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758" r:id="rId2"/>
    <p:sldId id="748" r:id="rId3"/>
    <p:sldId id="759" r:id="rId4"/>
    <p:sldId id="749" r:id="rId5"/>
    <p:sldId id="757" r:id="rId6"/>
    <p:sldId id="751" r:id="rId7"/>
    <p:sldId id="606" r:id="rId8"/>
    <p:sldId id="730" r:id="rId9"/>
    <p:sldId id="731" r:id="rId10"/>
    <p:sldId id="732" r:id="rId11"/>
    <p:sldId id="733" r:id="rId12"/>
    <p:sldId id="760" r:id="rId13"/>
    <p:sldId id="608" r:id="rId14"/>
    <p:sldId id="610" r:id="rId15"/>
    <p:sldId id="763" r:id="rId16"/>
    <p:sldId id="762" r:id="rId17"/>
    <p:sldId id="761" r:id="rId18"/>
    <p:sldId id="764" r:id="rId19"/>
    <p:sldId id="765" r:id="rId20"/>
    <p:sldId id="766" r:id="rId21"/>
    <p:sldId id="611" r:id="rId22"/>
    <p:sldId id="609" r:id="rId23"/>
    <p:sldId id="767" r:id="rId24"/>
    <p:sldId id="768" r:id="rId25"/>
    <p:sldId id="723" r:id="rId26"/>
    <p:sldId id="769" r:id="rId27"/>
    <p:sldId id="770" r:id="rId28"/>
    <p:sldId id="772" r:id="rId29"/>
    <p:sldId id="773" r:id="rId30"/>
    <p:sldId id="777" r:id="rId31"/>
    <p:sldId id="774" r:id="rId32"/>
    <p:sldId id="775" r:id="rId33"/>
    <p:sldId id="776" r:id="rId34"/>
    <p:sldId id="778" r:id="rId35"/>
    <p:sldId id="780" r:id="rId36"/>
    <p:sldId id="784" r:id="rId37"/>
    <p:sldId id="640" r:id="rId38"/>
    <p:sldId id="781" r:id="rId39"/>
    <p:sldId id="785" r:id="rId40"/>
    <p:sldId id="786" r:id="rId41"/>
    <p:sldId id="625" r:id="rId42"/>
    <p:sldId id="787" r:id="rId43"/>
    <p:sldId id="621" r:id="rId44"/>
    <p:sldId id="643" r:id="rId45"/>
    <p:sldId id="645" r:id="rId46"/>
    <p:sldId id="644" r:id="rId47"/>
    <p:sldId id="782" r:id="rId48"/>
    <p:sldId id="752" r:id="rId49"/>
    <p:sldId id="753" r:id="rId50"/>
    <p:sldId id="754" r:id="rId51"/>
    <p:sldId id="783" r:id="rId52"/>
  </p:sldIdLst>
  <p:sldSz cx="9144000" cy="6858000" type="screen4x3"/>
  <p:notesSz cx="6858000" cy="9723438"/>
  <p:defaultTextStyle>
    <a:defPPr>
      <a:defRPr lang="fr-FR"/>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333CC"/>
    <a:srgbClr val="FF66FF"/>
    <a:srgbClr val="CC0000"/>
    <a:srgbClr val="FF00FF"/>
    <a:srgbClr val="008000"/>
    <a:srgbClr val="0000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1" autoAdjust="0"/>
    <p:restoredTop sz="94576" autoAdjust="0"/>
  </p:normalViewPr>
  <p:slideViewPr>
    <p:cSldViewPr>
      <p:cViewPr varScale="1">
        <p:scale>
          <a:sx n="62" d="100"/>
          <a:sy n="62" d="100"/>
        </p:scale>
        <p:origin x="1344"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fr-FR"/>
          </a:p>
        </p:txBody>
      </p:sp>
      <p:sp>
        <p:nvSpPr>
          <p:cNvPr id="4099" name="Rectangle 3"/>
          <p:cNvSpPr>
            <a:spLocks noGrp="1" noChangeArrowheads="1"/>
          </p:cNvSpPr>
          <p:nvPr>
            <p:ph type="dt" sz="quarter" idx="1"/>
          </p:nvPr>
        </p:nvSpPr>
        <p:spPr bwMode="auto">
          <a:xfrm>
            <a:off x="388620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fr-FR"/>
          </a:p>
        </p:txBody>
      </p:sp>
      <p:sp>
        <p:nvSpPr>
          <p:cNvPr id="4100" name="Rectangle 4"/>
          <p:cNvSpPr>
            <a:spLocks noGrp="1" noChangeArrowheads="1"/>
          </p:cNvSpPr>
          <p:nvPr>
            <p:ph type="ftr" sz="quarter" idx="2"/>
          </p:nvPr>
        </p:nvSpPr>
        <p:spPr bwMode="auto">
          <a:xfrm>
            <a:off x="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fr-FR"/>
          </a:p>
        </p:txBody>
      </p:sp>
      <p:sp>
        <p:nvSpPr>
          <p:cNvPr id="4101" name="Rectangle 5"/>
          <p:cNvSpPr>
            <a:spLocks noGrp="1" noChangeArrowheads="1"/>
          </p:cNvSpPr>
          <p:nvPr>
            <p:ph type="sldNum" sz="quarter" idx="3"/>
          </p:nvPr>
        </p:nvSpPr>
        <p:spPr bwMode="auto">
          <a:xfrm>
            <a:off x="388620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9F80C40F-9A1B-42FA-B278-8A2A704C841E}" type="slidenum">
              <a:rPr lang="fr-FR" altLang="fr-F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85775"/>
          </a:xfrm>
          <a:prstGeom prst="rect">
            <a:avLst/>
          </a:prstGeom>
        </p:spPr>
        <p:txBody>
          <a:bodyPr vert="horz" lIns="91440" tIns="45720" rIns="91440" bIns="45720" rtlCol="0"/>
          <a:lstStyle>
            <a:lvl1pPr algn="r">
              <a:defRPr sz="1200"/>
            </a:lvl1pPr>
          </a:lstStyle>
          <a:p>
            <a:pPr>
              <a:defRPr/>
            </a:pPr>
            <a:fld id="{FD5D20C9-F97F-4F5A-83B2-FE383F41088B}" type="datetimeFigureOut">
              <a:rPr lang="fr-FR"/>
              <a:pPr>
                <a:defRPr/>
              </a:pPr>
              <a:t>16/05/2020</a:t>
            </a:fld>
            <a:endParaRPr lang="fr-FR"/>
          </a:p>
        </p:txBody>
      </p:sp>
      <p:sp>
        <p:nvSpPr>
          <p:cNvPr id="4" name="Espace réservé de l'image des diapositives 3"/>
          <p:cNvSpPr>
            <a:spLocks noGrp="1" noRot="1" noChangeAspect="1"/>
          </p:cNvSpPr>
          <p:nvPr>
            <p:ph type="sldImg" idx="2"/>
          </p:nvPr>
        </p:nvSpPr>
        <p:spPr>
          <a:xfrm>
            <a:off x="998538" y="728663"/>
            <a:ext cx="4860925" cy="3646487"/>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618038"/>
            <a:ext cx="5486400" cy="4376737"/>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236075"/>
            <a:ext cx="2971800" cy="485775"/>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9236075"/>
            <a:ext cx="2971800" cy="4857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CB4CFF4-E479-4A80-8F06-E3D8D59467D6}"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E9DDE5AB-6A03-4E4D-BF34-03D31834B00A}" type="slidenum">
              <a:rPr lang="fr-FR" altLang="fr-FR"/>
              <a:pPr/>
              <a:t>‹N°›</a:t>
            </a:fld>
            <a:endParaRPr lang="fr-FR" altLang="fr-FR"/>
          </a:p>
        </p:txBody>
      </p:sp>
    </p:spTree>
    <p:extLst>
      <p:ext uri="{BB962C8B-B14F-4D97-AF65-F5344CB8AC3E}">
        <p14:creationId xmlns:p14="http://schemas.microsoft.com/office/powerpoint/2010/main" val="384806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6D90FBC-0CA2-4BBD-80A7-6B690FEBABE1}" type="slidenum">
              <a:rPr lang="fr-FR" altLang="fr-FR"/>
              <a:pPr/>
              <a:t>‹N°›</a:t>
            </a:fld>
            <a:endParaRPr lang="fr-FR" altLang="fr-FR"/>
          </a:p>
        </p:txBody>
      </p:sp>
    </p:spTree>
    <p:extLst>
      <p:ext uri="{BB962C8B-B14F-4D97-AF65-F5344CB8AC3E}">
        <p14:creationId xmlns:p14="http://schemas.microsoft.com/office/powerpoint/2010/main" val="3690496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1D1C7CBF-6428-4D1D-85F5-1615F89562A6}" type="slidenum">
              <a:rPr lang="fr-FR" altLang="fr-FR"/>
              <a:pPr/>
              <a:t>‹N°›</a:t>
            </a:fld>
            <a:endParaRPr lang="fr-FR" altLang="fr-FR"/>
          </a:p>
        </p:txBody>
      </p:sp>
    </p:spTree>
    <p:extLst>
      <p:ext uri="{BB962C8B-B14F-4D97-AF65-F5344CB8AC3E}">
        <p14:creationId xmlns:p14="http://schemas.microsoft.com/office/powerpoint/2010/main" val="3812692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A7086AF6-2CD9-42AA-B7A5-F610F74135DF}" type="slidenum">
              <a:rPr lang="fr-FR" altLang="fr-FR"/>
              <a:pPr/>
              <a:t>‹N°›</a:t>
            </a:fld>
            <a:endParaRPr lang="fr-FR" altLang="fr-FR"/>
          </a:p>
        </p:txBody>
      </p:sp>
    </p:spTree>
    <p:extLst>
      <p:ext uri="{BB962C8B-B14F-4D97-AF65-F5344CB8AC3E}">
        <p14:creationId xmlns:p14="http://schemas.microsoft.com/office/powerpoint/2010/main" val="954019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6452680B-9F22-4558-B054-EE132D10B278}" type="slidenum">
              <a:rPr lang="fr-FR" altLang="fr-FR"/>
              <a:pPr/>
              <a:t>‹N°›</a:t>
            </a:fld>
            <a:endParaRPr lang="fr-FR" altLang="fr-FR"/>
          </a:p>
        </p:txBody>
      </p:sp>
    </p:spTree>
    <p:extLst>
      <p:ext uri="{BB962C8B-B14F-4D97-AF65-F5344CB8AC3E}">
        <p14:creationId xmlns:p14="http://schemas.microsoft.com/office/powerpoint/2010/main" val="2100506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72BD4E07-6CA4-48D3-ACA9-D44706CCA475}" type="slidenum">
              <a:rPr lang="fr-FR" altLang="fr-FR"/>
              <a:pPr/>
              <a:t>‹N°›</a:t>
            </a:fld>
            <a:endParaRPr lang="fr-FR" altLang="fr-FR"/>
          </a:p>
        </p:txBody>
      </p:sp>
    </p:spTree>
    <p:extLst>
      <p:ext uri="{BB962C8B-B14F-4D97-AF65-F5344CB8AC3E}">
        <p14:creationId xmlns:p14="http://schemas.microsoft.com/office/powerpoint/2010/main" val="2713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F10A214-BA7A-4632-A3D7-442FF1B23883}" type="slidenum">
              <a:rPr lang="fr-FR" altLang="fr-FR"/>
              <a:pPr/>
              <a:t>‹N°›</a:t>
            </a:fld>
            <a:endParaRPr lang="fr-FR" altLang="fr-FR"/>
          </a:p>
        </p:txBody>
      </p:sp>
    </p:spTree>
    <p:extLst>
      <p:ext uri="{BB962C8B-B14F-4D97-AF65-F5344CB8AC3E}">
        <p14:creationId xmlns:p14="http://schemas.microsoft.com/office/powerpoint/2010/main" val="55033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8C14B400-0718-4938-81DD-7F6679C7F86C}" type="slidenum">
              <a:rPr lang="fr-FR" altLang="fr-FR"/>
              <a:pPr/>
              <a:t>‹N°›</a:t>
            </a:fld>
            <a:endParaRPr lang="fr-FR" altLang="fr-FR"/>
          </a:p>
        </p:txBody>
      </p:sp>
    </p:spTree>
    <p:extLst>
      <p:ext uri="{BB962C8B-B14F-4D97-AF65-F5344CB8AC3E}">
        <p14:creationId xmlns:p14="http://schemas.microsoft.com/office/powerpoint/2010/main" val="4280536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5388AD03-88C6-488E-8884-50C63B034C7B}" type="slidenum">
              <a:rPr lang="fr-FR" altLang="fr-FR"/>
              <a:pPr/>
              <a:t>‹N°›</a:t>
            </a:fld>
            <a:endParaRPr lang="fr-FR" altLang="fr-FR"/>
          </a:p>
        </p:txBody>
      </p:sp>
    </p:spTree>
    <p:extLst>
      <p:ext uri="{BB962C8B-B14F-4D97-AF65-F5344CB8AC3E}">
        <p14:creationId xmlns:p14="http://schemas.microsoft.com/office/powerpoint/2010/main" val="108047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AA3D1E20-546A-4427-8BD2-591A564EE61C}" type="slidenum">
              <a:rPr lang="fr-FR" altLang="fr-FR"/>
              <a:pPr/>
              <a:t>‹N°›</a:t>
            </a:fld>
            <a:endParaRPr lang="fr-FR" altLang="fr-FR"/>
          </a:p>
        </p:txBody>
      </p:sp>
    </p:spTree>
    <p:extLst>
      <p:ext uri="{BB962C8B-B14F-4D97-AF65-F5344CB8AC3E}">
        <p14:creationId xmlns:p14="http://schemas.microsoft.com/office/powerpoint/2010/main" val="579673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2F1B53CE-3FD5-48AB-88C3-C8E8B47CBFC8}" type="slidenum">
              <a:rPr lang="fr-FR" altLang="fr-FR"/>
              <a:pPr/>
              <a:t>‹N°›</a:t>
            </a:fld>
            <a:endParaRPr lang="fr-FR" altLang="fr-FR"/>
          </a:p>
        </p:txBody>
      </p:sp>
    </p:spTree>
    <p:extLst>
      <p:ext uri="{BB962C8B-B14F-4D97-AF65-F5344CB8AC3E}">
        <p14:creationId xmlns:p14="http://schemas.microsoft.com/office/powerpoint/2010/main" val="302973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5BE006D0-132F-45FB-84FE-3A61B4AEC250}" type="slidenum">
              <a:rPr lang="fr-FR" altLang="fr-FR"/>
              <a:pPr/>
              <a:t>‹N°›</a:t>
            </a:fld>
            <a:endParaRPr lang="fr-FR" altLang="fr-FR"/>
          </a:p>
        </p:txBody>
      </p:sp>
    </p:spTree>
    <p:extLst>
      <p:ext uri="{BB962C8B-B14F-4D97-AF65-F5344CB8AC3E}">
        <p14:creationId xmlns:p14="http://schemas.microsoft.com/office/powerpoint/2010/main" val="79995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9D456984-7468-448D-A5A3-64BAAE2F73B1}" type="slidenum">
              <a:rPr lang="fr-FR" altLang="fr-FR"/>
              <a:pPr/>
              <a:t>‹N°›</a:t>
            </a:fld>
            <a:endParaRPr lang="fr-FR" altLang="fr-FR"/>
          </a:p>
        </p:txBody>
      </p:sp>
    </p:spTree>
    <p:extLst>
      <p:ext uri="{BB962C8B-B14F-4D97-AF65-F5344CB8AC3E}">
        <p14:creationId xmlns:p14="http://schemas.microsoft.com/office/powerpoint/2010/main" val="329890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158826FB-D504-4067-9A3B-12A7E1EA12AB}"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biodidac.bio.uottawa.ca/Thumbnails/showimage.cfm?File_name=POAC001B&amp;File_type=GIF" TargetMode="Externa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6.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42.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1.jpeg"/><Relationship Id="rId5" Type="http://schemas.openxmlformats.org/officeDocument/2006/relationships/hyperlink" Target="http://botany.cs.tamu.edu/FLORA/dcs420/fa07/fa07084.jpg" TargetMode="Externa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3.jpe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50.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78.jpe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png"/><Relationship Id="rId4" Type="http://schemas.openxmlformats.org/officeDocument/2006/relationships/image" Target="../media/image7.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85.jpeg"/><Relationship Id="rId4" Type="http://schemas.openxmlformats.org/officeDocument/2006/relationships/hyperlink" Target="http://botany.cs.tamu.edu/FLORA/dcs420/fa07/fa07089.jpg"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slideLayout" Target="../slideLayouts/slideLayout7.xml"/><Relationship Id="rId7" Type="http://schemas.openxmlformats.org/officeDocument/2006/relationships/image" Target="../media/image94.jpe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02.jpe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06.jpe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jpeg"/><Relationship Id="rId11" Type="http://schemas.openxmlformats.org/officeDocument/2006/relationships/image" Target="../media/image1.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785813" y="642938"/>
            <a:ext cx="78581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				Iridaceae</a:t>
            </a:r>
          </a:p>
          <a:p>
            <a:pPr eaLnBrk="1" hangingPunct="1"/>
            <a:endParaRPr lang="fr-FR" altLang="fr-FR" sz="2800" i="1">
              <a:solidFill>
                <a:srgbClr val="FF0000"/>
              </a:solidFill>
            </a:endParaRPr>
          </a:p>
          <a:p>
            <a:pPr eaLnBrk="1" hangingPunct="1"/>
            <a:endParaRPr lang="fr-FR" altLang="fr-FR" sz="2800" i="1">
              <a:solidFill>
                <a:srgbClr val="FF0000"/>
              </a:solidFill>
            </a:endParaRPr>
          </a:p>
          <a:p>
            <a:pPr eaLnBrk="1" hangingPunct="1"/>
            <a:r>
              <a:rPr lang="fr-FR" altLang="fr-FR" sz="2800"/>
              <a:t>* herbacées, vivaces par rhizome, tubercule ou bulbe</a:t>
            </a:r>
          </a:p>
          <a:p>
            <a:pPr eaLnBrk="1" hangingPunct="1"/>
            <a:r>
              <a:rPr lang="fr-FR" altLang="fr-FR" sz="2800"/>
              <a:t>* fl. parfois zygomorphe (</a:t>
            </a:r>
            <a:r>
              <a:rPr lang="fr-FR" altLang="fr-FR" sz="2800" i="1"/>
              <a:t>Gladiolus</a:t>
            </a:r>
            <a:r>
              <a:rPr lang="fr-FR" altLang="fr-FR" sz="2800"/>
              <a:t> </a:t>
            </a:r>
            <a:r>
              <a:rPr lang="fr-FR" altLang="fr-FR" sz="2800" i="1"/>
              <a:t>sp</a:t>
            </a:r>
            <a:r>
              <a:rPr lang="fr-FR" altLang="fr-FR" sz="2800"/>
              <a:t> ou glaïeul)</a:t>
            </a:r>
          </a:p>
          <a:p>
            <a:pPr eaLnBrk="1" hangingPunct="1"/>
            <a:r>
              <a:rPr lang="fr-FR" altLang="fr-FR" sz="2800"/>
              <a:t>*3T+3T’ + 3E + 3C</a:t>
            </a:r>
          </a:p>
          <a:p>
            <a:pPr eaLnBrk="1" hangingPunct="1"/>
            <a:r>
              <a:rPr lang="fr-FR" altLang="fr-FR" sz="2800"/>
              <a:t>*ovaire infère</a:t>
            </a:r>
          </a:p>
          <a:p>
            <a:pPr eaLnBrk="1" hangingPunct="1"/>
            <a:r>
              <a:rPr lang="fr-FR" altLang="fr-FR" sz="2800"/>
              <a:t>*stigmates pétaloïdes</a:t>
            </a:r>
          </a:p>
          <a:p>
            <a:pPr eaLnBrk="1" hangingPunct="1"/>
            <a:r>
              <a:rPr lang="fr-FR" altLang="fr-FR" sz="2800"/>
              <a:t>* fruit : capsule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789"/>
    </mc:Choice>
    <mc:Fallback>
      <p:transition spd="slow" advTm="5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396" x="295275" y="5184775"/>
          <p14:tracePt t="13390" x="336550" y="5187950"/>
          <p14:tracePt t="13396" x="419100" y="5194300"/>
          <p14:tracePt t="13403" x="498475" y="5194300"/>
          <p14:tracePt t="13433" x="825500" y="5143500"/>
          <p14:tracePt t="13467" x="1285875" y="4965700"/>
          <p14:tracePt t="13484" x="1511300" y="4889500"/>
          <p14:tracePt t="13502" x="1790700" y="4813300"/>
          <p14:tracePt t="13518" x="1965325" y="4765675"/>
          <p14:tracePt t="13535" x="2117725" y="4749800"/>
          <p14:tracePt t="13551" x="2314575" y="4724400"/>
          <p14:tracePt t="13567" x="2444750" y="4695825"/>
          <p14:tracePt t="13583" x="2597150" y="4689475"/>
          <p14:tracePt t="13601" x="2847975" y="4679950"/>
          <p14:tracePt t="13617" x="3028950" y="4679950"/>
          <p14:tracePt t="13634" x="3178175" y="4679950"/>
          <p14:tracePt t="13652" x="3340100" y="4679950"/>
          <p14:tracePt t="13668" x="3413125" y="4683125"/>
          <p14:tracePt t="13684" x="3460750" y="4695825"/>
          <p14:tracePt t="13701" x="3495675" y="4695825"/>
          <p14:tracePt t="20515" x="3495675" y="4638675"/>
          <p14:tracePt t="20523" x="3489325" y="4546600"/>
          <p14:tracePt t="20532" x="3479800" y="4432300"/>
          <p14:tracePt t="20553" x="3460750" y="4102100"/>
          <p14:tracePt t="20571" x="3422650" y="3740150"/>
          <p14:tracePt t="20586" x="3387725" y="3600450"/>
          <p14:tracePt t="20599" x="3352800" y="3444875"/>
          <p14:tracePt t="20633" x="3263900" y="3194050"/>
          <p14:tracePt t="20667" x="3216275" y="3060700"/>
          <p14:tracePt t="20683" x="3203575" y="3016250"/>
          <p14:tracePt t="20699" x="3181350" y="2952750"/>
          <p14:tracePt t="20716" x="3155950" y="2905125"/>
          <p14:tracePt t="20733" x="3130550" y="2873375"/>
          <p14:tracePt t="20750" x="3117850" y="2854325"/>
          <p14:tracePt t="21158" x="3130550" y="2828925"/>
          <p14:tracePt t="21164" x="3143250" y="2800350"/>
          <p14:tracePt t="21171" x="3168650" y="2759075"/>
          <p14:tracePt t="21183" x="3197225" y="2727325"/>
          <p14:tracePt t="21200" x="3279775" y="2606675"/>
          <p14:tracePt t="21216" x="3305175" y="2574925"/>
          <p14:tracePt t="21233" x="3336925" y="2543175"/>
          <p14:tracePt t="21266" x="3362325" y="2501900"/>
          <p14:tracePt t="21300" x="3403600" y="2463800"/>
          <p14:tracePt t="21317" x="3416300" y="2447925"/>
          <p14:tracePt t="21333" x="3425825" y="2438400"/>
          <p14:tracePt t="21350" x="3444875" y="2422525"/>
          <p14:tracePt t="21366" x="3451225" y="2422525"/>
          <p14:tracePt t="21584" x="3454400" y="2432050"/>
          <p14:tracePt t="21591" x="3467100" y="2435225"/>
          <p14:tracePt t="21600" x="3473450" y="2441575"/>
          <p14:tracePt t="21616" x="3486150" y="2451100"/>
          <p14:tracePt t="21634" x="3502025" y="2457450"/>
          <p14:tracePt t="21649" x="3511550" y="2457450"/>
          <p14:tracePt t="21666" x="3521075" y="2466975"/>
          <p14:tracePt t="21683" x="3521075" y="2482850"/>
          <p14:tracePt t="21699" x="3521075" y="2495550"/>
          <p14:tracePt t="21716" x="3527425" y="2501900"/>
          <p14:tracePt t="21755" x="3536950" y="2501900"/>
          <p14:tracePt t="21766" x="3543300" y="2505075"/>
          <p14:tracePt t="21784" x="3556000" y="2511425"/>
          <p14:tracePt t="21800" x="3594100" y="2517775"/>
          <p14:tracePt t="21816" x="3648075" y="2536825"/>
          <p14:tracePt t="21834" x="3803650" y="2562225"/>
          <p14:tracePt t="21850" x="3867150" y="2578100"/>
          <p14:tracePt t="21867" x="3930650" y="2590800"/>
          <p14:tracePt t="21884" x="4006850" y="2590800"/>
          <p14:tracePt t="21900" x="4051300" y="2590800"/>
          <p14:tracePt t="21916" x="4102100" y="2590800"/>
          <p14:tracePt t="21933" x="4184650" y="2574925"/>
          <p14:tracePt t="21950" x="4248150" y="2559050"/>
          <p14:tracePt t="21966" x="4311650" y="2546350"/>
          <p14:tracePt t="21984" x="4406900" y="2546350"/>
          <p14:tracePt t="22000" x="4467225" y="2546350"/>
          <p14:tracePt t="22017" x="4511675" y="2546350"/>
          <p14:tracePt t="22033" x="4565650" y="2546350"/>
          <p14:tracePt t="22050" x="4587875" y="2533650"/>
          <p14:tracePt t="22066" x="4632325" y="2527300"/>
          <p14:tracePt t="22083" x="4695825" y="2514600"/>
          <p14:tracePt t="22100" x="4759325" y="2508250"/>
          <p14:tracePt t="22117" x="4810125" y="2508250"/>
          <p14:tracePt t="22134" x="4886325" y="2508250"/>
          <p14:tracePt t="22150" x="4918075" y="2508250"/>
          <p14:tracePt t="22166" x="4946650" y="2508250"/>
          <p14:tracePt t="22183" x="4987925" y="2508250"/>
          <p14:tracePt t="22199" x="5022850" y="2508250"/>
          <p14:tracePt t="22216" x="5076825" y="2508250"/>
          <p14:tracePt t="22234" x="5146675" y="2508250"/>
          <p14:tracePt t="22249" x="5184775" y="2511425"/>
          <p14:tracePt t="22267" x="5213350" y="2511425"/>
          <p14:tracePt t="22283" x="5238750" y="2511425"/>
          <p14:tracePt t="22300" x="5254625" y="2511425"/>
          <p14:tracePt t="22317" x="5270500" y="2511425"/>
          <p14:tracePt t="22321" x="5273675" y="2514600"/>
          <p14:tracePt t="22333" x="5305425" y="2520950"/>
          <p14:tracePt t="22350" x="5314950" y="2527300"/>
          <p14:tracePt t="22367" x="5327650" y="2527300"/>
          <p14:tracePt t="22383" x="5343525" y="2536825"/>
          <p14:tracePt t="22400" x="5359400" y="2536825"/>
          <p14:tracePt t="22484" x="5356225" y="2536825"/>
          <p14:tracePt t="22490" x="5346700" y="2536825"/>
          <p14:tracePt t="22499" x="5343525" y="2536825"/>
          <p14:tracePt t="22516" x="5327650" y="2530475"/>
          <p14:tracePt t="22532" x="5283200" y="2511425"/>
          <p14:tracePt t="22549" x="5260975" y="2498725"/>
          <p14:tracePt t="22566" x="5232400" y="2498725"/>
          <p14:tracePt t="22582" x="5203825" y="2498725"/>
          <p14:tracePt t="22599" x="5187950" y="2498725"/>
          <p14:tracePt t="22616" x="5159375" y="2498725"/>
          <p14:tracePt t="22633" x="5121275" y="2498725"/>
          <p14:tracePt t="22649" x="5089525" y="2498725"/>
          <p14:tracePt t="22666" x="5048250" y="2498725"/>
          <p14:tracePt t="22682" x="4975225" y="2498725"/>
          <p14:tracePt t="22700" x="4930775" y="2498725"/>
          <p14:tracePt t="22716" x="4895850" y="2498725"/>
          <p14:tracePt t="22732" x="4848225" y="2498725"/>
          <p14:tracePt t="22749" x="4810125" y="2498725"/>
          <p14:tracePt t="22767" x="4787900" y="2498725"/>
          <p14:tracePt t="22784" x="4749800" y="2498725"/>
          <p14:tracePt t="22800" x="4727575" y="2498725"/>
          <p14:tracePt t="22817" x="4699000" y="2498725"/>
          <p14:tracePt t="22820" x="4692650" y="2498725"/>
          <p14:tracePt t="22833" x="4683125" y="2498725"/>
          <p14:tracePt t="22849" x="4673600" y="2498725"/>
          <p14:tracePt t="22866" x="4664075" y="2498725"/>
          <p14:tracePt t="22883" x="4657725" y="2498725"/>
          <p14:tracePt t="22899" x="4648200" y="2498725"/>
          <p14:tracePt t="23575" x="4679950" y="2492375"/>
          <p14:tracePt t="23581" x="4727575" y="2492375"/>
          <p14:tracePt t="23588" x="4784725" y="2492375"/>
          <p14:tracePt t="23599" x="4832350" y="2492375"/>
          <p14:tracePt t="23617" x="4981575" y="2492375"/>
          <p14:tracePt t="23633" x="5064125" y="2492375"/>
          <p14:tracePt t="23667" x="5308600" y="2492375"/>
          <p14:tracePt t="23700" x="5438775" y="2492375"/>
          <p14:tracePt t="23717" x="5553075" y="2492375"/>
          <p14:tracePt t="23733" x="5632450" y="2492375"/>
          <p14:tracePt t="23750" x="5715000" y="2492375"/>
          <p14:tracePt t="23767" x="5800725" y="2492375"/>
          <p14:tracePt t="23783" x="5861050" y="2492375"/>
          <p14:tracePt t="23800" x="5921375" y="2492375"/>
          <p14:tracePt t="23816" x="6000750" y="2492375"/>
          <p14:tracePt t="23833" x="6051550" y="2492375"/>
          <p14:tracePt t="23849" x="6096000" y="2492375"/>
          <p14:tracePt t="23866" x="6165850" y="2495550"/>
          <p14:tracePt t="23882" x="6210300" y="2501900"/>
          <p14:tracePt t="23900" x="6261100" y="2501900"/>
          <p14:tracePt t="23918" x="6324600" y="2508250"/>
          <p14:tracePt t="23933" x="6369050" y="2508250"/>
          <p14:tracePt t="23950" x="6391275" y="2508250"/>
          <p14:tracePt t="23967" x="6426200" y="2514600"/>
          <p14:tracePt t="23983" x="6435725" y="2517775"/>
          <p14:tracePt t="23999" x="6445250" y="2517775"/>
          <p14:tracePt t="24016" x="6464300" y="2517775"/>
          <p14:tracePt t="24032" x="6470650" y="2517775"/>
          <p14:tracePt t="24067" x="6470650" y="2530475"/>
          <p14:tracePt t="24138" x="6473825" y="2530475"/>
          <p14:tracePt t="24369" x="6438900" y="2530475"/>
          <p14:tracePt t="24375" x="6403975" y="2536825"/>
          <p14:tracePt t="24383" x="6356350" y="2546350"/>
          <p14:tracePt t="24400" x="6270625" y="2552700"/>
          <p14:tracePt t="24433" x="6045200" y="2578100"/>
          <p14:tracePt t="24466" x="5727700" y="2619375"/>
          <p14:tracePt t="24483" x="5622925" y="2638425"/>
          <p14:tracePt t="24499" x="5514975" y="2654300"/>
          <p14:tracePt t="24517" x="5372100" y="2676525"/>
          <p14:tracePt t="24533" x="5283200" y="2701925"/>
          <p14:tracePt t="24549" x="5156200" y="2708275"/>
          <p14:tracePt t="24566" x="4902200" y="2727325"/>
          <p14:tracePt t="24582" x="4730750" y="2736850"/>
          <p14:tracePt t="24599" x="4546600" y="2746375"/>
          <p14:tracePt t="24616" x="4324350" y="2781300"/>
          <p14:tracePt t="24632" x="4197350" y="2797175"/>
          <p14:tracePt t="24649" x="4057650" y="2816225"/>
          <p14:tracePt t="24666" x="3879850" y="2851150"/>
          <p14:tracePt t="24683" x="3759200" y="2876550"/>
          <p14:tracePt t="24699" x="3629025" y="2901950"/>
          <p14:tracePt t="24716" x="3495675" y="2924175"/>
          <p14:tracePt t="24732" x="3400425" y="2940050"/>
          <p14:tracePt t="24749" x="3346450" y="2946400"/>
          <p14:tracePt t="24767" x="3228975" y="2946400"/>
          <p14:tracePt t="24783" x="3171825" y="2946400"/>
          <p14:tracePt t="24799" x="3111500" y="2946400"/>
          <p14:tracePt t="24816" x="3025775" y="2946400"/>
          <p14:tracePt t="24833" x="2965450" y="2946400"/>
          <p14:tracePt t="24849" x="2905125" y="2946400"/>
          <p14:tracePt t="24866" x="2835275" y="2946400"/>
          <p14:tracePt t="24882" x="2790825" y="2946400"/>
          <p14:tracePt t="24901" x="2755900" y="2946400"/>
          <p14:tracePt t="24916" x="2701925" y="2946400"/>
          <p14:tracePt t="24933" x="2663825" y="2946400"/>
          <p14:tracePt t="24949" x="2625725" y="2946400"/>
          <p14:tracePt t="24966" x="2565400" y="2946400"/>
          <p14:tracePt t="24982" x="2520950" y="2946400"/>
          <p14:tracePt t="24999" x="2498725" y="2946400"/>
          <p14:tracePt t="25016" x="2457450" y="2946400"/>
          <p14:tracePt t="25032" x="2438400" y="2946400"/>
          <p14:tracePt t="25049" x="2416175" y="2946400"/>
          <p14:tracePt t="25066" x="2393950" y="2946400"/>
          <p14:tracePt t="25083" x="2371725" y="2946400"/>
          <p14:tracePt t="25101" x="2359025" y="2946400"/>
          <p14:tracePt t="25116" x="2349500" y="2946400"/>
          <p14:tracePt t="25132" x="2333625" y="2946400"/>
          <p14:tracePt t="25149" x="2324100" y="2946400"/>
          <p14:tracePt t="25166" x="2308225" y="2946400"/>
          <p14:tracePt t="25182" x="2298700" y="2946400"/>
          <p14:tracePt t="25200" x="2279650" y="2946400"/>
          <p14:tracePt t="25216" x="2270125" y="2946400"/>
          <p14:tracePt t="25233" x="2260600" y="2946400"/>
          <p14:tracePt t="25250" x="2254250" y="2946400"/>
          <p14:tracePt t="25593" x="2216150" y="2943225"/>
          <p14:tracePt t="25600" x="2133600" y="2933700"/>
          <p14:tracePt t="25615" x="1962150" y="2917825"/>
          <p14:tracePt t="25636" x="1666875" y="2908300"/>
          <p14:tracePt t="25650" x="1492250" y="2914650"/>
          <p14:tracePt t="25683" x="1254125" y="2965450"/>
          <p14:tracePt t="25715" x="1060450" y="3051175"/>
          <p14:tracePt t="25732" x="993775" y="3079750"/>
          <p14:tracePt t="25750" x="914400" y="3127375"/>
          <p14:tracePt t="25766" x="866775" y="3152775"/>
          <p14:tracePt t="25783" x="844550" y="3171825"/>
          <p14:tracePt t="25800" x="809625" y="3187700"/>
          <p14:tracePt t="25816" x="800100" y="3197225"/>
          <p14:tracePt t="25833" x="787400" y="3209925"/>
          <p14:tracePt t="25849" x="768350" y="3219450"/>
          <p14:tracePt t="25865" x="758825" y="3222625"/>
          <p14:tracePt t="25883" x="752475" y="3222625"/>
          <p14:tracePt t="25885" x="749300" y="3222625"/>
          <p14:tracePt t="25899" x="742950" y="3222625"/>
          <p14:tracePt t="25978" x="746125" y="3222625"/>
          <p14:tracePt t="25985" x="749300" y="3222625"/>
          <p14:tracePt t="25999" x="755650" y="3222625"/>
          <p14:tracePt t="26015" x="765175" y="3222625"/>
          <p14:tracePt t="26032" x="768350" y="3222625"/>
          <p14:tracePt t="26049" x="781050" y="3222625"/>
          <p14:tracePt t="26066" x="781050" y="3213100"/>
          <p14:tracePt t="26083" x="784225" y="3213100"/>
          <p14:tracePt t="26099" x="793750" y="3203575"/>
          <p14:tracePt t="26115" x="800100" y="3203575"/>
          <p14:tracePt t="26132" x="803275" y="3197225"/>
          <p14:tracePt t="26150" x="803275" y="3194050"/>
          <p14:tracePt t="26192" x="809625" y="3194050"/>
          <p14:tracePt t="26213" x="812800" y="3194050"/>
          <p14:tracePt t="26251" x="819150" y="3194050"/>
          <p14:tracePt t="26336" x="828675" y="3194050"/>
          <p14:tracePt t="26349" x="835025" y="3194050"/>
          <p14:tracePt t="26370" x="838200" y="3194050"/>
          <p14:tracePt t="26742" x="844550" y="3194050"/>
          <p14:tracePt t="26750" x="847725" y="3194050"/>
          <p14:tracePt t="26766" x="863600" y="3194050"/>
          <p14:tracePt t="26784" x="879475" y="3194050"/>
          <p14:tracePt t="26799" x="895350" y="3194050"/>
          <p14:tracePt t="26822" x="914400" y="3194050"/>
          <p14:tracePt t="26849" x="927100" y="3194050"/>
          <p14:tracePt t="26884" x="949325" y="3194050"/>
          <p14:tracePt t="26900" x="962025" y="3194050"/>
          <p14:tracePt t="26916" x="993775" y="3194050"/>
          <p14:tracePt t="26932" x="1035050" y="3194050"/>
          <p14:tracePt t="26949" x="1114425" y="3194050"/>
          <p14:tracePt t="26965" x="1143000" y="3194050"/>
          <p14:tracePt t="26983" x="1184275" y="3194050"/>
          <p14:tracePt t="27000" x="1193800" y="3194050"/>
          <p14:tracePt t="27017" x="1222375" y="3187700"/>
          <p14:tracePt t="27033" x="1279525" y="3168650"/>
          <p14:tracePt t="27050" x="1343025" y="3152775"/>
          <p14:tracePt t="27066" x="1393825" y="3152775"/>
          <p14:tracePt t="27083" x="1463675" y="3152775"/>
          <p14:tracePt t="27098" x="1501775" y="3152775"/>
          <p14:tracePt t="27116" x="1524000" y="3152775"/>
          <p14:tracePt t="27133" x="1549400" y="3152775"/>
          <p14:tracePt t="27149" x="1577975" y="3152775"/>
          <p14:tracePt t="27166" x="1622425" y="3152775"/>
          <p14:tracePt t="27184" x="1701800" y="3152775"/>
          <p14:tracePt t="27199" x="1771650" y="3165475"/>
          <p14:tracePt t="27216" x="1854200" y="3165475"/>
          <p14:tracePt t="27232" x="1939925" y="3165475"/>
          <p14:tracePt t="27249" x="2000250" y="3165475"/>
          <p14:tracePt t="27265" x="2051050" y="3165475"/>
          <p14:tracePt t="27283" x="2139950" y="3146425"/>
          <p14:tracePt t="27299" x="2216150" y="3133725"/>
          <p14:tracePt t="27316" x="2311400" y="3124200"/>
          <p14:tracePt t="27333" x="2451100" y="3117850"/>
          <p14:tracePt t="27349" x="2555875" y="3117850"/>
          <p14:tracePt t="27366" x="2682875" y="3117850"/>
          <p14:tracePt t="27383" x="2832100" y="3117850"/>
          <p14:tracePt t="27399" x="2936875" y="3108325"/>
          <p14:tracePt t="27416" x="3054350" y="3108325"/>
          <p14:tracePt t="27433" x="3216275" y="3101975"/>
          <p14:tracePt t="27450" x="3308350" y="3101975"/>
          <p14:tracePt t="27466" x="3403600" y="3101975"/>
          <p14:tracePt t="27483" x="3486150" y="3101975"/>
          <p14:tracePt t="27500" x="3546475" y="3101975"/>
          <p14:tracePt t="27516" x="3600450" y="3105150"/>
          <p14:tracePt t="27533" x="3683000" y="3124200"/>
          <p14:tracePt t="27549" x="3736975" y="3136900"/>
          <p14:tracePt t="27566" x="3781425" y="3155950"/>
          <p14:tracePt t="27583" x="3851275" y="3162300"/>
          <p14:tracePt t="27600" x="3895725" y="3175000"/>
          <p14:tracePt t="27615" x="3921125" y="3187700"/>
          <p14:tracePt t="27632" x="3962400" y="3206750"/>
          <p14:tracePt t="27649" x="3994150" y="3219450"/>
          <p14:tracePt t="27666" x="4003675" y="3222625"/>
          <p14:tracePt t="27682" x="4016375" y="3228975"/>
          <p14:tracePt t="27699" x="4025900" y="3238500"/>
          <p14:tracePt t="27716" x="4041775" y="3244850"/>
          <p14:tracePt t="27733" x="4064000" y="3257550"/>
          <p14:tracePt t="27749" x="4073525" y="3263900"/>
          <p14:tracePt t="27766" x="4083050" y="3273425"/>
          <p14:tracePt t="27783" x="4098925" y="3273425"/>
          <p14:tracePt t="29204" x="4146550" y="3270250"/>
          <p14:tracePt t="29210" x="4216400" y="3263900"/>
          <p14:tracePt t="29217" x="4295775" y="3254375"/>
          <p14:tracePt t="29233" x="4460875" y="3216275"/>
          <p14:tracePt t="29254" x="4686300" y="3152775"/>
          <p14:tracePt t="29270" x="4816475" y="3117850"/>
          <p14:tracePt t="29281" x="4924425" y="3092450"/>
          <p14:tracePt t="29316" x="5219700" y="3060700"/>
          <p14:tracePt t="29350" x="5416550" y="3060700"/>
          <p14:tracePt t="29366" x="5588000" y="3060700"/>
          <p14:tracePt t="29383" x="5664200" y="3070225"/>
          <p14:tracePt t="29399" x="5737225" y="3079750"/>
          <p14:tracePt t="29416" x="5848350" y="3108325"/>
          <p14:tracePt t="29432" x="5892800" y="3114675"/>
          <p14:tracePt t="29449" x="5937250" y="3127375"/>
          <p14:tracePt t="29466" x="5981700" y="3133725"/>
          <p14:tracePt t="29468" x="5994400" y="3140075"/>
          <p14:tracePt t="29482" x="6022975" y="3152775"/>
          <p14:tracePt t="29499" x="6070600" y="3171825"/>
          <p14:tracePt t="29516" x="6124575" y="3184525"/>
          <p14:tracePt t="29532" x="6162675" y="3190875"/>
          <p14:tracePt t="29549" x="6184900" y="3190875"/>
          <p14:tracePt t="29566" x="6216650" y="3190875"/>
          <p14:tracePt t="29582" x="6226175" y="3190875"/>
          <p14:tracePt t="29598" x="6235700" y="3190875"/>
          <p14:tracePt t="29615" x="6245225" y="3190875"/>
          <p14:tracePt t="29723" x="6245225" y="3197225"/>
          <p14:tracePt t="29752" x="6245225" y="3200400"/>
          <p14:tracePt t="29810" x="6245225" y="3206750"/>
          <p14:tracePt t="29823" x="6238875" y="3206750"/>
          <p14:tracePt t="29832" x="6235700" y="3206750"/>
          <p14:tracePt t="29848" x="6226175" y="3206750"/>
          <p14:tracePt t="29865" x="6203950" y="3209925"/>
          <p14:tracePt t="29882" x="6194425" y="3209925"/>
          <p14:tracePt t="29899" x="6184900" y="3222625"/>
          <p14:tracePt t="29915" x="6175375" y="3222625"/>
          <p14:tracePt t="29932" x="6175375" y="3225800"/>
          <p14:tracePt t="29948" x="6169025" y="3232150"/>
          <p14:tracePt t="30174" x="6165850" y="3235325"/>
          <p14:tracePt t="30181" x="6159500" y="3235325"/>
          <p14:tracePt t="30199" x="6156325" y="3244850"/>
          <p14:tracePt t="30215" x="6146800" y="3251200"/>
          <p14:tracePt t="30232" x="6134100" y="3257550"/>
          <p14:tracePt t="30249" x="6130925" y="3260725"/>
          <p14:tracePt t="30265" x="6121400" y="3260725"/>
          <p14:tracePt t="30282" x="6111875" y="3267075"/>
          <p14:tracePt t="30299" x="6105525" y="3270250"/>
          <p14:tracePt t="30315" x="6102350" y="3276600"/>
          <p14:tracePt t="30332" x="6096000" y="3279775"/>
          <p14:tracePt t="30349" x="6086475" y="3279775"/>
          <p14:tracePt t="30366" x="6080125" y="3279775"/>
          <p14:tracePt t="30400" x="6080125" y="3286125"/>
          <p14:tracePt t="30408" x="6076950" y="3286125"/>
          <p14:tracePt t="30437" x="6070600" y="3286125"/>
          <p14:tracePt t="30450" x="6067425" y="3286125"/>
          <p14:tracePt t="30457" x="6067425" y="3295650"/>
          <p14:tracePt t="30473" x="6061075" y="3295650"/>
          <p14:tracePt t="30482" x="6057900" y="3295650"/>
          <p14:tracePt t="30500" x="6042025" y="3302000"/>
          <p14:tracePt t="30515" x="6026150" y="3302000"/>
          <p14:tracePt t="30532" x="6016625" y="3302000"/>
          <p14:tracePt t="30550" x="6003925" y="3302000"/>
          <p14:tracePt t="30565" x="5997575" y="3302000"/>
          <p14:tracePt t="30598" x="5991225" y="3302000"/>
          <p14:tracePt t="30616" x="5972175" y="3305175"/>
          <p14:tracePt t="30632" x="5962650" y="3305175"/>
          <p14:tracePt t="30649" x="5953125" y="3305175"/>
          <p14:tracePt t="30665" x="5934075" y="3305175"/>
          <p14:tracePt t="30682" x="5924550" y="3305175"/>
          <p14:tracePt t="30700" x="5908675" y="3305175"/>
          <p14:tracePt t="30715" x="5902325" y="3305175"/>
          <p14:tracePt t="30733" x="5899150" y="3305175"/>
          <p14:tracePt t="30750" x="5880100" y="3305175"/>
          <p14:tracePt t="30766" x="5867400" y="3305175"/>
          <p14:tracePt t="30782" x="5857875" y="3305175"/>
          <p14:tracePt t="30799" x="5845175" y="3305175"/>
          <p14:tracePt t="30815" x="5829300" y="3298825"/>
          <p14:tracePt t="30832" x="5819775" y="3298825"/>
          <p14:tracePt t="30850" x="5803900" y="3289300"/>
          <p14:tracePt t="30866" x="5794375" y="3289300"/>
          <p14:tracePt t="30882" x="5778500" y="3289300"/>
          <p14:tracePt t="30900" x="5768975" y="3289300"/>
          <p14:tracePt t="30916" x="5765800" y="3289300"/>
          <p14:tracePt t="30932" x="5759450" y="3289300"/>
          <p14:tracePt t="30949" x="5756275" y="3289300"/>
          <p14:tracePt t="30965" x="5743575" y="3282950"/>
          <p14:tracePt t="30982" x="5734050" y="3282950"/>
          <p14:tracePt t="31014" x="5730875" y="3282950"/>
          <p14:tracePt t="31058" x="5724525" y="3282950"/>
          <p14:tracePt t="31065" x="5721350" y="3282950"/>
          <p14:tracePt t="31100" x="5715000" y="3282950"/>
          <p14:tracePt t="31121" x="5708650" y="3282950"/>
          <p14:tracePt t="31172" x="5705475" y="3282950"/>
          <p14:tracePt t="31200" x="5699125" y="3282950"/>
          <p14:tracePt t="31243" x="5695950" y="3282950"/>
          <p14:tracePt t="31807" x="5737225" y="3282950"/>
          <p14:tracePt t="31814" x="5807075" y="3282950"/>
          <p14:tracePt t="31821" x="5899150" y="3282950"/>
          <p14:tracePt t="31837" x="6070600" y="3263900"/>
          <p14:tracePt t="31849" x="6245225" y="3248025"/>
          <p14:tracePt t="31870" x="6575425" y="3209925"/>
          <p14:tracePt t="31882" x="6692900" y="3190875"/>
          <p14:tracePt t="31915" x="7239000" y="3171825"/>
          <p14:tracePt t="31950" x="7667625" y="3241675"/>
          <p14:tracePt t="31967" x="7797800" y="3257550"/>
          <p14:tracePt t="31982" x="7918450" y="3292475"/>
          <p14:tracePt t="31999" x="8039100" y="3314700"/>
          <p14:tracePt t="32016" x="8102600" y="3327400"/>
          <p14:tracePt t="32032" x="8159750" y="3349625"/>
          <p14:tracePt t="32048" x="8223250" y="3362325"/>
          <p14:tracePt t="32065" x="8251825" y="3362325"/>
          <p14:tracePt t="32081" x="8274050" y="3362325"/>
          <p14:tracePt t="32099" x="8296275" y="3362325"/>
          <p14:tracePt t="32116" x="8308975" y="3362325"/>
          <p14:tracePt t="32132" x="8318500" y="3362325"/>
          <p14:tracePt t="32149" x="8334375" y="3362325"/>
          <p14:tracePt t="32166" x="8340725" y="3362325"/>
          <p14:tracePt t="32199" x="8343900" y="3362325"/>
          <p14:tracePt t="32271" x="8337550" y="3362325"/>
          <p14:tracePt t="32278" x="8334375" y="3359150"/>
          <p14:tracePt t="32285" x="8321675" y="3355975"/>
          <p14:tracePt t="32299" x="8274050" y="3327400"/>
          <p14:tracePt t="32315" x="8194675" y="3298825"/>
          <p14:tracePt t="32333" x="8067675" y="3251200"/>
          <p14:tracePt t="32348" x="7959725" y="3216275"/>
          <p14:tracePt t="32366" x="7858125" y="3175000"/>
          <p14:tracePt t="32383" x="7654925" y="3111500"/>
          <p14:tracePt t="32399" x="7458075" y="3063875"/>
          <p14:tracePt t="32416" x="7219950" y="2994025"/>
          <p14:tracePt t="32433" x="6883400" y="2908300"/>
          <p14:tracePt t="32450" x="6708775" y="2873375"/>
          <p14:tracePt t="32465" x="6591300" y="2854325"/>
          <p14:tracePt t="32481" x="6483350" y="2832100"/>
          <p14:tracePt t="32498" x="6359525" y="2816225"/>
          <p14:tracePt t="32515" x="6223000" y="2806700"/>
          <p14:tracePt t="32533" x="6016625" y="2806700"/>
          <p14:tracePt t="32549" x="5867400" y="2806700"/>
          <p14:tracePt t="32566" x="5718175" y="2813050"/>
          <p14:tracePt t="32583" x="5559425" y="2844800"/>
          <p14:tracePt t="32599" x="5461000" y="2876550"/>
          <p14:tracePt t="32615" x="5353050" y="2911475"/>
          <p14:tracePt t="32631" x="5232400" y="2946400"/>
          <p14:tracePt t="32648" x="5108575" y="2968625"/>
          <p14:tracePt t="32665" x="5045075" y="2990850"/>
          <p14:tracePt t="32682" x="4968875" y="3019425"/>
          <p14:tracePt t="32698" x="4930775" y="3032125"/>
          <p14:tracePt t="32715" x="4905375" y="3041650"/>
          <p14:tracePt t="32732" x="4864100" y="3067050"/>
          <p14:tracePt t="32748" x="4838700" y="3079750"/>
          <p14:tracePt t="32765" x="4816475" y="3089275"/>
          <p14:tracePt t="32782" x="4800600" y="3105150"/>
          <p14:tracePt t="32798" x="4797425" y="3133725"/>
          <p14:tracePt t="32815" x="4797425" y="3143250"/>
          <p14:tracePt t="32833" x="4838700" y="3178175"/>
          <p14:tracePt t="32849" x="4895850" y="3206750"/>
          <p14:tracePt t="32865" x="5003800" y="3251200"/>
          <p14:tracePt t="32882" x="5207000" y="3302000"/>
          <p14:tracePt t="32898" x="5359400" y="3340100"/>
          <p14:tracePt t="32915" x="5546725" y="3375025"/>
          <p14:tracePt t="32932" x="5848350" y="3432175"/>
          <p14:tracePt t="32948" x="6115050" y="3451225"/>
          <p14:tracePt t="32965" x="6359525" y="3482975"/>
          <p14:tracePt t="32983" x="6711950" y="3502025"/>
          <p14:tracePt t="32998" x="6905625" y="3502025"/>
          <p14:tracePt t="33015" x="7108825" y="3502025"/>
          <p14:tracePt t="33032" x="7375525" y="3486150"/>
          <p14:tracePt t="33048" x="7524750" y="3476625"/>
          <p14:tracePt t="33065" x="7651750" y="3476625"/>
          <p14:tracePt t="33082" x="7778750" y="3476625"/>
          <p14:tracePt t="33099" x="7829550" y="3476625"/>
          <p14:tracePt t="33116" x="7867650" y="3476625"/>
          <p14:tracePt t="33132" x="7908925" y="3476625"/>
          <p14:tracePt t="33148" x="7924800" y="3476625"/>
          <p14:tracePt t="33165" x="7937500" y="3476625"/>
          <p14:tracePt t="33182" x="7947025" y="3476625"/>
          <p14:tracePt t="33297" x="7947025" y="3479800"/>
          <p14:tracePt t="33304" x="7940675" y="3479800"/>
          <p14:tracePt t="33315" x="7931150" y="3486150"/>
          <p14:tracePt t="33332" x="7912100" y="3489325"/>
          <p14:tracePt t="33349" x="7889875" y="3489325"/>
          <p14:tracePt t="33366" x="7845425" y="3489325"/>
          <p14:tracePt t="33382" x="7766050" y="3489325"/>
          <p14:tracePt t="33399" x="7721600" y="3489325"/>
          <p14:tracePt t="33415" x="7693025" y="3489325"/>
          <p14:tracePt t="33432" x="7651750" y="3508375"/>
          <p14:tracePt t="33448" x="7620000" y="3521075"/>
          <p14:tracePt t="33465" x="7597775" y="3530600"/>
          <p14:tracePt t="33482" x="7556500" y="3549650"/>
          <p14:tracePt t="33499" x="7531100" y="3568700"/>
          <p14:tracePt t="33516" x="7499350" y="3581400"/>
          <p14:tracePt t="33533" x="7486650" y="3584575"/>
          <p14:tracePt t="33549" x="7477125" y="3584575"/>
          <p14:tracePt t="33565" x="7467600" y="3584575"/>
          <p14:tracePt t="33581" x="7445375" y="3584575"/>
          <p14:tracePt t="33598" x="7442200" y="3584575"/>
          <p14:tracePt t="33696" x="7442200" y="3590925"/>
          <p14:tracePt t="33818" x="7435850" y="3590925"/>
          <p14:tracePt t="33846" x="7432675" y="3590925"/>
          <p14:tracePt t="33897" x="7439025" y="3587750"/>
          <p14:tracePt t="34146" x="7359650" y="3562350"/>
          <p14:tracePt t="34154" x="7267575" y="3543300"/>
          <p14:tracePt t="34165" x="7162800" y="3524250"/>
          <p14:tracePt t="34182" x="6781800" y="3476625"/>
          <p14:tracePt t="34198" x="6524625" y="3482975"/>
          <p14:tracePt t="34215" x="6296025" y="3521075"/>
          <p14:tracePt t="34248" x="5807075" y="3625850"/>
          <p14:tracePt t="34283" x="5311775" y="3727450"/>
          <p14:tracePt t="34300" x="5127625" y="3746500"/>
          <p14:tracePt t="34317" x="4883150" y="3781425"/>
          <p14:tracePt t="34332" x="4784725" y="3797300"/>
          <p14:tracePt t="34348" x="4679950" y="3816350"/>
          <p14:tracePt t="34366" x="4511675" y="3838575"/>
          <p14:tracePt t="34382" x="4406900" y="3857625"/>
          <p14:tracePt t="34398" x="4267200" y="3857625"/>
          <p14:tracePt t="34416" x="4038600" y="3857625"/>
          <p14:tracePt t="34432" x="3911600" y="3857625"/>
          <p14:tracePt t="34448" x="3787775" y="3857625"/>
          <p14:tracePt t="34466" x="3619500" y="3835400"/>
          <p14:tracePt t="34482" x="3524250" y="3819525"/>
          <p14:tracePt t="34498" x="3429000" y="3810000"/>
          <p14:tracePt t="34516" x="3219450" y="3784600"/>
          <p14:tracePt t="34532" x="3079750" y="3756025"/>
          <p14:tracePt t="34548" x="2971800" y="3740150"/>
          <p14:tracePt t="34566" x="2806700" y="3714750"/>
          <p14:tracePt t="34581" x="2724150" y="3714750"/>
          <p14:tracePt t="34598" x="2641600" y="3708400"/>
          <p14:tracePt t="34616" x="2498725" y="3698875"/>
          <p14:tracePt t="34632" x="2406650" y="3692525"/>
          <p14:tracePt t="34648" x="2311400" y="3692525"/>
          <p14:tracePt t="34665" x="2209800" y="3667125"/>
          <p14:tracePt t="34681" x="2146300" y="3654425"/>
          <p14:tracePt t="34698" x="2082800" y="3641725"/>
          <p14:tracePt t="34716" x="1993900" y="3619500"/>
          <p14:tracePt t="34731" x="1930400" y="3613150"/>
          <p14:tracePt t="34748" x="1885950" y="3600450"/>
          <p14:tracePt t="34766" x="1822450" y="3594100"/>
          <p14:tracePt t="34782" x="1800225" y="3594100"/>
          <p14:tracePt t="34798" x="1778000" y="3587750"/>
          <p14:tracePt t="34815" x="1730375" y="3581400"/>
          <p14:tracePt t="34831" x="1685925" y="3581400"/>
          <p14:tracePt t="34848" x="1641475" y="3581400"/>
          <p14:tracePt t="34865" x="1581150" y="3581400"/>
          <p14:tracePt t="34881" x="1543050" y="3581400"/>
          <p14:tracePt t="34898" x="1501775" y="3581400"/>
          <p14:tracePt t="34915" x="1438275" y="3581400"/>
          <p14:tracePt t="34931" x="1393825" y="3581400"/>
          <p14:tracePt t="34948" x="1355725" y="3584575"/>
          <p14:tracePt t="34965" x="1308100" y="3597275"/>
          <p14:tracePt t="34982" x="1285875" y="3597275"/>
          <p14:tracePt t="34999" x="1257300" y="3603625"/>
          <p14:tracePt t="35016" x="1235075" y="3613150"/>
          <p14:tracePt t="35032" x="1219200" y="3619500"/>
          <p14:tracePt t="35049" x="1209675" y="3629025"/>
          <p14:tracePt t="35053" x="1206500" y="3632200"/>
          <p14:tracePt t="35065" x="1193800" y="3638550"/>
          <p14:tracePt t="35085" x="1184275" y="3641725"/>
          <p14:tracePt t="35098" x="1171575" y="3641725"/>
          <p14:tracePt t="35115" x="1162050" y="3648075"/>
          <p14:tracePt t="35695" x="1136650" y="3648075"/>
          <p14:tracePt t="35702" x="1120775" y="3648075"/>
          <p14:tracePt t="35719" x="1089025" y="3648075"/>
          <p14:tracePt t="35736" x="1063625" y="3648075"/>
          <p14:tracePt t="35752" x="1047750" y="3648075"/>
          <p14:tracePt t="35765" x="1038225" y="3648075"/>
          <p14:tracePt t="35798" x="1019175" y="3648075"/>
          <p14:tracePt t="35832" x="990600" y="3648075"/>
          <p14:tracePt t="35849" x="977900" y="3648075"/>
          <p14:tracePt t="35865" x="965200" y="3648075"/>
          <p14:tracePt t="35881" x="949325" y="3648075"/>
          <p14:tracePt t="35899" x="946150" y="3648075"/>
          <p14:tracePt t="35915" x="939800" y="3648075"/>
          <p14:tracePt t="36180" x="942975" y="3648075"/>
          <p14:tracePt t="36186" x="946150" y="3648075"/>
          <p14:tracePt t="36200" x="952500" y="3648075"/>
          <p14:tracePt t="36216" x="955675" y="3648075"/>
          <p14:tracePt t="36236" x="962025" y="3648075"/>
          <p14:tracePt t="36249" x="974725" y="3648075"/>
          <p14:tracePt t="36265" x="987425" y="3648075"/>
          <p14:tracePt t="36281" x="996950" y="3648075"/>
          <p14:tracePt t="36299" x="1009650" y="3648075"/>
          <p14:tracePt t="36315" x="1025525" y="3648075"/>
          <p14:tracePt t="36331" x="1031875" y="3651250"/>
          <p14:tracePt t="36349" x="1041400" y="3651250"/>
          <p14:tracePt t="36381" x="1050925" y="3651250"/>
          <p14:tracePt t="36399" x="1054100" y="3651250"/>
          <p14:tracePt t="36415" x="1060450" y="3651250"/>
          <p14:tracePt t="36493" x="1069975" y="3651250"/>
          <p14:tracePt t="36501" x="1076325" y="3651250"/>
          <p14:tracePt t="36515" x="1079500" y="3651250"/>
          <p14:tracePt t="36531" x="1089025" y="3651250"/>
          <p14:tracePt t="36548" x="1104900" y="3651250"/>
          <p14:tracePt t="36564" x="1114425" y="3651250"/>
          <p14:tracePt t="36581" x="1117600" y="3651250"/>
          <p14:tracePt t="36599" x="1123950" y="3651250"/>
          <p14:tracePt t="36621" x="1127125" y="3651250"/>
          <p14:tracePt t="36635" x="1133475" y="3651250"/>
          <p14:tracePt t="36649" x="1143000" y="3651250"/>
          <p14:tracePt t="36664" x="1149350" y="3651250"/>
          <p14:tracePt t="36681" x="1158875" y="3651250"/>
          <p14:tracePt t="36699" x="1162050" y="3651250"/>
          <p14:tracePt t="36731" x="1168400" y="3651250"/>
          <p14:tracePt t="36748" x="1177925" y="3651250"/>
          <p14:tracePt t="36765" x="1184275" y="3651250"/>
          <p14:tracePt t="36782" x="1193800" y="3651250"/>
          <p14:tracePt t="36798" x="1219200" y="3651250"/>
          <p14:tracePt t="36815" x="1228725" y="3651250"/>
          <p14:tracePt t="36831" x="1238250" y="3651250"/>
          <p14:tracePt t="36848" x="1254125" y="3651250"/>
          <p14:tracePt t="36865" x="1263650" y="3651250"/>
          <p14:tracePt t="36882" x="1266825" y="3651250"/>
          <p14:tracePt t="36899" x="1282700" y="3651250"/>
          <p14:tracePt t="36915" x="1298575" y="3651250"/>
          <p14:tracePt t="36932" x="1343025" y="3651250"/>
          <p14:tracePt t="36948" x="1428750" y="3648075"/>
          <p14:tracePt t="36964" x="1489075" y="3648075"/>
          <p14:tracePt t="36981" x="1527175" y="3648075"/>
          <p14:tracePt t="36998" x="1558925" y="3648075"/>
          <p14:tracePt t="37015" x="1593850" y="3648075"/>
          <p14:tracePt t="37031" x="1631950" y="3648075"/>
          <p14:tracePt t="37048" x="1711325" y="3648075"/>
          <p14:tracePt t="37065" x="1768475" y="3648075"/>
          <p14:tracePt t="37081" x="1851025" y="3648075"/>
          <p14:tracePt t="37084" x="1898650" y="3648075"/>
          <p14:tracePt t="37098" x="1971675" y="3648075"/>
          <p14:tracePt t="37119" x="2041525" y="3648075"/>
          <p14:tracePt t="37131" x="2060575" y="3648075"/>
          <p14:tracePt t="37148" x="2092325" y="3648075"/>
          <p14:tracePt t="37164" x="2136775" y="3648075"/>
          <p14:tracePt t="37182" x="2187575" y="3648075"/>
          <p14:tracePt t="37198" x="2292350" y="3648075"/>
          <p14:tracePt t="37215" x="2365375" y="3648075"/>
          <p14:tracePt t="37231" x="2425700" y="3648075"/>
          <p14:tracePt t="37248" x="2473325" y="3648075"/>
          <p14:tracePt t="37265" x="2489200" y="3648075"/>
          <p14:tracePt t="37282" x="2505075" y="3648075"/>
          <p14:tracePt t="37299" x="2517775" y="3648075"/>
          <p14:tracePt t="37315" x="2527300" y="3648075"/>
          <p14:tracePt t="37332" x="2536825" y="3648075"/>
          <p14:tracePt t="37442" x="2530475" y="3648075"/>
          <p14:tracePt t="37449" x="2527300" y="3648075"/>
          <p14:tracePt t="37465" x="2517775" y="3648075"/>
          <p14:tracePt t="37482" x="2508250" y="3648075"/>
          <p14:tracePt t="37498" x="2486025" y="3648075"/>
          <p14:tracePt t="37514" x="2463800" y="3651250"/>
          <p14:tracePt t="37532" x="2435225" y="3663950"/>
          <p14:tracePt t="37548" x="2371725" y="3676650"/>
          <p14:tracePt t="37565" x="2333625" y="3689350"/>
          <p14:tracePt t="37582" x="2279650" y="3689350"/>
          <p14:tracePt t="37599" x="2178050" y="3695700"/>
          <p14:tracePt t="37615" x="2092325" y="3711575"/>
          <p14:tracePt t="37631" x="2019300" y="3721100"/>
          <p14:tracePt t="37647" x="1930400" y="3733800"/>
          <p14:tracePt t="37664" x="1870075" y="3733800"/>
          <p14:tracePt t="37681" x="1809750" y="3733800"/>
          <p14:tracePt t="37698" x="1733550" y="3733800"/>
          <p14:tracePt t="37715" x="1689100" y="3733800"/>
          <p14:tracePt t="37731" x="1651000" y="3733800"/>
          <p14:tracePt t="37748" x="1590675" y="3733800"/>
          <p14:tracePt t="37765" x="1546225" y="3733800"/>
          <p14:tracePt t="37782" x="1482725" y="3733800"/>
          <p14:tracePt t="37798" x="1438275" y="3733800"/>
          <p14:tracePt t="37814" x="1409700" y="3733800"/>
          <p14:tracePt t="37831" x="1365250" y="3733800"/>
          <p14:tracePt t="37848" x="1333500" y="3733800"/>
          <p14:tracePt t="37864" x="1304925" y="3733800"/>
          <p14:tracePt t="37881" x="1282700" y="3733800"/>
          <p14:tracePt t="37898" x="1241425" y="3733800"/>
          <p14:tracePt t="37914" x="1219200" y="3733800"/>
          <p14:tracePt t="37932" x="1184275" y="3733800"/>
          <p14:tracePt t="37948" x="1174750" y="3733800"/>
          <p14:tracePt t="37965" x="1165225" y="3733800"/>
          <p14:tracePt t="37982" x="1146175" y="3733800"/>
          <p14:tracePt t="37999" x="1136650" y="3730625"/>
          <p14:tracePt t="38015" x="1127125" y="3721100"/>
          <p14:tracePt t="38032" x="1111250" y="3711575"/>
          <p14:tracePt t="38048" x="1101725" y="3705225"/>
          <p14:tracePt t="38064" x="1095375" y="3705225"/>
          <p14:tracePt t="38082" x="1095375" y="3702050"/>
          <p14:tracePt t="38099" x="1095375" y="3695700"/>
          <p14:tracePt t="38318" x="1098550" y="3695700"/>
          <p14:tracePt t="38325" x="1101725" y="3695700"/>
          <p14:tracePt t="38332" x="1108075" y="3692525"/>
          <p14:tracePt t="38348" x="1117600" y="3692525"/>
          <p14:tracePt t="38364" x="1133475" y="3692525"/>
          <p14:tracePt t="38381" x="1149350" y="3692525"/>
          <p14:tracePt t="38398" x="1158875" y="3692525"/>
          <p14:tracePt t="38432" x="1162050" y="3692525"/>
          <p14:tracePt t="38447" x="1168400" y="3692525"/>
          <p14:tracePt t="38464" x="1181100" y="3686175"/>
          <p14:tracePt t="38481" x="1216025" y="3676650"/>
          <p14:tracePt t="38498" x="1279525" y="3660775"/>
          <p14:tracePt t="38514" x="1362075" y="3654425"/>
          <p14:tracePt t="38531" x="1435100" y="3654425"/>
          <p14:tracePt t="38548" x="1463675" y="3654425"/>
          <p14:tracePt t="38564" x="1473200" y="3654425"/>
          <p14:tracePt t="38581" x="1514475" y="3638550"/>
          <p14:tracePt t="38598" x="1546225" y="3625850"/>
          <p14:tracePt t="38615" x="1600200" y="3603625"/>
          <p14:tracePt t="38631" x="1711325" y="3581400"/>
          <p14:tracePt t="38648" x="1774825" y="3568700"/>
          <p14:tracePt t="38664" x="1819275" y="3562350"/>
          <p14:tracePt t="38681" x="1851025" y="3562350"/>
          <p14:tracePt t="38698" x="1866900" y="3562350"/>
          <p14:tracePt t="38714" x="1882775" y="3556000"/>
          <p14:tracePt t="38731" x="1924050" y="3543300"/>
          <p14:tracePt t="38747" x="1968500" y="3536950"/>
          <p14:tracePt t="38764" x="2012950" y="3536950"/>
          <p14:tracePt t="38781" x="2076450" y="3536950"/>
          <p14:tracePt t="38798" x="2111375" y="3536950"/>
          <p14:tracePt t="38815" x="2133600" y="3536950"/>
          <p14:tracePt t="38831" x="2162175" y="3536950"/>
          <p14:tracePt t="38847" x="2171700" y="3536950"/>
          <p14:tracePt t="38864" x="2181225" y="3536950"/>
          <p14:tracePt t="38881" x="2212975" y="3536950"/>
          <p14:tracePt t="38897" x="2225675" y="3536950"/>
          <p14:tracePt t="38914" x="2235200" y="3536950"/>
          <p14:tracePt t="38931" x="2254250" y="3540125"/>
          <p14:tracePt t="38948" x="2260600" y="3540125"/>
          <p14:tracePt t="38981" x="2260600" y="3549650"/>
          <p14:tracePt t="39010" x="2260600" y="3556000"/>
          <p14:tracePt t="39032" x="2263775" y="3556000"/>
          <p14:tracePt t="39039" x="2263775" y="3559175"/>
          <p14:tracePt t="39103" x="2263775" y="3565525"/>
          <p14:tracePt t="39109" x="2263775" y="3568700"/>
          <p14:tracePt t="39117" x="2263775" y="3575050"/>
          <p14:tracePt t="39153" x="2263775" y="3578225"/>
          <p14:tracePt t="39167" x="2257425" y="3578225"/>
          <p14:tracePt t="39176" x="2247900" y="3584575"/>
          <p14:tracePt t="39182" x="2241550" y="3584575"/>
          <p14:tracePt t="39199" x="2232025" y="3584575"/>
          <p14:tracePt t="39215" x="2209800" y="3584575"/>
          <p14:tracePt t="39232" x="2124075" y="3590925"/>
          <p14:tracePt t="39247" x="2070100" y="3603625"/>
          <p14:tracePt t="39264" x="2006600" y="3613150"/>
          <p14:tracePt t="39281" x="1908175" y="3632200"/>
          <p14:tracePt t="39298" x="1873250" y="3632200"/>
          <p14:tracePt t="39315" x="1828800" y="3632200"/>
          <p14:tracePt t="39332" x="1758950" y="3632200"/>
          <p14:tracePt t="39348" x="1704975" y="3632200"/>
          <p14:tracePt t="39365" x="1663700" y="3632200"/>
          <p14:tracePt t="39382" x="1606550" y="3632200"/>
          <p14:tracePt t="39398" x="1577975" y="3632200"/>
          <p14:tracePt t="39416" x="1555750" y="3632200"/>
          <p14:tracePt t="39432" x="1514475" y="3625850"/>
          <p14:tracePt t="39448" x="1492250" y="3619500"/>
          <p14:tracePt t="39466" x="1457325" y="3619500"/>
          <p14:tracePt t="39482" x="1441450" y="3613150"/>
          <p14:tracePt t="39498" x="1419225" y="3603625"/>
          <p14:tracePt t="39514" x="1409700" y="3597275"/>
          <p14:tracePt t="39531" x="1397000" y="3594100"/>
          <p14:tracePt t="39547" x="1387475" y="3594100"/>
          <p14:tracePt t="39566" x="1365250" y="3594100"/>
          <p14:tracePt t="39581" x="1355725" y="3594100"/>
          <p14:tracePt t="39597" x="1346200" y="3594100"/>
          <p14:tracePt t="39616" x="1327150" y="3594100"/>
          <p14:tracePt t="39631" x="1317625" y="3587750"/>
          <p14:tracePt t="39648" x="1308100" y="3587750"/>
          <p14:tracePt t="39664" x="1298575" y="3587750"/>
          <p14:tracePt t="39681" x="1276350" y="3587750"/>
          <p14:tracePt t="39697" x="1266825" y="3587750"/>
          <p14:tracePt t="39715" x="1257300" y="3587750"/>
          <p14:tracePt t="40365" x="1292225" y="3590925"/>
          <p14:tracePt t="40372" x="1339850" y="3600450"/>
          <p14:tracePt t="40381" x="1390650" y="3616325"/>
          <p14:tracePt t="40398" x="1454150" y="3629025"/>
          <p14:tracePt t="40415" x="1495425" y="3629025"/>
          <p14:tracePt t="40432" x="1524000" y="3629025"/>
          <p14:tracePt t="40464" x="1600200" y="3629025"/>
          <p14:tracePt t="40498" x="1704975" y="3625850"/>
          <p14:tracePt t="40514" x="1793875" y="3619500"/>
          <p14:tracePt t="40531" x="1835150" y="3619500"/>
          <p14:tracePt t="40548" x="1847850" y="3619500"/>
          <p14:tracePt t="40565" x="1860550" y="3619500"/>
          <p14:tracePt t="40582" x="1866900" y="3619500"/>
          <p14:tracePt t="40598" x="1870075" y="3619500"/>
          <p14:tracePt t="40614" x="1892300" y="3619500"/>
          <p14:tracePt t="40630" x="1905000" y="3619500"/>
          <p14:tracePt t="40647" x="1920875" y="3619500"/>
          <p14:tracePt t="40664" x="1943100" y="3619500"/>
          <p14:tracePt t="40681" x="1952625" y="3619500"/>
          <p14:tracePt t="40698" x="1962150" y="3619500"/>
          <p14:tracePt t="40714" x="1971675" y="3619500"/>
          <p14:tracePt t="40731" x="1981200" y="3619500"/>
          <p14:tracePt t="40748" x="1987550" y="3619500"/>
          <p14:tracePt t="40764" x="2000250" y="3619500"/>
          <p14:tracePt t="42014" x="2019300" y="3622675"/>
          <p14:tracePt t="42022" x="2038350" y="3629025"/>
          <p14:tracePt t="42031" x="2063750" y="3629025"/>
          <p14:tracePt t="42049" x="2124075" y="3629025"/>
          <p14:tracePt t="42065" x="2174875" y="3629025"/>
          <p14:tracePt t="42082" x="2244725" y="3629025"/>
          <p14:tracePt t="42098" x="2374900" y="3629025"/>
          <p14:tracePt t="42130" x="2511425" y="3651250"/>
          <p14:tracePt t="42165" x="2593975" y="3651250"/>
          <p14:tracePt t="42181" x="2632075" y="3651250"/>
          <p14:tracePt t="42198" x="2679700" y="3657600"/>
          <p14:tracePt t="42215" x="2708275" y="3657600"/>
          <p14:tracePt t="42231" x="2740025" y="3657600"/>
          <p14:tracePt t="42248" x="2765425" y="3663950"/>
          <p14:tracePt t="42264" x="2774950" y="3663950"/>
          <p14:tracePt t="42281" x="2790825" y="3663950"/>
          <p14:tracePt t="42298" x="2806700" y="3663950"/>
          <p14:tracePt t="42315" x="2816225" y="3663950"/>
          <p14:tracePt t="42331" x="2825750" y="3663950"/>
          <p14:tracePt t="42348" x="2863850" y="3663950"/>
          <p14:tracePt t="42364" x="2879725" y="3660775"/>
          <p14:tracePt t="42381" x="2895600" y="3654425"/>
          <p14:tracePt t="42398" x="2911475" y="3654425"/>
          <p14:tracePt t="42431" x="2914650" y="3654425"/>
          <p14:tracePt t="42463" x="2921000" y="3654425"/>
          <p14:tracePt t="42471" x="2924175" y="3651250"/>
          <p14:tracePt t="42480" x="2924175" y="3644900"/>
          <p14:tracePt t="42497" x="2924175" y="3635375"/>
          <p14:tracePt t="42514" x="2924175" y="3625850"/>
          <p14:tracePt t="42530" x="2933700" y="3616325"/>
          <p14:tracePt t="42547" x="2933700" y="3600450"/>
          <p14:tracePt t="42565" x="2933700" y="3590925"/>
          <p14:tracePt t="42581" x="2946400" y="3575050"/>
          <p14:tracePt t="42598" x="2946400" y="3543300"/>
          <p14:tracePt t="42614" x="2946400" y="3514725"/>
          <p14:tracePt t="42631" x="2936875" y="3489325"/>
          <p14:tracePt t="42647" x="2917825" y="3435350"/>
          <p14:tracePt t="42664" x="2892425" y="3394075"/>
          <p14:tracePt t="42680" x="2860675" y="3362325"/>
          <p14:tracePt t="42698" x="2822575" y="3321050"/>
          <p14:tracePt t="42714" x="2790825" y="3295650"/>
          <p14:tracePt t="42731" x="2774950" y="3270250"/>
          <p14:tracePt t="42747" x="2746375" y="3254375"/>
          <p14:tracePt t="42764" x="2730500" y="3244850"/>
          <p14:tracePt t="42781" x="2708275" y="3238500"/>
          <p14:tracePt t="42797" x="2667000" y="3213100"/>
          <p14:tracePt t="42814" x="2628900" y="3209925"/>
          <p14:tracePt t="42831" x="2590800" y="3209925"/>
          <p14:tracePt t="42847" x="2543175" y="3209925"/>
          <p14:tracePt t="42864" x="2508250" y="3209925"/>
          <p14:tracePt t="42881" x="2476500" y="3209925"/>
          <p14:tracePt t="42897" x="2435225" y="3235325"/>
          <p14:tracePt t="42914" x="2409825" y="3248025"/>
          <p14:tracePt t="42931" x="2381250" y="3260725"/>
          <p14:tracePt t="42948" x="2346325" y="3282950"/>
          <p14:tracePt t="42964" x="2336800" y="3292475"/>
          <p14:tracePt t="42981" x="2320925" y="3302000"/>
          <p14:tracePt t="42998" x="2305050" y="3324225"/>
          <p14:tracePt t="43014" x="2305050" y="3352800"/>
          <p14:tracePt t="43031" x="2305050" y="3375025"/>
          <p14:tracePt t="43047" x="2305050" y="3416300"/>
          <p14:tracePt t="43064" x="2305050" y="3438525"/>
          <p14:tracePt t="43081" x="2305050" y="3467100"/>
          <p14:tracePt t="43098" x="2305050" y="3492500"/>
          <p14:tracePt t="43115" x="2305050" y="3514725"/>
          <p14:tracePt t="43131" x="2305050" y="3530600"/>
          <p14:tracePt t="43148" x="2336800" y="3571875"/>
          <p14:tracePt t="43164" x="2362200" y="3590925"/>
          <p14:tracePt t="43181" x="2384425" y="3600450"/>
          <p14:tracePt t="43184" x="2403475" y="3606800"/>
          <p14:tracePt t="43198" x="2419350" y="3619500"/>
          <p14:tracePt t="43214" x="2435225" y="3629025"/>
          <p14:tracePt t="43231" x="2463800" y="3641725"/>
          <p14:tracePt t="43248" x="2498725" y="3657600"/>
          <p14:tracePt t="43264" x="2546350" y="3679825"/>
          <p14:tracePt t="43281" x="2590800" y="3692525"/>
          <p14:tracePt t="43298" x="2654300" y="3711575"/>
          <p14:tracePt t="43315" x="2692400" y="3711575"/>
          <p14:tracePt t="43331" x="2736850" y="3717925"/>
          <p14:tracePt t="43348" x="2790825" y="3717925"/>
          <p14:tracePt t="43364" x="2813050" y="3717925"/>
          <p14:tracePt t="43381" x="2835275" y="3717925"/>
          <p14:tracePt t="43398" x="2857500" y="3717925"/>
          <p14:tracePt t="43414" x="2870200" y="3717925"/>
          <p14:tracePt t="43432" x="2908300" y="3717925"/>
          <p14:tracePt t="43448" x="2930525" y="3717925"/>
          <p14:tracePt t="43464" x="2962275" y="3717925"/>
          <p14:tracePt t="43482" x="2981325" y="3708400"/>
          <p14:tracePt t="43497" x="2997200" y="3698875"/>
          <p14:tracePt t="43514" x="3006725" y="3689350"/>
          <p14:tracePt t="43532" x="3022600" y="3689350"/>
          <p14:tracePt t="43548" x="3025775" y="3689350"/>
          <p14:tracePt t="44511" x="3025775" y="3686175"/>
          <p14:tracePt t="44518" x="3025775" y="3679825"/>
          <p14:tracePt t="44531" x="3025775" y="3670300"/>
          <p14:tracePt t="44548" x="3013075" y="3660775"/>
          <p14:tracePt t="44565" x="3003550" y="3651250"/>
          <p14:tracePt t="44581" x="2984500" y="3635375"/>
          <p14:tracePt t="44597" x="2974975" y="3632200"/>
          <p14:tracePt t="44630" x="2968625" y="3632200"/>
          <p14:tracePt t="44664" x="2955925" y="3622675"/>
          <p14:tracePt t="44680" x="2933700" y="3603625"/>
          <p14:tracePt t="44697" x="2924175" y="3603625"/>
          <p14:tracePt t="44714" x="2914650" y="3600450"/>
          <p14:tracePt t="44730" x="2898775" y="3600450"/>
          <p14:tracePt t="44747" x="2882900" y="3600450"/>
          <p14:tracePt t="44764" x="2873375" y="3600450"/>
          <p14:tracePt t="44781" x="2860675" y="3600450"/>
          <p14:tracePt t="44798" x="2851150" y="3600450"/>
          <p14:tracePt t="44815" x="2835275" y="3600450"/>
          <p14:tracePt t="44831" x="2819400" y="3600450"/>
          <p14:tracePt t="44848" x="2809875" y="3600450"/>
          <p14:tracePt t="44864" x="2800350" y="3600450"/>
          <p14:tracePt t="44880" x="2781300" y="3600450"/>
          <p14:tracePt t="44897" x="2771775" y="3600450"/>
          <p14:tracePt t="44914" x="2765425" y="3600450"/>
          <p14:tracePt t="47698" x="2787650" y="3606800"/>
          <p14:tracePt t="47705" x="2806700" y="3613150"/>
          <p14:tracePt t="47716" x="2841625" y="3629025"/>
          <p14:tracePt t="47734" x="2959100" y="3676650"/>
          <p14:tracePt t="47750" x="3041650" y="3692525"/>
          <p14:tracePt t="47763" x="3117850" y="3705225"/>
          <p14:tracePt t="47798" x="3232150" y="3740150"/>
          <p14:tracePt t="47830" x="3273425" y="3740150"/>
          <p14:tracePt t="47847" x="3295650" y="3740150"/>
          <p14:tracePt t="47863" x="3314700" y="3740150"/>
          <p14:tracePt t="47881" x="3336925" y="3740150"/>
          <p14:tracePt t="47897" x="3378200" y="3740150"/>
          <p14:tracePt t="47914" x="3387725" y="3740150"/>
          <p14:tracePt t="47931" x="3397250" y="3740150"/>
          <p14:tracePt t="47947" x="3406775" y="3740150"/>
          <p14:tracePt t="47980" x="3413125" y="3740150"/>
          <p14:tracePt t="47997" x="3432175" y="3740150"/>
          <p14:tracePt t="48013" x="3441700" y="3740150"/>
          <p14:tracePt t="48030" x="3451225" y="3740150"/>
          <p14:tracePt t="48047" x="3460750" y="3740150"/>
          <p14:tracePt t="48063" x="3473450" y="3740150"/>
          <p14:tracePt t="48148" x="3473450" y="3730625"/>
          <p14:tracePt t="48162" x="3473450" y="3727450"/>
          <p14:tracePt t="48177" x="3473450" y="3721100"/>
          <p14:tracePt t="48184" x="3473450" y="3714750"/>
          <p14:tracePt t="48199" x="3473450" y="3711575"/>
          <p14:tracePt t="48214" x="3463925" y="3705225"/>
          <p14:tracePt t="48231" x="3454400" y="3695700"/>
          <p14:tracePt t="48247" x="3425825" y="3673475"/>
          <p14:tracePt t="48264" x="3397250" y="3660775"/>
          <p14:tracePt t="48280" x="3371850" y="3651250"/>
          <p14:tracePt t="48282" x="3362325" y="3638550"/>
          <p14:tracePt t="48297" x="3330575" y="3625850"/>
          <p14:tracePt t="48313" x="3308350" y="3613150"/>
          <p14:tracePt t="48330" x="3270250" y="3600450"/>
          <p14:tracePt t="48347" x="3206750" y="3581400"/>
          <p14:tracePt t="48364" x="3181350" y="3565525"/>
          <p14:tracePt t="48380" x="3149600" y="3552825"/>
          <p14:tracePt t="48397" x="3130550" y="3552825"/>
          <p14:tracePt t="48413" x="3121025" y="3552825"/>
          <p14:tracePt t="48431" x="3105150" y="3552825"/>
          <p14:tracePt t="48447" x="3095625" y="3552825"/>
          <p14:tracePt t="48640" x="3101975" y="3556000"/>
          <p14:tracePt t="48647" x="3130550" y="3562350"/>
          <p14:tracePt t="48664" x="3175000" y="3581400"/>
          <p14:tracePt t="48680" x="3286125" y="3616325"/>
          <p14:tracePt t="48697" x="3435350" y="3673475"/>
          <p14:tracePt t="48713" x="3492500" y="3692525"/>
          <p14:tracePt t="48730" x="3530600" y="3705225"/>
          <p14:tracePt t="48747" x="3543300" y="3711575"/>
          <p14:tracePt t="48763" x="3552825" y="3711575"/>
          <p14:tracePt t="48780" x="3562350" y="3711575"/>
          <p14:tracePt t="48797" x="3594100" y="3711575"/>
          <p14:tracePt t="48813" x="3603625" y="3711575"/>
          <p14:tracePt t="48831" x="3625850" y="3708400"/>
          <p14:tracePt t="48848" x="3641725" y="3702050"/>
          <p14:tracePt t="48864" x="3651250" y="3702050"/>
          <p14:tracePt t="48897" x="3654425" y="3702050"/>
          <p14:tracePt t="48918" x="3654425" y="3698875"/>
          <p14:tracePt t="50901" x="3635375" y="3708400"/>
          <p14:tracePt t="50908" x="3606800" y="3721100"/>
          <p14:tracePt t="50915" x="3568700" y="3736975"/>
          <p14:tracePt t="50930" x="3479800" y="3778250"/>
          <p14:tracePt t="50946" x="3390900" y="3819525"/>
          <p14:tracePt t="50964" x="3289300" y="3870325"/>
          <p14:tracePt t="50981" x="3149600" y="3937000"/>
          <p14:tracePt t="51015" x="2962275" y="4029075"/>
          <p14:tracePt t="51047" x="2825750" y="4105275"/>
          <p14:tracePt t="51063" x="2759075" y="4133850"/>
          <p14:tracePt t="51080" x="2673350" y="4184650"/>
          <p14:tracePt t="51097" x="2619375" y="4203700"/>
          <p14:tracePt t="51113" x="2562225" y="4232275"/>
          <p14:tracePt t="51130" x="2492375" y="4251325"/>
          <p14:tracePt t="51147" x="2438400" y="4257675"/>
          <p14:tracePt t="51164" x="2403475" y="4257675"/>
          <p14:tracePt t="51180" x="2339975" y="4267200"/>
          <p14:tracePt t="51197" x="2295525" y="4267200"/>
          <p14:tracePt t="51213" x="2266950" y="4267200"/>
          <p14:tracePt t="51229" x="2212975" y="4267200"/>
          <p14:tracePt t="51247" x="2181225" y="4264025"/>
          <p14:tracePt t="51264" x="2133600" y="4251325"/>
          <p14:tracePt t="51280" x="2111375" y="4244975"/>
          <p14:tracePt t="51297" x="2085975" y="4225925"/>
          <p14:tracePt t="51314" x="2044700" y="4210050"/>
          <p14:tracePt t="51330" x="2012950" y="4203700"/>
          <p14:tracePt t="51346" x="1990725" y="4191000"/>
          <p14:tracePt t="51363" x="1968500" y="4178300"/>
          <p14:tracePt t="51383" x="1924050" y="4156075"/>
          <p14:tracePt t="51397" x="1895475" y="4143375"/>
          <p14:tracePt t="51414" x="1873250" y="4127500"/>
          <p14:tracePt t="51430" x="1857375" y="4121150"/>
          <p14:tracePt t="51447" x="1828800" y="4108450"/>
          <p14:tracePt t="51464" x="1809750" y="4108450"/>
          <p14:tracePt t="51480" x="1800225" y="4105275"/>
          <p14:tracePt t="51496" x="1784350" y="4105275"/>
          <p14:tracePt t="51514" x="1768475" y="4105275"/>
          <p14:tracePt t="51530" x="1758950" y="4105275"/>
          <p14:tracePt t="51547" x="1749425" y="4105275"/>
          <p14:tracePt t="51564" x="1730375" y="4098925"/>
          <p14:tracePt t="51580" x="1720850" y="4098925"/>
          <p14:tracePt t="51597" x="1714500" y="4098925"/>
          <p14:tracePt t="51651" x="1714500" y="4095750"/>
          <p14:tracePt t="51672" x="1717675" y="4095750"/>
          <p14:tracePt t="51679" x="1720850" y="4089400"/>
          <p14:tracePt t="51697" x="1752600" y="4079875"/>
          <p14:tracePt t="51714" x="1784350" y="4079875"/>
          <p14:tracePt t="51730" x="1812925" y="4079875"/>
          <p14:tracePt t="51746" x="1835150" y="4079875"/>
          <p14:tracePt t="51763" x="1898650" y="4073525"/>
          <p14:tracePt t="51780" x="1949450" y="4073525"/>
          <p14:tracePt t="51797" x="2028825" y="4073525"/>
          <p14:tracePt t="51814" x="2190750" y="4076700"/>
          <p14:tracePt t="51830" x="2266950" y="4092575"/>
          <p14:tracePt t="51847" x="2320925" y="4105275"/>
          <p14:tracePt t="51863" x="2368550" y="4111625"/>
          <p14:tracePt t="51880" x="2390775" y="4111625"/>
          <p14:tracePt t="51896" x="2432050" y="4111625"/>
          <p14:tracePt t="51913" x="2495550" y="4111625"/>
          <p14:tracePt t="51929" x="2533650" y="4111625"/>
          <p14:tracePt t="51947" x="2578100" y="4117975"/>
          <p14:tracePt t="51964" x="2625725" y="4130675"/>
          <p14:tracePt t="51980" x="2641600" y="4130675"/>
          <p14:tracePt t="51997" x="2651125" y="4130675"/>
          <p14:tracePt t="52013" x="2670175" y="4130675"/>
          <p14:tracePt t="52029" x="2679700" y="4130675"/>
          <p14:tracePt t="52046" x="2695575" y="4130675"/>
          <p14:tracePt t="52063" x="2746375" y="4117975"/>
          <p14:tracePt t="52080" x="2774950" y="4111625"/>
          <p14:tracePt t="52097" x="2806700" y="4105275"/>
          <p14:tracePt t="52114" x="2819400" y="4098925"/>
          <p14:tracePt t="52130" x="2828925" y="4098925"/>
          <p14:tracePt t="52146" x="2844800" y="4089400"/>
          <p14:tracePt t="52163" x="2854325" y="4083050"/>
          <p14:tracePt t="52179" x="2863850" y="4079875"/>
          <p14:tracePt t="52196" x="2876550" y="4067175"/>
          <p14:tracePt t="52213" x="2895600" y="4064000"/>
          <p14:tracePt t="52230" x="2898775" y="4057650"/>
          <p14:tracePt t="52247" x="2905125" y="4054475"/>
          <p14:tracePt t="52263" x="2911475" y="4054475"/>
          <p14:tracePt t="52280" x="2911475" y="4044950"/>
          <p14:tracePt t="52313" x="2911475" y="4038600"/>
          <p14:tracePt t="52329" x="2914650" y="4038600"/>
          <p14:tracePt t="52371" x="2914650" y="4035425"/>
          <p14:tracePt t="52479" x="2921000" y="4035425"/>
          <p14:tracePt t="53170" x="2921000" y="4054475"/>
          <p14:tracePt t="53177" x="2921000" y="4079875"/>
          <p14:tracePt t="53184" x="2921000" y="4105275"/>
          <p14:tracePt t="53201" x="2921000" y="4143375"/>
          <p14:tracePt t="53219" x="2921000" y="4191000"/>
          <p14:tracePt t="53230" x="2917825" y="4200525"/>
          <p14:tracePt t="53263" x="2886075" y="4279900"/>
          <p14:tracePt t="53297" x="2854325" y="4362450"/>
          <p14:tracePt t="53314" x="2844800" y="4384675"/>
          <p14:tracePt t="53330" x="2832100" y="4416425"/>
          <p14:tracePt t="53348" x="2813050" y="4457700"/>
          <p14:tracePt t="53364" x="2797175" y="4473575"/>
          <p14:tracePt t="53380" x="2781300" y="4483100"/>
          <p14:tracePt t="53396" x="2740025" y="4502150"/>
          <p14:tracePt t="53413" x="2720975" y="4518025"/>
          <p14:tracePt t="53434" x="2689225" y="4533900"/>
          <p14:tracePt t="53445" x="2676525" y="4540250"/>
          <p14:tracePt t="53462" x="2644775" y="4540250"/>
          <p14:tracePt t="53479" x="2609850" y="4540250"/>
          <p14:tracePt t="53495" x="2565400" y="4540250"/>
          <p14:tracePt t="53512" x="2486025" y="4530725"/>
          <p14:tracePt t="53529" x="2447925" y="4524375"/>
          <p14:tracePt t="53545" x="2419350" y="4524375"/>
          <p14:tracePt t="53562" x="2378075" y="4518025"/>
          <p14:tracePt t="53579" x="2355850" y="4518025"/>
          <p14:tracePt t="53596" x="2314575" y="4518025"/>
          <p14:tracePt t="53613" x="2292350" y="4518025"/>
          <p14:tracePt t="53629" x="2263775" y="4518025"/>
          <p14:tracePt t="53646" x="2228850" y="4511675"/>
          <p14:tracePt t="53663" x="2200275" y="4511675"/>
          <p14:tracePt t="53679" x="2184400" y="4511675"/>
          <p14:tracePt t="53696" x="2146300" y="4511675"/>
          <p14:tracePt t="53713" x="2127250" y="4502150"/>
          <p14:tracePt t="53729" x="2114550" y="4502150"/>
          <p14:tracePt t="53746" x="2079625" y="4495800"/>
          <p14:tracePt t="53762" x="2063750" y="4495800"/>
          <p14:tracePt t="53779" x="2051050" y="4495800"/>
          <p14:tracePt t="53796" x="2028825" y="4495800"/>
          <p14:tracePt t="53813" x="2019300" y="4495800"/>
          <p14:tracePt t="53829" x="2009775" y="4495800"/>
          <p14:tracePt t="53846" x="1990725" y="4495800"/>
          <p14:tracePt t="53862" x="1978025" y="4495800"/>
          <p14:tracePt t="53880" x="1965325" y="4489450"/>
          <p14:tracePt t="53896" x="1949450" y="4486275"/>
          <p14:tracePt t="53913" x="1933575" y="4486275"/>
          <p14:tracePt t="53929" x="1924050" y="4486275"/>
          <p14:tracePt t="53947" x="1911350" y="4486275"/>
          <p14:tracePt t="53963" x="1901825" y="4486275"/>
          <p14:tracePt t="53980" x="1885950" y="4486275"/>
          <p14:tracePt t="53997" x="1870075" y="4479925"/>
          <p14:tracePt t="54029" x="1866900" y="4479925"/>
          <p14:tracePt t="54054" x="1866900" y="4476750"/>
          <p14:tracePt t="54083" x="1866900" y="4470400"/>
          <p14:tracePt t="54089" x="1873250" y="4467225"/>
          <p14:tracePt t="54097" x="1876425" y="4467225"/>
          <p14:tracePt t="54113" x="1885950" y="4460875"/>
          <p14:tracePt t="54130" x="1901825" y="4460875"/>
          <p14:tracePt t="54147" x="1917700" y="4460875"/>
          <p14:tracePt t="54163" x="1936750" y="4460875"/>
          <p14:tracePt t="54180" x="1990725" y="4460875"/>
          <p14:tracePt t="54196" x="2130425" y="4467225"/>
          <p14:tracePt t="54214" x="2235200" y="4483100"/>
          <p14:tracePt t="54230" x="2311400" y="4498975"/>
          <p14:tracePt t="54247" x="2368550" y="4518025"/>
          <p14:tracePt t="54263" x="2397125" y="4527550"/>
          <p14:tracePt t="54280" x="2413000" y="4533900"/>
          <p14:tracePt t="54296" x="2441575" y="4543425"/>
          <p14:tracePt t="54312" x="2470150" y="4556125"/>
          <p14:tracePt t="54329" x="2492375" y="4568825"/>
          <p14:tracePt t="54346" x="2514600" y="4572000"/>
          <p14:tracePt t="54363" x="2524125" y="4584700"/>
          <p14:tracePt t="54380" x="2533650" y="4584700"/>
          <p14:tracePt t="54413" x="2536825" y="4584700"/>
          <p14:tracePt t="54430" x="2543175" y="4584700"/>
          <p14:tracePt t="54451" x="2562225" y="4584700"/>
          <p14:tracePt t="54462" x="2578100" y="4584700"/>
          <p14:tracePt t="54480" x="2600325" y="4584700"/>
          <p14:tracePt t="54497" x="2641600" y="4584700"/>
          <p14:tracePt t="54513" x="2657475" y="4584700"/>
          <p14:tracePt t="54530" x="2676525" y="4584700"/>
          <p14:tracePt t="54546" x="2733675" y="4584700"/>
          <p14:tracePt t="54563" x="2806700" y="4565650"/>
          <p14:tracePt t="54580" x="2905125" y="4549775"/>
          <p14:tracePt t="54596" x="3060700" y="4524375"/>
          <p14:tracePt t="54613" x="3143250" y="4508500"/>
          <p14:tracePt t="54630" x="3219450" y="4486275"/>
          <p14:tracePt t="54646" x="3289300" y="4479925"/>
          <p14:tracePt t="54663" x="3327400" y="4479925"/>
          <p14:tracePt t="54680" x="3349625" y="4467225"/>
          <p14:tracePt t="54696" x="3406775" y="4448175"/>
          <p14:tracePt t="54713" x="3451225" y="4441825"/>
          <p14:tracePt t="54729" x="3511550" y="4441825"/>
          <p14:tracePt t="54746" x="3587750" y="4441825"/>
          <p14:tracePt t="54762" x="3625850" y="4441825"/>
          <p14:tracePt t="54780" x="3670300" y="4441825"/>
          <p14:tracePt t="55516" x="3644900" y="4460875"/>
          <p14:tracePt t="55523" x="3625850" y="4479925"/>
          <p14:tracePt t="55532" x="3590925" y="4521200"/>
          <p14:tracePt t="55546" x="3549650" y="4572000"/>
          <p14:tracePt t="55580" x="3444875" y="4683125"/>
          <p14:tracePt t="55613" x="3378200" y="4749800"/>
          <p14:tracePt t="55629" x="3340100" y="4794250"/>
          <p14:tracePt t="55646" x="3308350" y="4819650"/>
          <p14:tracePt t="55663" x="3286125" y="4835525"/>
          <p14:tracePt t="55679" x="3263900" y="4860925"/>
          <p14:tracePt t="55696" x="3254375" y="4870450"/>
          <p14:tracePt t="55713" x="3244850" y="4879975"/>
          <p14:tracePt t="55730" x="3235325" y="48831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0" y="0"/>
            <a:ext cx="91440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endParaRPr lang="fr-FR" altLang="fr-FR">
              <a:cs typeface="Times New Roman" panose="02020603050405020304" pitchFamily="18" charset="0"/>
            </a:endParaRPr>
          </a:p>
          <a:p>
            <a:pPr algn="just"/>
            <a:endParaRPr lang="fr-FR" altLang="fr-FR">
              <a:cs typeface="Times New Roman" panose="02020603050405020304" pitchFamily="18" charset="0"/>
            </a:endParaRPr>
          </a:p>
          <a:p>
            <a:pPr algn="just"/>
            <a:endParaRPr lang="fr-FR" altLang="fr-FR">
              <a:cs typeface="Times New Roman" panose="02020603050405020304" pitchFamily="18" charset="0"/>
            </a:endParaRPr>
          </a:p>
          <a:p>
            <a:pPr algn="just"/>
            <a:endParaRPr lang="fr-FR" altLang="fr-FR">
              <a:cs typeface="Times New Roman" panose="02020603050405020304" pitchFamily="18" charset="0"/>
            </a:endParaRPr>
          </a:p>
          <a:p>
            <a:pPr algn="just"/>
            <a:r>
              <a:rPr lang="fr-FR" altLang="fr-FR">
                <a:cs typeface="Times New Roman" panose="02020603050405020304" pitchFamily="18" charset="0"/>
              </a:rPr>
              <a:t>En allant de l’extérieur vers l’intérieur, une fl. comporte les organes suivants :</a:t>
            </a:r>
            <a:endParaRPr lang="fr-FR" altLang="fr-FR"/>
          </a:p>
          <a:p>
            <a:pPr algn="just"/>
            <a:r>
              <a:rPr lang="fr-FR" altLang="fr-FR">
                <a:cs typeface="Times New Roman" panose="02020603050405020304" pitchFamily="18" charset="0"/>
              </a:rPr>
              <a:t>	*Une paire d’écailles subopposées appelées glumelles (gl) : la gl &lt; ou </a:t>
            </a:r>
            <a:r>
              <a:rPr lang="fr-FR" altLang="fr-FR" u="sng">
                <a:cs typeface="Times New Roman" panose="02020603050405020304" pitchFamily="18" charset="0"/>
              </a:rPr>
              <a:t>lemme</a:t>
            </a:r>
            <a:r>
              <a:rPr lang="fr-FR" altLang="fr-FR">
                <a:cs typeface="Times New Roman" panose="02020603050405020304" pitchFamily="18" charset="0"/>
              </a:rPr>
              <a:t> couvre ± complétement la gl &gt; ou </a:t>
            </a:r>
            <a:r>
              <a:rPr lang="fr-FR" altLang="fr-FR" u="sng">
                <a:cs typeface="Times New Roman" panose="02020603050405020304" pitchFamily="18" charset="0"/>
              </a:rPr>
              <a:t>paléole</a:t>
            </a:r>
            <a:r>
              <a:rPr lang="fr-FR" altLang="fr-FR">
                <a:cs typeface="Times New Roman" panose="02020603050405020304" pitchFamily="18" charset="0"/>
              </a:rPr>
              <a:t>. La lemme est svt égale ou plus longue que la paléole, rarement plus courte. La paléole est svt parcourue par 2 nervures. Elle est interprétée de ce fait comme le reste du cycle externe trimère d’un périanthe ancestral dont il ne reste que 2 éléments soudés. Selon ce point de vue, la lemme représenterait la bractée florale.</a:t>
            </a:r>
            <a:endParaRPr lang="fr-FR" altLang="fr-FR"/>
          </a:p>
          <a:p>
            <a:pPr algn="just"/>
            <a:r>
              <a:rPr lang="fr-FR" altLang="fr-FR">
                <a:cs typeface="Times New Roman" panose="02020603050405020304" pitchFamily="18" charset="0"/>
              </a:rPr>
              <a:t>La lemme peut être pourvue, sur sa face externe, d’une arête dont la position et la forme sont variables. L’arête peut être terminale,subtermianle ou dorsale ; aussi elle peut être droite, genouillée ou tortillée. Parfois l’arête est trifide ou 9-fides.</a:t>
            </a:r>
            <a:endParaRPr lang="fr-FR" altLang="fr-FR"/>
          </a:p>
          <a:p>
            <a:pPr algn="just"/>
            <a:r>
              <a:rPr lang="fr-FR" altLang="fr-FR">
                <a:cs typeface="Times New Roman" panose="02020603050405020304" pitchFamily="18" charset="0"/>
              </a:rPr>
              <a:t>	*Deux ou trois (rarement plus) petites écailles appelées glumellules (γ) ou </a:t>
            </a:r>
            <a:r>
              <a:rPr lang="fr-FR" altLang="fr-FR" u="sng">
                <a:cs typeface="Times New Roman" panose="02020603050405020304" pitchFamily="18" charset="0"/>
              </a:rPr>
              <a:t>lodicuels</a:t>
            </a:r>
            <a:r>
              <a:rPr lang="fr-FR" altLang="fr-FR">
                <a:cs typeface="Times New Roman" panose="02020603050405020304" pitchFamily="18" charset="0"/>
              </a:rPr>
              <a:t>, habituellement libres. Elles représenteraient le verticille interne du périanthe. </a:t>
            </a:r>
            <a:endParaRPr lang="fr-FR" altLang="fr-FR"/>
          </a:p>
          <a:p>
            <a:pPr algn="just"/>
            <a:r>
              <a:rPr lang="fr-FR" altLang="fr-FR">
                <a:cs typeface="Times New Roman" panose="02020603050405020304" pitchFamily="18" charset="0"/>
              </a:rPr>
              <a:t>	*Un androcée à 3 E  (en fait le nombre varie entre 1 et 6, rarement plus) libres, à anthères dorsifixes versatiles. En effet, lorsque les E sont mûres, les fl. s’ouvrent afin de permettre aux anthères versatiles (mobiles et oscillantes) de s’exposer à l’air libre donc c’est une </a:t>
            </a:r>
            <a:r>
              <a:rPr lang="fr-FR" altLang="fr-FR" u="sng">
                <a:cs typeface="Times New Roman" panose="02020603050405020304" pitchFamily="18" charset="0"/>
              </a:rPr>
              <a:t>adaptation à la dissémination des grains de pollen par le vent.</a:t>
            </a:r>
            <a:endParaRPr lang="fr-FR" altLang="fr-FR"/>
          </a:p>
          <a:p>
            <a:pPr algn="just"/>
            <a:r>
              <a:rPr lang="fr-FR" altLang="fr-FR">
                <a:cs typeface="Times New Roman" panose="02020603050405020304" pitchFamily="18" charset="0"/>
              </a:rPr>
              <a:t>	*Un gynécée à ovaire supère formé d’une loge uniovulée, surmonté au sommet par 2 ou 3 stigmates plumeux ; </a:t>
            </a:r>
            <a:r>
              <a:rPr lang="fr-FR" altLang="fr-FR" u="sng">
                <a:cs typeface="Times New Roman" panose="02020603050405020304" pitchFamily="18" charset="0"/>
              </a:rPr>
              <a:t>autre caractère d’adaptation afin de permettre la récolte maximum des grains de pollen.</a:t>
            </a:r>
          </a:p>
          <a:p>
            <a:pPr algn="just"/>
            <a:endParaRPr lang="fr-FR" altLang="fr-FR"/>
          </a:p>
        </p:txBody>
      </p:sp>
      <p:sp>
        <p:nvSpPr>
          <p:cNvPr id="3" name="Rectangle 2"/>
          <p:cNvSpPr/>
          <p:nvPr/>
        </p:nvSpPr>
        <p:spPr>
          <a:xfrm>
            <a:off x="2928938" y="357188"/>
            <a:ext cx="3741737" cy="523875"/>
          </a:xfrm>
          <a:prstGeom prst="rect">
            <a:avLst/>
          </a:prstGeom>
        </p:spPr>
        <p:txBody>
          <a:bodyPr wrap="none">
            <a:spAutoFit/>
          </a:bodyPr>
          <a:lstStyle/>
          <a:p>
            <a:pPr algn="ctr" eaLnBrk="0" hangingPunct="0">
              <a:defRPr/>
            </a:pPr>
            <a:r>
              <a:rPr lang="fr-CH" sz="2800" i="1" dirty="0" err="1">
                <a:solidFill>
                  <a:srgbClr val="FF0000"/>
                </a:solidFill>
              </a:rPr>
              <a:t>Poaceae</a:t>
            </a:r>
            <a:r>
              <a:rPr lang="fr-CH" sz="2800" i="1" dirty="0">
                <a:solidFill>
                  <a:srgbClr val="FF0000"/>
                </a:solidFill>
              </a:rPr>
              <a:t> </a:t>
            </a:r>
            <a:r>
              <a:rPr lang="fr-CH" sz="2800" dirty="0">
                <a:solidFill>
                  <a:srgbClr val="FF0000"/>
                </a:solidFill>
              </a:rPr>
              <a:t>ou</a:t>
            </a:r>
            <a:r>
              <a:rPr lang="fr-CH" sz="2800" i="1" dirty="0">
                <a:solidFill>
                  <a:srgbClr val="FF0000"/>
                </a:solidFill>
              </a:rPr>
              <a:t> </a:t>
            </a:r>
            <a:r>
              <a:rPr lang="fr-CH" sz="2800" dirty="0">
                <a:solidFill>
                  <a:srgbClr val="FF0000"/>
                </a:solidFill>
              </a:rPr>
              <a:t>Graminées</a:t>
            </a:r>
            <a:r>
              <a:rPr lang="fr-CH" sz="2800" dirty="0">
                <a:solidFill>
                  <a:srgbClr val="FF0000"/>
                </a:solidFill>
                <a:effectLst>
                  <a:outerShdw blurRad="38100" dist="38100" dir="2700000" algn="tl">
                    <a:srgbClr val="C0C0C0"/>
                  </a:outerShdw>
                </a:effectLst>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31"/>
    </mc:Choice>
    <mc:Fallback>
      <p:transition spd="slow" advTm="5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986588"/>
          </a:xfrm>
          <a:prstGeom prst="rect">
            <a:avLst/>
          </a:prstGeom>
          <a:noFill/>
          <a:ln w="9525">
            <a:noFill/>
            <a:miter lim="800000"/>
            <a:headEnd/>
            <a:tailEnd/>
          </a:ln>
        </p:spPr>
        <p:txBody>
          <a:bodyPr>
            <a:spAutoFit/>
          </a:bodyPr>
          <a:lstStyle/>
          <a:p>
            <a:pPr>
              <a:defRPr/>
            </a:pPr>
            <a:endParaRPr lang="fr-FR" sz="1400" dirty="0"/>
          </a:p>
          <a:p>
            <a:pPr algn="ctr">
              <a:defRPr/>
            </a:pPr>
            <a:r>
              <a:rPr lang="fr-CH" sz="2800" i="1" dirty="0" err="1">
                <a:solidFill>
                  <a:srgbClr val="FF0000"/>
                </a:solidFill>
              </a:rPr>
              <a:t>Poaceae</a:t>
            </a:r>
            <a:r>
              <a:rPr lang="fr-CH" sz="2800" i="1" dirty="0">
                <a:solidFill>
                  <a:srgbClr val="FF0000"/>
                </a:solidFill>
              </a:rPr>
              <a:t> </a:t>
            </a:r>
            <a:r>
              <a:rPr lang="fr-CH" sz="2800" dirty="0">
                <a:solidFill>
                  <a:srgbClr val="FF0000"/>
                </a:solidFill>
              </a:rPr>
              <a:t>ou</a:t>
            </a:r>
            <a:r>
              <a:rPr lang="fr-CH" sz="2800" i="1" dirty="0">
                <a:solidFill>
                  <a:srgbClr val="FF0000"/>
                </a:solidFill>
              </a:rPr>
              <a:t> </a:t>
            </a:r>
            <a:r>
              <a:rPr lang="fr-CH" sz="2800" dirty="0">
                <a:solidFill>
                  <a:srgbClr val="FF0000"/>
                </a:solidFill>
              </a:rPr>
              <a:t>Graminées</a:t>
            </a:r>
            <a:r>
              <a:rPr lang="fr-CH" sz="2800" dirty="0">
                <a:solidFill>
                  <a:srgbClr val="FF0000"/>
                </a:solidFill>
                <a:effectLst>
                  <a:outerShdw blurRad="38100" dist="38100" dir="2700000" algn="tl">
                    <a:srgbClr val="C0C0C0"/>
                  </a:outerShdw>
                </a:effectLst>
              </a:rPr>
              <a:t> </a:t>
            </a:r>
            <a:endParaRPr lang="fr-FR" sz="1400" dirty="0"/>
          </a:p>
          <a:p>
            <a:pPr algn="just">
              <a:defRPr/>
            </a:pPr>
            <a:r>
              <a:rPr lang="fr-FR" sz="1400" dirty="0"/>
              <a:t>Le fruit est un caryopse (</a:t>
            </a:r>
            <a:r>
              <a:rPr lang="fr-FR" sz="1400" dirty="0" err="1"/>
              <a:t>fr</a:t>
            </a:r>
            <a:r>
              <a:rPr lang="fr-FR" sz="1400" dirty="0"/>
              <a:t>. sec indéhiscent dont la graine est soudée au péricarpe). Il est </a:t>
            </a:r>
            <a:r>
              <a:rPr lang="fr-FR" sz="1400" dirty="0" err="1"/>
              <a:t>svt</a:t>
            </a:r>
            <a:r>
              <a:rPr lang="fr-FR" sz="1400" dirty="0"/>
              <a:t>. contenu dans les </a:t>
            </a:r>
            <a:r>
              <a:rPr lang="fr-FR" sz="1400" dirty="0" err="1"/>
              <a:t>gl</a:t>
            </a:r>
            <a:r>
              <a:rPr lang="fr-FR" sz="1400" dirty="0"/>
              <a:t>. persistantes (</a:t>
            </a:r>
            <a:r>
              <a:rPr lang="fr-FR" sz="1400" dirty="0" err="1"/>
              <a:t>exp</a:t>
            </a:r>
            <a:r>
              <a:rPr lang="fr-FR" sz="1400" dirty="0"/>
              <a:t>. orge, riz, …). La plus  grande masse de la graine correspond à l’albumen (farine) riche en amidon ; l’embryon étant petit et latéral. Une fois écrasés ou moulus les céréales donnent de la farine (albumen) et le son (péricarpe). </a:t>
            </a:r>
          </a:p>
          <a:p>
            <a:pPr algn="just">
              <a:defRPr/>
            </a:pPr>
            <a:r>
              <a:rPr lang="fr-FR" sz="1400" dirty="0"/>
              <a:t>Avec environ 300 esp., cette famille occupe au Maroc le troisième rang parmi les angiospermes. Cette </a:t>
            </a:r>
            <a:r>
              <a:rPr lang="fr-FR" sz="1400" dirty="0" err="1"/>
              <a:t>fam</a:t>
            </a:r>
            <a:r>
              <a:rPr lang="fr-FR" sz="1400" dirty="0"/>
              <a:t>. est cosmopolite et présente une large gamme d’habitats : depuis les milieux littoraux jusqu’aux prairies de hautes montagnes. Certaines graminées supportent des conditions environnementales extrêmes (humidité, sécheresse ou salinité excessive). Au niveau mondial on les trouve sur tous les continents (à l'exception des pôles) depuis les zones équatoriales jusqu'aux cercles polaires et depuis les bords de mer jusqu'au sommet des montagnes. Cette famille de plantes très « sociables » représente environ 20% de la couverture végétale du globe terrestre. Elles sont l'élément dominant de plusieurs formations végétales très étendues comme la steppe et la savane en Afrique, la prairie américaine et la pelouse alpine. Elles ont permis le développement de toute une faune herbivore.</a:t>
            </a:r>
          </a:p>
          <a:p>
            <a:pPr algn="just">
              <a:defRPr/>
            </a:pPr>
            <a:r>
              <a:rPr lang="fr-FR" sz="1400" dirty="0"/>
              <a:t> Cette </a:t>
            </a:r>
            <a:r>
              <a:rPr lang="fr-FR" sz="1400" dirty="0" err="1"/>
              <a:t>fam</a:t>
            </a:r>
            <a:r>
              <a:rPr lang="fr-FR" sz="1400" dirty="0"/>
              <a:t>. est l’une des plus importantes économiquement. Elle fournit à l’homme toutes ses plantes céréalières et de nombreuses autres plantes utiles.</a:t>
            </a:r>
          </a:p>
          <a:p>
            <a:pPr algn="just">
              <a:defRPr/>
            </a:pPr>
            <a:r>
              <a:rPr lang="fr-FR" sz="1400" dirty="0"/>
              <a:t>Parmi les </a:t>
            </a:r>
            <a:r>
              <a:rPr lang="fr-FR" sz="1400" dirty="0" err="1"/>
              <a:t>Poacées</a:t>
            </a:r>
            <a:r>
              <a:rPr lang="fr-FR" sz="1400" dirty="0"/>
              <a:t>, on trouve des espèces essentielles dans l’économie  mondiale, et dont l'utilisation est vitale pour l'alimentation de l’homme et de son bétail :</a:t>
            </a:r>
          </a:p>
          <a:p>
            <a:pPr algn="just">
              <a:defRPr/>
            </a:pPr>
            <a:r>
              <a:rPr lang="fr-FR" sz="1400" dirty="0"/>
              <a:t>- la canne à sucre, première culture mondiale par l'importance des tonnages récoltés (1,3 milliard de tonnes) et première source de sucre; </a:t>
            </a:r>
          </a:p>
          <a:p>
            <a:pPr algn="just">
              <a:defRPr/>
            </a:pPr>
            <a:r>
              <a:rPr lang="fr-FR" sz="1400" dirty="0"/>
              <a:t>- culture de blé tendre ; </a:t>
            </a:r>
          </a:p>
          <a:p>
            <a:pPr algn="just">
              <a:defRPr/>
            </a:pPr>
            <a:r>
              <a:rPr lang="fr-FR" sz="1400" dirty="0"/>
              <a:t>- les céréales cultivées : maïs (</a:t>
            </a:r>
            <a:r>
              <a:rPr lang="fr-FR" sz="1400" i="1" dirty="0" err="1"/>
              <a:t>Zea</a:t>
            </a:r>
            <a:r>
              <a:rPr lang="fr-FR" sz="1400" i="1" dirty="0"/>
              <a:t> </a:t>
            </a:r>
            <a:r>
              <a:rPr lang="fr-FR" sz="1400" i="1" dirty="0" err="1"/>
              <a:t>mays</a:t>
            </a:r>
            <a:r>
              <a:rPr lang="fr-FR" sz="1400" dirty="0"/>
              <a:t>), riz (</a:t>
            </a:r>
            <a:r>
              <a:rPr lang="fr-FR" sz="1400" i="1" dirty="0" err="1"/>
              <a:t>Oriza</a:t>
            </a:r>
            <a:r>
              <a:rPr lang="fr-FR" sz="1400" i="1" dirty="0"/>
              <a:t> </a:t>
            </a:r>
            <a:r>
              <a:rPr lang="fr-FR" sz="1400" i="1" dirty="0" err="1"/>
              <a:t>sativum</a:t>
            </a:r>
            <a:r>
              <a:rPr lang="fr-FR" sz="1400" dirty="0"/>
              <a:t>), blé (</a:t>
            </a:r>
            <a:r>
              <a:rPr lang="fr-FR" sz="1400" i="1" dirty="0" err="1"/>
              <a:t>Triticum</a:t>
            </a:r>
            <a:r>
              <a:rPr lang="fr-FR" sz="1400" i="1" dirty="0"/>
              <a:t> </a:t>
            </a:r>
            <a:r>
              <a:rPr lang="fr-FR" sz="1400" i="1" dirty="0" err="1"/>
              <a:t>aestivum</a:t>
            </a:r>
            <a:r>
              <a:rPr lang="fr-FR" sz="1400" dirty="0"/>
              <a:t>), orge (</a:t>
            </a:r>
            <a:r>
              <a:rPr lang="fr-FR" sz="1400" i="1" dirty="0" err="1"/>
              <a:t>Hordeum</a:t>
            </a:r>
            <a:r>
              <a:rPr lang="fr-FR" sz="1400" i="1" dirty="0"/>
              <a:t> </a:t>
            </a:r>
            <a:r>
              <a:rPr lang="fr-FR" sz="1400" i="1" dirty="0" err="1"/>
              <a:t>vulgare</a:t>
            </a:r>
            <a:r>
              <a:rPr lang="fr-FR" sz="1400" dirty="0"/>
              <a:t>), avoine (</a:t>
            </a:r>
            <a:r>
              <a:rPr lang="fr-FR" sz="1400" i="1" dirty="0" err="1"/>
              <a:t>Avean</a:t>
            </a:r>
            <a:r>
              <a:rPr lang="fr-FR" sz="1400" i="1" dirty="0"/>
              <a:t> </a:t>
            </a:r>
            <a:r>
              <a:rPr lang="fr-FR" sz="1400" i="1" dirty="0" err="1"/>
              <a:t>sativa</a:t>
            </a:r>
            <a:r>
              <a:rPr lang="fr-FR" sz="1400" i="1" dirty="0"/>
              <a:t>)</a:t>
            </a:r>
            <a:r>
              <a:rPr lang="fr-FR" sz="1400" dirty="0"/>
              <a:t>, seigle (</a:t>
            </a:r>
            <a:r>
              <a:rPr lang="fr-FR" sz="1400" i="1" dirty="0" err="1"/>
              <a:t>Secale</a:t>
            </a:r>
            <a:r>
              <a:rPr lang="fr-FR" sz="1400" i="1" dirty="0"/>
              <a:t> </a:t>
            </a:r>
            <a:r>
              <a:rPr lang="fr-FR" sz="1400" i="1" dirty="0" err="1"/>
              <a:t>cereale</a:t>
            </a:r>
            <a:r>
              <a:rPr lang="fr-FR" sz="1400" dirty="0"/>
              <a:t>), millet (</a:t>
            </a:r>
            <a:r>
              <a:rPr lang="fr-FR" sz="1400" i="1" dirty="0" err="1"/>
              <a:t>Pennisetum</a:t>
            </a:r>
            <a:r>
              <a:rPr lang="fr-FR" sz="1400" i="1" dirty="0"/>
              <a:t> </a:t>
            </a:r>
            <a:r>
              <a:rPr lang="fr-FR" sz="1400" i="1" dirty="0" err="1"/>
              <a:t>glaucum</a:t>
            </a:r>
            <a:r>
              <a:rPr lang="fr-FR" sz="1400" dirty="0"/>
              <a:t>), etc., qui occupent la moitié du total des terres  arables et produisent annuellement 2 milliards de tonnes ; </a:t>
            </a:r>
          </a:p>
          <a:p>
            <a:pPr algn="just">
              <a:defRPr/>
            </a:pPr>
            <a:r>
              <a:rPr lang="fr-FR" sz="1400" dirty="0"/>
              <a:t>- les céréales fournissent aussi des matières premières pour l'industrie : dérivés de l’amidon et de la fermentation alcoolique.</a:t>
            </a:r>
          </a:p>
          <a:p>
            <a:pPr algn="just">
              <a:defRPr/>
            </a:pPr>
            <a:r>
              <a:rPr lang="fr-FR" sz="1400" dirty="0"/>
              <a:t> - des plantes exploitées pour leurs fibres comme l’alfa, « </a:t>
            </a:r>
            <a:r>
              <a:rPr lang="fr-FR" sz="1400" dirty="0" err="1"/>
              <a:t>halfa</a:t>
            </a:r>
            <a:r>
              <a:rPr lang="fr-FR" sz="1400" dirty="0"/>
              <a:t> » </a:t>
            </a:r>
            <a:r>
              <a:rPr lang="fr-FR" sz="1400" i="1" dirty="0" err="1"/>
              <a:t>Macrochloa</a:t>
            </a:r>
            <a:r>
              <a:rPr lang="fr-FR" sz="1400" i="1" dirty="0"/>
              <a:t> </a:t>
            </a:r>
            <a:r>
              <a:rPr lang="fr-FR" sz="1400" i="1" dirty="0" err="1"/>
              <a:t>tenacissima</a:t>
            </a:r>
            <a:r>
              <a:rPr lang="fr-FR" sz="1400" dirty="0"/>
              <a:t> (synonyme : </a:t>
            </a:r>
            <a:r>
              <a:rPr lang="fr-FR" sz="1400" i="1" dirty="0"/>
              <a:t>Stipa </a:t>
            </a:r>
            <a:r>
              <a:rPr lang="fr-FR" sz="1400" i="1" dirty="0" err="1"/>
              <a:t>tenacissima</a:t>
            </a:r>
            <a:r>
              <a:rPr lang="fr-FR" sz="1400" i="1" dirty="0"/>
              <a:t>)</a:t>
            </a:r>
            <a:r>
              <a:rPr lang="fr-FR" sz="1400" dirty="0"/>
              <a:t> qui fournit autrefois de la pâte à papier ; des plantes à usages variés, comme les bambous (</a:t>
            </a:r>
            <a:r>
              <a:rPr lang="fr-FR" sz="1400" i="1" dirty="0" err="1"/>
              <a:t>Bambusa</a:t>
            </a:r>
            <a:r>
              <a:rPr lang="fr-FR" sz="1400" dirty="0"/>
              <a:t>) et le roseau (</a:t>
            </a:r>
            <a:r>
              <a:rPr lang="fr-FR" sz="1400" i="1" dirty="0"/>
              <a:t>Phragmites </a:t>
            </a:r>
            <a:r>
              <a:rPr lang="fr-FR" sz="1400" i="1" dirty="0" err="1"/>
              <a:t>communis</a:t>
            </a:r>
            <a:r>
              <a:rPr lang="fr-FR" sz="1400" dirty="0"/>
              <a:t>) ou l’oyat (</a:t>
            </a:r>
            <a:r>
              <a:rPr lang="fr-FR" sz="1400" i="1" dirty="0" err="1"/>
              <a:t>Ammophila</a:t>
            </a:r>
            <a:r>
              <a:rPr lang="fr-FR" sz="1400" i="1" dirty="0"/>
              <a:t> </a:t>
            </a:r>
            <a:r>
              <a:rPr lang="fr-FR" sz="1400" i="1" dirty="0" err="1"/>
              <a:t>arenaria</a:t>
            </a:r>
            <a:r>
              <a:rPr lang="fr-FR" sz="1400" dirty="0"/>
              <a:t> ) qui fixent les dunes.</a:t>
            </a:r>
          </a:p>
          <a:p>
            <a:pPr algn="just">
              <a:defRPr/>
            </a:pPr>
            <a:r>
              <a:rPr lang="fr-FR" sz="1400" dirty="0"/>
              <a:t>- plantes utilisées pour l'agrément : graminées pour gazons, terrains de sport, etc.,</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138"/>
    </mc:Choice>
    <mc:Fallback>
      <p:transition spd="slow" advTm="4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717" x="3952875" y="5127625"/>
          <p14:tracePt t="8725" x="3730625" y="5016500"/>
          <p14:tracePt t="8742" x="3254375" y="4848225"/>
          <p14:tracePt t="8760" x="2540000" y="4667250"/>
          <p14:tracePt t="8776" x="2016125" y="4552950"/>
          <p14:tracePt t="8798" x="1419225" y="4413250"/>
          <p14:tracePt t="8817" x="996950" y="4295775"/>
          <p14:tracePt t="8843" x="692150" y="4210050"/>
          <p14:tracePt t="8876" x="358775" y="4137025"/>
          <p14:tracePt t="8892" x="288925" y="4137025"/>
          <p14:tracePt t="8908" x="244475" y="4137025"/>
          <p14:tracePt t="8925" x="209550" y="4146550"/>
          <p14:tracePt t="8941" x="193675" y="4159250"/>
          <p14:tracePt t="8958" x="187325" y="4184650"/>
          <p14:tracePt t="8974" x="190500" y="4264025"/>
          <p14:tracePt t="8991" x="219075" y="4321175"/>
          <p14:tracePt t="9008" x="266700" y="4391025"/>
          <p14:tracePt t="9025" x="384175" y="4518025"/>
          <p14:tracePt t="9042" x="469900" y="4613275"/>
          <p14:tracePt t="9059" x="587375" y="4711700"/>
          <p14:tracePt t="9075" x="806450" y="4829175"/>
          <p14:tracePt t="9092" x="936625" y="4873625"/>
          <p14:tracePt t="9108" x="1066800" y="4899025"/>
          <p14:tracePt t="9125" x="1231900" y="4908550"/>
          <p14:tracePt t="9142" x="1308100" y="4889500"/>
          <p14:tracePt t="9158" x="1374775" y="4860925"/>
          <p14:tracePt t="9175" x="1476375" y="4781550"/>
          <p14:tracePt t="9192" x="1524000" y="4692650"/>
          <p14:tracePt t="9208" x="1574800" y="4600575"/>
          <p14:tracePt t="9225" x="1606550" y="4454525"/>
          <p14:tracePt t="9242" x="1622425" y="4371975"/>
          <p14:tracePt t="9258" x="1622425" y="4308475"/>
          <p14:tracePt t="9275" x="1612900" y="4244975"/>
          <p14:tracePt t="9291" x="1600200" y="4206875"/>
          <p14:tracePt t="9308" x="1581150" y="4184650"/>
          <p14:tracePt t="9324" x="1536700" y="4146550"/>
          <p14:tracePt t="9341" x="1492250" y="4121150"/>
          <p14:tracePt t="9359" x="1374775" y="4067175"/>
          <p14:tracePt t="9375" x="1289050" y="4051300"/>
          <p14:tracePt t="9391" x="1212850" y="4035425"/>
          <p14:tracePt t="9408" x="1139825" y="4022725"/>
          <p14:tracePt t="9425" x="1006475" y="3997325"/>
          <p14:tracePt t="9442" x="920750" y="3981450"/>
          <p14:tracePt t="9459" x="793750" y="3981450"/>
          <p14:tracePt t="9475" x="723900" y="3981450"/>
          <p14:tracePt t="9491" x="663575" y="3981450"/>
          <p14:tracePt t="9509" x="577850" y="3981450"/>
          <p14:tracePt t="9525" x="533400" y="3981450"/>
          <p14:tracePt t="9541" x="498475" y="3981450"/>
          <p14:tracePt t="9558" x="454025" y="3981450"/>
          <p14:tracePt t="9575" x="384175" y="3981450"/>
          <p14:tracePt t="9592" x="323850" y="3981450"/>
          <p14:tracePt t="9609" x="238125" y="3975100"/>
          <p14:tracePt t="9625" x="177800" y="3975100"/>
          <p14:tracePt t="9641" x="133350" y="3975100"/>
          <p14:tracePt t="9658" x="92075" y="3975100"/>
          <p14:tracePt t="9674" x="69850" y="3975100"/>
          <p14:tracePt t="9691" x="50800" y="3975100"/>
          <p14:tracePt t="10058" x="6350" y="4244975"/>
          <p14:tracePt t="10065" x="19050" y="4244975"/>
          <p14:tracePt t="10074" x="28575" y="4244975"/>
          <p14:tracePt t="10092" x="57150" y="4244975"/>
          <p14:tracePt t="10108" x="114300" y="4235450"/>
          <p14:tracePt t="10124" x="180975" y="4216400"/>
          <p14:tracePt t="10141" x="225425" y="4200525"/>
          <p14:tracePt t="10174" x="361950" y="4152900"/>
          <p14:tracePt t="10208" x="615950" y="4105275"/>
          <p14:tracePt t="10225" x="733425" y="4086225"/>
          <p14:tracePt t="10241" x="850900" y="4070350"/>
          <p14:tracePt t="10258" x="1016000" y="4051300"/>
          <p14:tracePt t="10275" x="1076325" y="4044950"/>
          <p14:tracePt t="10292" x="1130300" y="4044950"/>
          <p14:tracePt t="10308" x="1193800" y="4032250"/>
          <p14:tracePt t="10324" x="1222375" y="4032250"/>
          <p14:tracePt t="10341" x="1250950" y="4032250"/>
          <p14:tracePt t="10357" x="1273175" y="4032250"/>
          <p14:tracePt t="10374" x="1285875" y="4032250"/>
          <p14:tracePt t="10392" x="1295400" y="4032250"/>
          <p14:tracePt t="10408" x="1308100" y="4044950"/>
          <p14:tracePt t="10425" x="1317625" y="4054475"/>
          <p14:tracePt t="10442" x="1327150" y="4070350"/>
          <p14:tracePt t="10458" x="1362075" y="4086225"/>
          <p14:tracePt t="10475" x="1400175" y="4111625"/>
          <p14:tracePt t="10491" x="1441450" y="4152900"/>
          <p14:tracePt t="10508" x="1565275" y="4251325"/>
          <p14:tracePt t="10525" x="1679575" y="4330700"/>
          <p14:tracePt t="10541" x="1771650" y="4406900"/>
          <p14:tracePt t="10558" x="1917700" y="4508500"/>
          <p14:tracePt t="10574" x="2009775" y="4584700"/>
          <p14:tracePt t="10591" x="2114550" y="4664075"/>
          <p14:tracePt t="10608" x="2216150" y="4749800"/>
          <p14:tracePt t="10625" x="2276475" y="4787900"/>
          <p14:tracePt t="10641" x="2324100" y="4813300"/>
          <p14:tracePt t="10658" x="2365375" y="4838700"/>
          <p14:tracePt t="10675" x="2397125" y="4857750"/>
          <p14:tracePt t="10691" x="2406650" y="4867275"/>
          <p14:tracePt t="10708" x="2409825" y="4867275"/>
          <p14:tracePt t="11122" x="2374900" y="4835525"/>
          <p14:tracePt t="11135" x="2244725" y="4718050"/>
          <p14:tracePt t="11148" x="2178050" y="4641850"/>
          <p14:tracePt t="11158" x="2012950" y="4454525"/>
          <p14:tracePt t="11175" x="1879600" y="4292600"/>
          <p14:tracePt t="11192" x="1704975" y="4111625"/>
          <p14:tracePt t="11224" x="1470025" y="3895725"/>
          <p14:tracePt t="11260" x="1276350" y="3749675"/>
          <p14:tracePt t="11264" x="1238250" y="3733800"/>
          <p14:tracePt t="11292" x="1117600" y="3689350"/>
          <p14:tracePt t="11308" x="1054100" y="3676650"/>
          <p14:tracePt t="11324" x="990600" y="3663950"/>
          <p14:tracePt t="11341" x="920750" y="3657600"/>
          <p14:tracePt t="11358" x="876300" y="3657600"/>
          <p14:tracePt t="11375" x="825500" y="3657600"/>
          <p14:tracePt t="11392" x="762000" y="3660775"/>
          <p14:tracePt t="11407" x="723900" y="3673475"/>
          <p14:tracePt t="11424" x="692150" y="3683000"/>
          <p14:tracePt t="11441" x="663575" y="3708400"/>
          <p14:tracePt t="11457" x="647700" y="3717925"/>
          <p14:tracePt t="11475" x="644525" y="3733800"/>
          <p14:tracePt t="11492" x="660400" y="3781425"/>
          <p14:tracePt t="11508" x="695325" y="3838575"/>
          <p14:tracePt t="11525" x="777875" y="3914775"/>
          <p14:tracePt t="11542" x="1041400" y="4054475"/>
          <p14:tracePt t="11558" x="1209675" y="4130675"/>
          <p14:tracePt t="11576" x="1374775" y="4194175"/>
          <p14:tracePt t="11592" x="1625600" y="4276725"/>
          <p14:tracePt t="11609" x="1765300" y="4311650"/>
          <p14:tracePt t="11625" x="1885950" y="4346575"/>
          <p14:tracePt t="11642" x="2076450" y="4381500"/>
          <p14:tracePt t="11658" x="2193925" y="4397375"/>
          <p14:tracePt t="11675" x="2311400" y="4413250"/>
          <p14:tracePt t="11691" x="2463800" y="4413250"/>
          <p14:tracePt t="11708" x="2520950" y="4413250"/>
          <p14:tracePt t="11725" x="2559050" y="4413250"/>
          <p14:tracePt t="11741" x="2600325" y="4400550"/>
          <p14:tracePt t="11758" x="2625725" y="4387850"/>
          <p14:tracePt t="11775" x="2635250" y="4387850"/>
          <p14:tracePt t="11792" x="2647950" y="4387850"/>
          <p14:tracePt t="12856" x="2660650" y="4387850"/>
          <p14:tracePt t="12863" x="2676525" y="4387850"/>
          <p14:tracePt t="12876" x="2720975" y="4391025"/>
          <p14:tracePt t="12908" x="2822575" y="4416425"/>
          <p14:tracePt t="12941" x="3063875" y="4473575"/>
          <p14:tracePt t="12958" x="3152775" y="4498975"/>
          <p14:tracePt t="12975" x="3254375" y="4527550"/>
          <p14:tracePt t="12991" x="3317875" y="4533900"/>
          <p14:tracePt t="13008" x="3368675" y="4540250"/>
          <p14:tracePt t="13025" x="3422650" y="4540250"/>
          <p14:tracePt t="13041" x="3444875" y="4540250"/>
          <p14:tracePt t="13058" x="3454400" y="4540250"/>
          <p14:tracePt t="13075" x="3476625" y="4540250"/>
          <p14:tracePt t="17506" x="3651250" y="4695825"/>
          <p14:tracePt t="17521" x="4117975" y="5133975"/>
          <p14:tracePt t="17538" x="4464050" y="5438775"/>
          <p14:tracePt t="17560" x="4737100" y="5740400"/>
          <p14:tracePt t="17577" x="4911725" y="5934075"/>
          <p14:tracePt t="17608" x="5041900" y="6096000"/>
          <p14:tracePt t="17643" x="5095875" y="6213475"/>
          <p14:tracePt t="17658" x="5108575" y="6229350"/>
          <p14:tracePt t="17674" x="5118100" y="6238875"/>
          <p14:tracePt t="17691" x="5118100" y="6251575"/>
          <p14:tracePt t="17707" x="5102225" y="6229350"/>
          <p14:tracePt t="17724" x="5041900" y="6178550"/>
          <p14:tracePt t="17740" x="4867275" y="5975350"/>
          <p14:tracePt t="17757" x="4746625" y="5835650"/>
          <p14:tracePt t="17776" x="4552950" y="5651500"/>
          <p14:tracePt t="17791" x="4416425" y="5530850"/>
          <p14:tracePt t="17809" x="4229100" y="5375275"/>
          <p14:tracePt t="17824" x="4032250" y="5238750"/>
          <p14:tracePt t="17842" x="3721100" y="5057775"/>
          <p14:tracePt t="17862" x="3429000" y="4953000"/>
          <p14:tracePt t="17879" x="3228975" y="4886325"/>
          <p14:tracePt t="17895" x="3051175" y="4832350"/>
          <p14:tracePt t="17907" x="2876550" y="4794250"/>
          <p14:tracePt t="17924" x="2670175" y="4756150"/>
          <p14:tracePt t="17941" x="2381250" y="4727575"/>
          <p14:tracePt t="17957" x="2187575" y="4727575"/>
          <p14:tracePt t="17974" x="2041525" y="4727575"/>
          <p14:tracePt t="17991" x="1895475" y="4749800"/>
          <p14:tracePt t="18007" x="1831975" y="4762500"/>
          <p14:tracePt t="18024" x="1793875" y="4775200"/>
          <p14:tracePt t="18041" x="1752600" y="4794250"/>
          <p14:tracePt t="18057" x="1727200" y="4813300"/>
          <p14:tracePt t="18074" x="1698625" y="4832350"/>
          <p14:tracePt t="18090" x="1660525" y="4873625"/>
          <p14:tracePt t="18107" x="1628775" y="4899025"/>
          <p14:tracePt t="18125" x="1593850" y="4924425"/>
          <p14:tracePt t="18141" x="1574800" y="4946650"/>
          <p14:tracePt t="18157" x="1562100" y="4972050"/>
          <p14:tracePt t="18175" x="1546225" y="5013325"/>
          <p14:tracePt t="18191" x="1533525" y="5057775"/>
          <p14:tracePt t="18207" x="1520825" y="5095875"/>
          <p14:tracePt t="18224" x="1520825" y="5149850"/>
          <p14:tracePt t="18241" x="1530350" y="5197475"/>
          <p14:tracePt t="18257" x="1549400" y="5235575"/>
          <p14:tracePt t="18274" x="1704975" y="5353050"/>
          <p14:tracePt t="18290" x="1860550" y="5426075"/>
          <p14:tracePt t="18307" x="2060575" y="5483225"/>
          <p14:tracePt t="18324" x="2327275" y="5537200"/>
          <p14:tracePt t="18341" x="2432050" y="5546725"/>
          <p14:tracePt t="18357" x="2501900" y="5546725"/>
          <p14:tracePt t="18374" x="2571750" y="5546725"/>
          <p14:tracePt t="18390" x="2593975" y="5546725"/>
          <p14:tracePt t="18407" x="2609850" y="5540375"/>
          <p14:tracePt t="18424" x="2632075" y="5518150"/>
          <p14:tracePt t="18440" x="2641600" y="5508625"/>
          <p14:tracePt t="18458" x="2651125" y="5499100"/>
          <p14:tracePt t="18475" x="2651125" y="5457825"/>
          <p14:tracePt t="18490" x="2651125" y="5435600"/>
          <p14:tracePt t="18507" x="2644775" y="5426075"/>
          <p14:tracePt t="18524" x="2632075" y="5407025"/>
          <p14:tracePt t="18540" x="2609850" y="5394325"/>
          <p14:tracePt t="18557" x="2587625" y="5384800"/>
          <p14:tracePt t="18574" x="2543175" y="5359400"/>
          <p14:tracePt t="18590" x="2511425" y="5340350"/>
          <p14:tracePt t="18607" x="2457450" y="5314950"/>
          <p14:tracePt t="18624" x="2282825" y="5226050"/>
          <p14:tracePt t="18641" x="2184400" y="5184775"/>
          <p14:tracePt t="18657" x="2063750" y="5149850"/>
          <p14:tracePt t="18674" x="1905000" y="5099050"/>
          <p14:tracePt t="18690" x="1816100" y="5076825"/>
          <p14:tracePt t="18708" x="1765300" y="5064125"/>
          <p14:tracePt t="18724" x="1673225" y="5035550"/>
          <p14:tracePt t="18741" x="1635125" y="5029200"/>
          <p14:tracePt t="18757" x="1597025" y="5029200"/>
          <p14:tracePt t="18774" x="1558925" y="5029200"/>
          <p14:tracePt t="18791" x="1549400" y="5029200"/>
          <p14:tracePt t="18807" x="1539875" y="5029200"/>
          <p14:tracePt t="18824" x="1524000" y="5029200"/>
          <p14:tracePt t="18841" x="1520825" y="5029200"/>
          <p14:tracePt t="18874" x="1498600" y="5029200"/>
          <p14:tracePt t="18891" x="1489075" y="5022850"/>
          <p14:tracePt t="18907" x="1485900" y="5019675"/>
          <p14:tracePt t="18967" x="1501775" y="5013325"/>
          <p14:tracePt t="18975" x="1536700" y="5006975"/>
          <p14:tracePt t="18990" x="1641475" y="5006975"/>
          <p14:tracePt t="19007" x="1835150" y="5006975"/>
          <p14:tracePt t="19024" x="2190750" y="5006975"/>
          <p14:tracePt t="19041" x="2438400" y="5006975"/>
          <p14:tracePt t="19057" x="2654300" y="5006975"/>
          <p14:tracePt t="19074" x="2940050" y="5006975"/>
          <p14:tracePt t="19090" x="3054350" y="5006975"/>
          <p14:tracePt t="19107" x="3136900" y="5006975"/>
          <p14:tracePt t="19123" x="3232150" y="4997450"/>
          <p14:tracePt t="19140" x="3270250" y="4991100"/>
          <p14:tracePt t="19157" x="3298825" y="4991100"/>
          <p14:tracePt t="19173" x="3314700" y="4991100"/>
          <p14:tracePt t="19190" x="3314700" y="4981575"/>
          <p14:tracePt t="19207" x="3314700" y="4972050"/>
          <p14:tracePt t="19224" x="3302000" y="4953000"/>
          <p14:tracePt t="19241" x="3270250" y="4927600"/>
          <p14:tracePt t="19258" x="3248025" y="4914900"/>
          <p14:tracePt t="19274" x="3206750" y="4895850"/>
          <p14:tracePt t="19290" x="3194050" y="4892675"/>
          <p14:tracePt t="19307" x="3184525" y="4892675"/>
          <p14:tracePt t="19323" x="3165475" y="4892675"/>
          <p14:tracePt t="19340" x="3162300" y="4892675"/>
          <p14:tracePt t="19395" x="3171825" y="4892675"/>
          <p14:tracePt t="19406" x="3184525" y="4892675"/>
          <p14:tracePt t="19424" x="3260725" y="4892675"/>
          <p14:tracePt t="19440" x="3324225" y="4895850"/>
          <p14:tracePt t="19457" x="3387725" y="4908550"/>
          <p14:tracePt t="19473" x="3451225" y="4921250"/>
          <p14:tracePt t="19490" x="3489325" y="4927600"/>
          <p14:tracePt t="19507" x="3540125" y="4949825"/>
          <p14:tracePt t="19524" x="3663950" y="4962525"/>
          <p14:tracePt t="19540" x="3736975" y="4978400"/>
          <p14:tracePt t="19557" x="3797300" y="4978400"/>
          <p14:tracePt t="19574" x="3857625" y="4978400"/>
          <p14:tracePt t="19590" x="3902075" y="4978400"/>
          <p14:tracePt t="19607" x="3924300" y="4978400"/>
          <p14:tracePt t="19624" x="3940175" y="4978400"/>
          <p14:tracePt t="19641" x="3949700" y="4978400"/>
          <p14:tracePt t="19658" x="3959225" y="4978400"/>
          <p14:tracePt t="19674" x="3965575" y="4978400"/>
          <p14:tracePt t="19691" x="3975100" y="4978400"/>
          <p14:tracePt t="19707" x="3984625" y="4978400"/>
          <p14:tracePt t="19723" x="4022725" y="4978400"/>
          <p14:tracePt t="19740" x="4044950" y="4978400"/>
          <p14:tracePt t="19757" x="4089400" y="4978400"/>
          <p14:tracePt t="19773" x="4181475" y="5000625"/>
          <p14:tracePt t="19790" x="4314825" y="5045075"/>
          <p14:tracePt t="19807" x="4448175" y="5105400"/>
          <p14:tracePt t="19824" x="4676775" y="5216525"/>
          <p14:tracePt t="19842" x="4864100" y="5292725"/>
          <p14:tracePt t="19858" x="5102225" y="5356225"/>
          <p14:tracePt t="19874" x="5241925" y="5381625"/>
          <p14:tracePt t="19890" x="5337175" y="5381625"/>
          <p14:tracePt t="19907" x="5407025" y="5381625"/>
          <p14:tracePt t="19923" x="5486400" y="5381625"/>
          <p14:tracePt t="19940" x="5537200" y="5381625"/>
          <p14:tracePt t="19957" x="5597525" y="5381625"/>
          <p14:tracePt t="19973" x="5673725" y="5381625"/>
          <p14:tracePt t="19991" x="5711825" y="5381625"/>
          <p14:tracePt t="20007" x="5734050" y="5381625"/>
          <p14:tracePt t="20024" x="5746750" y="5381625"/>
          <p14:tracePt t="20041" x="5759450" y="5381625"/>
          <p14:tracePt t="20057" x="5759450" y="5375275"/>
          <p14:tracePt t="21842" x="5680075" y="5359400"/>
          <p14:tracePt t="21849" x="5588000" y="5340350"/>
          <p14:tracePt t="21857" x="5483225" y="5330825"/>
          <p14:tracePt t="21873" x="5280025" y="5321300"/>
          <p14:tracePt t="21891" x="4914900" y="5327650"/>
          <p14:tracePt t="21907" x="4660900" y="5346700"/>
          <p14:tracePt t="21941" x="3854450" y="5368925"/>
          <p14:tracePt t="21974" x="3241675" y="5368925"/>
          <p14:tracePt t="21992" x="2803525" y="5349875"/>
          <p14:tracePt t="22008" x="2587625" y="5330825"/>
          <p14:tracePt t="22024" x="2368550" y="5302250"/>
          <p14:tracePt t="22040" x="2089150" y="5238750"/>
          <p14:tracePt t="22057" x="1927225" y="5210175"/>
          <p14:tracePt t="22074" x="1771650" y="5165725"/>
          <p14:tracePt t="22091" x="1638300" y="5143500"/>
          <p14:tracePt t="22106" x="1555750" y="5127625"/>
          <p14:tracePt t="22124" x="1479550" y="5102225"/>
          <p14:tracePt t="22141" x="1355725" y="5080000"/>
          <p14:tracePt t="22157" x="1292225" y="5067300"/>
          <p14:tracePt t="22174" x="1238250" y="5054600"/>
          <p14:tracePt t="22191" x="1181100" y="5029200"/>
          <p14:tracePt t="22207" x="1158875" y="5016500"/>
          <p14:tracePt t="22223" x="1133475" y="5003800"/>
          <p14:tracePt t="22240" x="1092200" y="4987925"/>
          <p14:tracePt t="22256" x="1060450" y="4968875"/>
          <p14:tracePt t="22273" x="1031875" y="4956175"/>
          <p14:tracePt t="22291" x="996950" y="4949825"/>
          <p14:tracePt t="22307" x="987425" y="4949825"/>
          <p14:tracePt t="22323" x="974725" y="4949825"/>
          <p14:tracePt t="22340" x="971550" y="4949825"/>
          <p14:tracePt t="22357" x="1003300" y="4949825"/>
          <p14:tracePt t="22374" x="1095375" y="4962525"/>
          <p14:tracePt t="22390" x="1320800" y="5006975"/>
          <p14:tracePt t="22407" x="1482725" y="5026025"/>
          <p14:tracePt t="22423" x="1644650" y="5045075"/>
          <p14:tracePt t="22441" x="1905000" y="5045075"/>
          <p14:tracePt t="22457" x="2032000" y="5045075"/>
          <p14:tracePt t="22473" x="2168525" y="5045075"/>
          <p14:tracePt t="22490" x="2355850" y="5038725"/>
          <p14:tracePt t="22507" x="2419350" y="5022850"/>
          <p14:tracePt t="22523" x="2482850" y="5010150"/>
          <p14:tracePt t="22540" x="2540000" y="4984750"/>
          <p14:tracePt t="22557" x="2555875" y="4975225"/>
          <p14:tracePt t="22574" x="2565400" y="4965700"/>
          <p14:tracePt t="22590" x="2581275" y="4953000"/>
          <p14:tracePt t="22670" x="2590800" y="4953000"/>
          <p14:tracePt t="22685" x="2600325" y="4953000"/>
          <p14:tracePt t="22699" x="2609850" y="4953000"/>
          <p14:tracePt t="22712" x="2632075" y="4962525"/>
          <p14:tracePt t="22723" x="2651125" y="4968875"/>
          <p14:tracePt t="22740" x="2689225" y="5013325"/>
          <p14:tracePt t="22756" x="2720975" y="5051425"/>
          <p14:tracePt t="22774" x="2765425" y="5111750"/>
          <p14:tracePt t="22790" x="2860675" y="5276850"/>
          <p14:tracePt t="22807" x="2921000" y="5378450"/>
          <p14:tracePt t="22824" x="2978150" y="5457825"/>
          <p14:tracePt t="22841" x="3057525" y="5581650"/>
          <p14:tracePt t="22857" x="3095625" y="5648325"/>
          <p14:tracePt t="22874" x="3127375" y="5686425"/>
          <p14:tracePt t="22890" x="3146425" y="5743575"/>
          <p14:tracePt t="22907" x="3159125" y="5781675"/>
          <p14:tracePt t="22924" x="3165475" y="5813425"/>
          <p14:tracePt t="22940" x="3165475" y="5861050"/>
          <p14:tracePt t="22956" x="3165475" y="5883275"/>
          <p14:tracePt t="22974" x="3165475" y="5918200"/>
          <p14:tracePt t="22990" x="3162300" y="5959475"/>
          <p14:tracePt t="23006" x="3162300" y="5981700"/>
          <p14:tracePt t="23024" x="3149600" y="6010275"/>
          <p14:tracePt t="23039" x="3143250" y="6038850"/>
          <p14:tracePt t="23057" x="3140075" y="6054725"/>
          <p14:tracePt t="23074" x="3127375" y="6083300"/>
          <p14:tracePt t="23090" x="3108325" y="6099175"/>
          <p14:tracePt t="23107" x="3098800" y="6108700"/>
          <p14:tracePt t="23123" x="3086100" y="6124575"/>
          <p14:tracePt t="23140" x="3073400" y="6137275"/>
          <p14:tracePt t="23157" x="3057525" y="6149975"/>
          <p14:tracePt t="23174" x="3048000" y="6159500"/>
          <p14:tracePt t="23190" x="3032125" y="6178550"/>
          <p14:tracePt t="23207" x="3022600" y="6188075"/>
          <p14:tracePt t="23224" x="3006725" y="6197600"/>
          <p14:tracePt t="23240" x="2990850" y="6210300"/>
          <p14:tracePt t="23257" x="2981325" y="6219825"/>
          <p14:tracePt t="23273" x="2971800" y="6223000"/>
          <p14:tracePt t="23290" x="2952750" y="6223000"/>
          <p14:tracePt t="23306" x="2943225" y="6223000"/>
          <p14:tracePt t="23323" x="2933700" y="6229350"/>
          <p14:tracePt t="23340" x="2911475" y="6229350"/>
          <p14:tracePt t="23356" x="2901950" y="6229350"/>
          <p14:tracePt t="23374" x="2889250" y="6229350"/>
          <p14:tracePt t="23390" x="2879725" y="6229350"/>
          <p14:tracePt t="23406" x="2857500" y="6229350"/>
          <p14:tracePt t="23424" x="2822575" y="6229350"/>
          <p14:tracePt t="23440" x="2794000" y="6229350"/>
          <p14:tracePt t="23456" x="2771775" y="6219825"/>
          <p14:tracePt t="23474" x="2708275" y="6194425"/>
          <p14:tracePt t="23490" x="2654300" y="6181725"/>
          <p14:tracePt t="23506" x="2597150" y="6159500"/>
          <p14:tracePt t="23524" x="2501900" y="6118225"/>
          <p14:tracePt t="23540" x="2435225" y="6086475"/>
          <p14:tracePt t="23556" x="2368550" y="6048375"/>
          <p14:tracePt t="23574" x="2235200" y="5965825"/>
          <p14:tracePt t="23590" x="2136775" y="5924550"/>
          <p14:tracePt t="23607" x="2044700" y="5876925"/>
          <p14:tracePt t="23624" x="1927225" y="5822950"/>
          <p14:tracePt t="23640" x="1835150" y="5772150"/>
          <p14:tracePt t="23657" x="1746250" y="5730875"/>
          <p14:tracePt t="23674" x="1619250" y="5686425"/>
          <p14:tracePt t="23690" x="1565275" y="5664200"/>
          <p14:tracePt t="23706" x="1533525" y="5651500"/>
          <p14:tracePt t="23724" x="1498600" y="5645150"/>
          <p14:tracePt t="23740" x="1489075" y="5645150"/>
          <p14:tracePt t="23757" x="1479550" y="5645150"/>
          <p14:tracePt t="23774" x="1476375" y="5645150"/>
          <p14:tracePt t="23790" x="1476375" y="5648325"/>
          <p14:tracePt t="23807" x="1504950" y="5657850"/>
          <p14:tracePt t="23824" x="1619250" y="5695950"/>
          <p14:tracePt t="23840" x="1704975" y="5711825"/>
          <p14:tracePt t="23857" x="1781175" y="5734050"/>
          <p14:tracePt t="23874" x="1873250" y="5762625"/>
          <p14:tracePt t="23889" x="1933575" y="5762625"/>
          <p14:tracePt t="23906" x="1984375" y="5762625"/>
          <p14:tracePt t="23924" x="2047875" y="5762625"/>
          <p14:tracePt t="23940" x="2082800" y="5762625"/>
          <p14:tracePt t="23957" x="2143125" y="5762625"/>
          <p14:tracePt t="23959" x="2178050" y="5762625"/>
          <p14:tracePt t="23974" x="2228850" y="5762625"/>
          <p14:tracePt t="23989" x="2279650" y="5762625"/>
          <p14:tracePt t="24006" x="2324100" y="5762625"/>
          <p14:tracePt t="24024" x="2371725" y="5753100"/>
          <p14:tracePt t="24040" x="2390775" y="5737225"/>
          <p14:tracePt t="24057" x="2400300" y="5727700"/>
          <p14:tracePt t="24074" x="2419350" y="5711825"/>
          <p14:tracePt t="24091" x="2425700" y="5702300"/>
          <p14:tracePt t="24106" x="2428875" y="5686425"/>
          <p14:tracePt t="24124" x="2435225" y="5661025"/>
          <p14:tracePt t="24139" x="2435225" y="5629275"/>
          <p14:tracePt t="24156" x="2435225" y="5607050"/>
          <p14:tracePt t="24174" x="2435225" y="5568950"/>
          <p14:tracePt t="24190" x="2425700" y="5543550"/>
          <p14:tracePt t="24207" x="2416175" y="5534025"/>
          <p14:tracePt t="24224" x="2393950" y="5505450"/>
          <p14:tracePt t="24240" x="2384425" y="5492750"/>
          <p14:tracePt t="24257" x="2371725" y="5470525"/>
          <p14:tracePt t="24273" x="2343150" y="5432425"/>
          <p14:tracePt t="24289" x="2317750" y="5400675"/>
          <p14:tracePt t="24307" x="2292350" y="5372100"/>
          <p14:tracePt t="24324" x="2260600" y="5327650"/>
          <p14:tracePt t="24340" x="2235200" y="5289550"/>
          <p14:tracePt t="24357" x="2209800" y="5264150"/>
          <p14:tracePt t="24373" x="2165350" y="5219700"/>
          <p14:tracePt t="24390" x="2111375" y="5191125"/>
          <p14:tracePt t="24406" x="2041525" y="5153025"/>
          <p14:tracePt t="24423" x="1949450" y="5118100"/>
          <p14:tracePt t="24439" x="1882775" y="5095875"/>
          <p14:tracePt t="24456" x="1806575" y="5064125"/>
          <p14:tracePt t="24473" x="1704975" y="5045075"/>
          <p14:tracePt t="24490" x="1657350" y="5032375"/>
          <p14:tracePt t="24507" x="1612900" y="5010150"/>
          <p14:tracePt t="24523" x="1549400" y="4991100"/>
          <p14:tracePt t="24539" x="1504950" y="4978400"/>
          <p14:tracePt t="24557" x="1438275" y="4956175"/>
          <p14:tracePt t="24574" x="1336675" y="4918075"/>
          <p14:tracePt t="24590" x="1260475" y="4905375"/>
          <p14:tracePt t="24606" x="1196975" y="4889500"/>
          <p14:tracePt t="24623" x="1057275" y="4832350"/>
          <p14:tracePt t="24640" x="958850" y="4800600"/>
          <p14:tracePt t="24657" x="879475" y="4759325"/>
          <p14:tracePt t="24673" x="796925" y="4740275"/>
          <p14:tracePt t="24689" x="762000" y="4727575"/>
          <p14:tracePt t="24707" x="739775" y="4727575"/>
          <p14:tracePt t="24723" x="711200" y="4727575"/>
          <p14:tracePt t="24740" x="701675" y="4727575"/>
          <p14:tracePt t="24774" x="704850" y="4727575"/>
          <p14:tracePt t="24790" x="752475" y="4730750"/>
          <p14:tracePt t="24806" x="847725" y="4740275"/>
          <p14:tracePt t="24823" x="1012825" y="4756150"/>
          <p14:tracePt t="24840" x="1139825" y="4765675"/>
          <p14:tracePt t="24856" x="1279525" y="4772025"/>
          <p14:tracePt t="24873" x="1463675" y="4781550"/>
          <p14:tracePt t="24889" x="1568450" y="4781550"/>
          <p14:tracePt t="24906" x="1673225" y="4781550"/>
          <p14:tracePt t="24923" x="1790700" y="4778375"/>
          <p14:tracePt t="24939" x="1828800" y="4772025"/>
          <p14:tracePt t="24957" x="1866900" y="4772025"/>
          <p14:tracePt t="24973" x="1885950" y="4759325"/>
          <p14:tracePt t="24989" x="1901825" y="4756150"/>
          <p14:tracePt t="25006" x="1911350" y="4746625"/>
          <p14:tracePt t="25024" x="1911350" y="4724400"/>
          <p14:tracePt t="25040" x="1911350" y="4711700"/>
          <p14:tracePt t="25057" x="1911350" y="4695825"/>
          <p14:tracePt t="25073" x="1905000" y="4654550"/>
          <p14:tracePt t="25090" x="1889125" y="4638675"/>
          <p14:tracePt t="25107" x="1863725" y="4613275"/>
          <p14:tracePt t="25123" x="1819275" y="4587875"/>
          <p14:tracePt t="25140" x="1797050" y="4575175"/>
          <p14:tracePt t="25156" x="1749425" y="4549775"/>
          <p14:tracePt t="25173" x="1685925" y="4530725"/>
          <p14:tracePt t="25190" x="1631950" y="4508500"/>
          <p14:tracePt t="25208" x="1524000" y="4464050"/>
          <p14:tracePt t="25223" x="1441450" y="4448175"/>
          <p14:tracePt t="25240" x="1374775" y="4435475"/>
          <p14:tracePt t="25256" x="1311275" y="4413250"/>
          <p14:tracePt t="25273" x="1247775" y="4394200"/>
          <p14:tracePt t="25290" x="1222375" y="4381500"/>
          <p14:tracePt t="25307" x="1174750" y="4362450"/>
          <p14:tracePt t="25323" x="1143000" y="4349750"/>
          <p14:tracePt t="25340" x="1120775" y="4349750"/>
          <p14:tracePt t="25357" x="1108075" y="4349750"/>
          <p14:tracePt t="25373" x="1092200" y="4349750"/>
          <p14:tracePt t="25390" x="1082675" y="4349750"/>
          <p14:tracePt t="25407" x="1073150" y="4349750"/>
          <p14:tracePt t="25440" x="1066800" y="4349750"/>
          <p14:tracePt t="25457" x="1054100" y="4349750"/>
          <p14:tracePt t="25473" x="1038225" y="4349750"/>
          <p14:tracePt t="25490" x="1028700" y="4349750"/>
          <p14:tracePt t="25507" x="1012825" y="4349750"/>
          <p14:tracePt t="25523" x="1003300" y="4349750"/>
          <p14:tracePt t="25540" x="987425" y="4349750"/>
          <p14:tracePt t="25556" x="974725" y="4349750"/>
          <p14:tracePt t="25590" x="974725" y="4362450"/>
          <p14:tracePt t="25607" x="974725" y="4371975"/>
          <p14:tracePt t="25623" x="974725" y="4378325"/>
          <p14:tracePt t="25640" x="974725" y="4381500"/>
          <p14:tracePt t="25966" x="1000125" y="4381500"/>
          <p14:tracePt t="25985" x="1095375" y="4381500"/>
          <p14:tracePt t="25999" x="1177925" y="4381500"/>
          <p14:tracePt t="26009" x="1212850" y="4381500"/>
          <p14:tracePt t="26023" x="1263650" y="4381500"/>
          <p14:tracePt t="26040" x="1298575" y="4381500"/>
          <p14:tracePt t="26073" x="1343025" y="4381500"/>
          <p14:tracePt t="26107" x="1346200" y="4381500"/>
          <p14:tracePt t="26194" x="1339850" y="4381500"/>
          <p14:tracePt t="26207" x="1336675" y="4381500"/>
          <p14:tracePt t="26322" x="1343025" y="4381500"/>
          <p14:tracePt t="26340" x="1352550" y="4381500"/>
          <p14:tracePt t="26357" x="1368425" y="4381500"/>
          <p14:tracePt t="26374" x="1381125" y="4381500"/>
          <p14:tracePt t="26390" x="1390650" y="4381500"/>
          <p14:tracePt t="26407" x="1419225" y="4381500"/>
          <p14:tracePt t="26423" x="1438275" y="4381500"/>
          <p14:tracePt t="26439" x="1460500" y="4381500"/>
          <p14:tracePt t="26456" x="1517650" y="4381500"/>
          <p14:tracePt t="26473" x="1558925" y="4381500"/>
          <p14:tracePt t="26489" x="1597025" y="4381500"/>
          <p14:tracePt t="26506" x="1654175" y="4387850"/>
          <p14:tracePt t="26523" x="1704975" y="4394200"/>
          <p14:tracePt t="26540" x="1774825" y="4400550"/>
          <p14:tracePt t="26556" x="1873250" y="4400550"/>
          <p14:tracePt t="26573" x="1933575" y="4416425"/>
          <p14:tracePt t="26591" x="1978025" y="4422775"/>
          <p14:tracePt t="26606" x="2035175" y="4435475"/>
          <p14:tracePt t="26624" x="2063750" y="4441825"/>
          <p14:tracePt t="26640" x="2101850" y="4448175"/>
          <p14:tracePt t="26656" x="2159000" y="4460875"/>
          <p14:tracePt t="26673" x="2187575" y="4467225"/>
          <p14:tracePt t="26690" x="2225675" y="4467225"/>
          <p14:tracePt t="26706" x="2266950" y="4479925"/>
          <p14:tracePt t="26723" x="2279650" y="4486275"/>
          <p14:tracePt t="26740" x="2295525" y="4495800"/>
          <p14:tracePt t="35624" x="2273300" y="4508500"/>
          <p14:tracePt t="35638" x="2197100" y="4530725"/>
          <p14:tracePt t="35656" x="2111375" y="4546600"/>
          <p14:tracePt t="35660" x="2063750" y="4546600"/>
          <p14:tracePt t="35677" x="1984375" y="4546600"/>
          <p14:tracePt t="35694" x="1863725" y="4543425"/>
          <p14:tracePt t="35705" x="1819275" y="4543425"/>
          <p14:tracePt t="35722" x="1727200" y="4521200"/>
          <p14:tracePt t="35755" x="1603375" y="4508500"/>
          <p14:tracePt t="35789" x="1482725" y="4473575"/>
          <p14:tracePt t="35808" x="1428750" y="4457700"/>
          <p14:tracePt t="35823" x="1403350" y="4438650"/>
          <p14:tracePt t="35839" x="1371600" y="4425950"/>
          <p14:tracePt t="35855" x="1362075" y="4419600"/>
          <p14:tracePt t="35872" x="1336675" y="4410075"/>
          <p14:tracePt t="35888" x="1308100" y="4403725"/>
          <p14:tracePt t="35906" x="1285875" y="4403725"/>
          <p14:tracePt t="35922" x="1235075" y="4394200"/>
          <p14:tracePt t="35939" x="1200150" y="4394200"/>
          <p14:tracePt t="35956" x="1177925" y="4394200"/>
          <p14:tracePt t="35972" x="1136650" y="4394200"/>
          <p14:tracePt t="35989" x="1114425" y="4394200"/>
          <p14:tracePt t="36006" x="1085850" y="4394200"/>
          <p14:tracePt t="36022" x="1044575" y="4394200"/>
          <p14:tracePt t="36039" x="1009650" y="4394200"/>
          <p14:tracePt t="36055" x="987425" y="4394200"/>
          <p14:tracePt t="36072" x="946150" y="4400550"/>
          <p14:tracePt t="36089" x="914400" y="4406900"/>
          <p14:tracePt t="36105" x="898525" y="4413250"/>
          <p14:tracePt t="36122" x="885825" y="4413250"/>
          <p14:tracePt t="36138" x="876300" y="4416425"/>
          <p14:tracePt t="36155" x="860425" y="4416425"/>
          <p14:tracePt t="36158" x="854075" y="4422775"/>
          <p14:tracePt t="36172" x="844550" y="4425950"/>
          <p14:tracePt t="36188" x="835025" y="4441825"/>
          <p14:tracePt t="36205" x="835025" y="4451350"/>
          <p14:tracePt t="36222" x="854075" y="4467225"/>
          <p14:tracePt t="36238" x="946150" y="4483100"/>
          <p14:tracePt t="36255" x="1120775" y="4502150"/>
          <p14:tracePt t="36272" x="1384300" y="4527550"/>
          <p14:tracePt t="36288" x="1524000" y="4546600"/>
          <p14:tracePt t="36305" x="1663700" y="4562475"/>
          <p14:tracePt t="36322" x="1860550" y="4581525"/>
          <p14:tracePt t="36338" x="1965325" y="4581525"/>
          <p14:tracePt t="36356" x="2127250" y="4581525"/>
          <p14:tracePt t="36372" x="2222500" y="4568825"/>
          <p14:tracePt t="36389" x="2320925" y="4552950"/>
          <p14:tracePt t="36406" x="2486025" y="4518025"/>
          <p14:tracePt t="36422" x="2584450" y="4502150"/>
          <p14:tracePt t="36439" x="2628900" y="4489450"/>
          <p14:tracePt t="36455" x="2673350" y="4476750"/>
          <p14:tracePt t="36472" x="2695575" y="4460875"/>
          <p14:tracePt t="36489" x="2705100" y="4457700"/>
          <p14:tracePt t="36506" x="2711450" y="4435475"/>
          <p14:tracePt t="36521" x="2711450" y="4425950"/>
          <p14:tracePt t="36539" x="2708275" y="4403725"/>
          <p14:tracePt t="36556" x="2676525" y="4346575"/>
          <p14:tracePt t="36572" x="2644775" y="4308475"/>
          <p14:tracePt t="36589" x="2593975" y="4264025"/>
          <p14:tracePt t="36606" x="2527300" y="4219575"/>
          <p14:tracePt t="36623" x="2479675" y="4184650"/>
          <p14:tracePt t="36639" x="2413000" y="4156075"/>
          <p14:tracePt t="36656" x="2308225" y="4127500"/>
          <p14:tracePt t="36672" x="2244725" y="4105275"/>
          <p14:tracePt t="36688" x="2184400" y="4105275"/>
          <p14:tracePt t="36706" x="2098675" y="4105275"/>
          <p14:tracePt t="36722" x="2038350" y="4105275"/>
          <p14:tracePt t="36738" x="1978025" y="4108450"/>
          <p14:tracePt t="36756" x="1905000" y="4127500"/>
          <p14:tracePt t="36772" x="1860550" y="4140200"/>
          <p14:tracePt t="36789" x="1831975" y="4152900"/>
          <p14:tracePt t="36806" x="1787525" y="4168775"/>
          <p14:tracePt t="36822" x="1765300" y="4187825"/>
          <p14:tracePt t="36839" x="1736725" y="4187825"/>
          <p14:tracePt t="36856" x="1695450" y="4194175"/>
          <p14:tracePt t="36872" x="1670050" y="4200525"/>
          <p14:tracePt t="36888" x="1647825" y="4213225"/>
          <p14:tracePt t="36906" x="1590675" y="4222750"/>
          <p14:tracePt t="36921" x="1562100" y="4241800"/>
          <p14:tracePt t="36938" x="1536700" y="4254500"/>
          <p14:tracePt t="36956" x="1508125" y="4270375"/>
          <p14:tracePt t="36972" x="1498600" y="4279900"/>
          <p14:tracePt t="36989" x="1489075" y="4289425"/>
          <p14:tracePt t="37006" x="1479550" y="4311650"/>
          <p14:tracePt t="37022" x="1479550" y="4321175"/>
          <p14:tracePt t="37039" x="1479550" y="4330700"/>
          <p14:tracePt t="37055" x="1479550" y="4349750"/>
          <p14:tracePt t="37072" x="1479550" y="4359275"/>
          <p14:tracePt t="37089" x="1479550" y="4368800"/>
          <p14:tracePt t="37105" x="1495425" y="4384675"/>
          <p14:tracePt t="37122" x="1504950" y="4400550"/>
          <p14:tracePt t="37139" x="1520825" y="4403725"/>
          <p14:tracePt t="37156" x="1536700" y="4403725"/>
          <p14:tracePt t="37172" x="1552575" y="4403725"/>
          <p14:tracePt t="37189" x="1562100" y="4403725"/>
          <p14:tracePt t="37192" x="1571625" y="4403725"/>
          <p14:tracePt t="37205" x="1587500" y="4403725"/>
          <p14:tracePt t="37222" x="1603375" y="4403725"/>
          <p14:tracePt t="37238" x="1622425" y="4403725"/>
          <p14:tracePt t="37256" x="1657350" y="4391025"/>
          <p14:tracePt t="37272" x="1689100" y="4378325"/>
          <p14:tracePt t="37289" x="1724025" y="4371975"/>
          <p14:tracePt t="37306" x="1819275" y="4365625"/>
          <p14:tracePt t="37322" x="1905000" y="4349750"/>
          <p14:tracePt t="37339" x="1987550" y="4349750"/>
          <p14:tracePt t="37355" x="2098675" y="4333875"/>
          <p14:tracePt t="37372" x="2216150" y="4318000"/>
          <p14:tracePt t="37389" x="2320925" y="4318000"/>
          <p14:tracePt t="37406" x="2492375" y="4318000"/>
          <p14:tracePt t="37422" x="2651125" y="4318000"/>
          <p14:tracePt t="37439" x="2790825" y="4318000"/>
          <p14:tracePt t="37455" x="2933700" y="4340225"/>
          <p14:tracePt t="37472" x="3038475" y="4340225"/>
          <p14:tracePt t="37489" x="3133725" y="4346575"/>
          <p14:tracePt t="37505" x="3273425" y="4356100"/>
          <p14:tracePt t="37522" x="3368675" y="4371975"/>
          <p14:tracePt t="37538" x="3511550" y="4387850"/>
          <p14:tracePt t="37556" x="3654425" y="4413250"/>
          <p14:tracePt t="37572" x="3727450" y="4422775"/>
          <p14:tracePt t="37589" x="3787775" y="4429125"/>
          <p14:tracePt t="37605" x="3860800" y="4429125"/>
          <p14:tracePt t="37622" x="3905250" y="4429125"/>
          <p14:tracePt t="37639" x="3927475" y="4429125"/>
          <p14:tracePt t="37656" x="3965575" y="4429125"/>
          <p14:tracePt t="37672" x="3994150" y="4429125"/>
          <p14:tracePt t="37689" x="4016375" y="4429125"/>
          <p14:tracePt t="37706" x="4057650" y="4429125"/>
          <p14:tracePt t="37722" x="4073525" y="4429125"/>
          <p14:tracePt t="37739" x="4095750" y="4429125"/>
          <p14:tracePt t="38797" x="4114800" y="4448175"/>
          <p14:tracePt t="38805" x="4137025" y="4476750"/>
          <p14:tracePt t="38822" x="4225925" y="4594225"/>
          <p14:tracePt t="38839" x="4400550" y="4784725"/>
          <p14:tracePt t="38855" x="4552950" y="4946650"/>
          <p14:tracePt t="38873" x="4714875" y="5121275"/>
          <p14:tracePt t="38888" x="4987925" y="5375275"/>
          <p14:tracePt t="38923" x="5349875" y="5686425"/>
          <p14:tracePt t="38958" x="5622925" y="5934075"/>
          <p14:tracePt t="38975" x="5737225" y="6022975"/>
          <p14:tracePt t="38990" x="5803900" y="6051550"/>
          <p14:tracePt t="39005" x="5851525" y="6086475"/>
          <p14:tracePt t="39022" x="5880100" y="6099175"/>
          <p14:tracePt t="39038" x="5918200" y="6111875"/>
          <p14:tracePt t="39055" x="5927725" y="6111875"/>
          <p14:tracePt t="39071" x="5937250" y="6115050"/>
          <p14:tracePt t="39088" x="5956300" y="6115050"/>
          <p14:tracePt t="39105" x="5965825" y="6124575"/>
          <p14:tracePt t="39122" x="5997575" y="6143625"/>
          <p14:tracePt t="39138" x="6140450" y="6184900"/>
          <p14:tracePt t="39155" x="6296025" y="6248400"/>
          <p14:tracePt t="39172" x="6473825" y="6302375"/>
          <p14:tracePt t="39189" x="6765925" y="6397625"/>
          <p14:tracePt t="39207" x="6934200" y="6464300"/>
          <p14:tracePt t="39224" x="7112000" y="6515100"/>
          <p14:tracePt t="39239" x="7175500" y="6527800"/>
          <p14:tracePt t="39255" x="7213600" y="6534150"/>
          <p14:tracePt t="39271" x="7242175" y="6534150"/>
          <p14:tracePt t="39288" x="7264400" y="6527800"/>
          <p14:tracePt t="39305" x="7273925" y="6518275"/>
          <p14:tracePt t="39322" x="7283450" y="6502400"/>
          <p14:tracePt t="39339" x="7283450" y="64960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age, BIODIDAC, POAC001B.GIF Monocotyledons Poaceae Roots, leaves and flowers of a general grass. Description en anglais seulement. Désolé !&lt;br&gt;Roots, leaves and flowers of a general gras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5572" r="26595"/>
          <a:stretch>
            <a:fillRect/>
          </a:stretch>
        </p:blipFill>
        <p:spPr bwMode="auto">
          <a:xfrm>
            <a:off x="4357688" y="357188"/>
            <a:ext cx="2000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p:cNvSpPr txBox="1">
            <a:spLocks noChangeArrowheads="1"/>
          </p:cNvSpPr>
          <p:nvPr/>
        </p:nvSpPr>
        <p:spPr bwMode="auto">
          <a:xfrm>
            <a:off x="0" y="285750"/>
            <a:ext cx="48577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solidFill>
                  <a:srgbClr val="008000"/>
                </a:solidFill>
              </a:rPr>
              <a:t>*TB: thérophyte, rarement géophyte à rhizome</a:t>
            </a:r>
          </a:p>
          <a:p>
            <a:pPr eaLnBrk="1" hangingPunct="1"/>
            <a:r>
              <a:rPr lang="fr-FR" altLang="fr-FR" sz="2800">
                <a:solidFill>
                  <a:srgbClr val="FF0000"/>
                </a:solidFill>
              </a:rPr>
              <a:t>Cara.  app. veg.</a:t>
            </a:r>
          </a:p>
          <a:p>
            <a:pPr eaLnBrk="1" hangingPunct="1"/>
            <a:r>
              <a:rPr lang="fr-FR" altLang="fr-FR" sz="2800">
                <a:solidFill>
                  <a:srgbClr val="FF0000"/>
                </a:solidFill>
              </a:rPr>
              <a:t>* </a:t>
            </a:r>
            <a:r>
              <a:rPr lang="fr-FR" altLang="fr-FR" sz="2800">
                <a:solidFill>
                  <a:srgbClr val="7030A0"/>
                </a:solidFill>
              </a:rPr>
              <a:t>talle</a:t>
            </a:r>
            <a:r>
              <a:rPr lang="fr-FR" altLang="fr-FR" sz="2800">
                <a:solidFill>
                  <a:srgbClr val="FF0000"/>
                </a:solidFill>
              </a:rPr>
              <a:t> de graminée</a:t>
            </a:r>
          </a:p>
          <a:p>
            <a:pPr eaLnBrk="1" hangingPunct="1"/>
            <a:r>
              <a:rPr lang="fr-FR" altLang="fr-FR" sz="2800">
                <a:solidFill>
                  <a:srgbClr val="FF0000"/>
                </a:solidFill>
              </a:rPr>
              <a:t>* port en </a:t>
            </a:r>
            <a:r>
              <a:rPr lang="fr-FR" altLang="fr-FR" sz="2800">
                <a:solidFill>
                  <a:srgbClr val="7030A0"/>
                </a:solidFill>
              </a:rPr>
              <a:t>touffe</a:t>
            </a:r>
          </a:p>
          <a:p>
            <a:pPr eaLnBrk="1" hangingPunct="1"/>
            <a:endParaRPr lang="fr-FR" altLang="fr-FR" sz="2800">
              <a:solidFill>
                <a:srgbClr val="008000"/>
              </a:solidFill>
            </a:endParaRPr>
          </a:p>
        </p:txBody>
      </p:sp>
      <p:sp>
        <p:nvSpPr>
          <p:cNvPr id="64516" name="Text Box 4"/>
          <p:cNvSpPr txBox="1">
            <a:spLocks noChangeArrowheads="1"/>
          </p:cNvSpPr>
          <p:nvPr/>
        </p:nvSpPr>
        <p:spPr bwMode="auto">
          <a:xfrm>
            <a:off x="285750" y="5911850"/>
            <a:ext cx="28971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t>Système racinaire</a:t>
            </a:r>
          </a:p>
          <a:p>
            <a:pPr eaLnBrk="1" hangingPunct="1"/>
            <a:r>
              <a:rPr lang="fr-FR" altLang="fr-FR" sz="2800"/>
              <a:t>fibreux adventif</a:t>
            </a:r>
          </a:p>
        </p:txBody>
      </p:sp>
      <p:pic>
        <p:nvPicPr>
          <p:cNvPr id="64517" name="Picture 6" descr="http://www.ortho.com/smg/US/article/ORTHO/images_9.30.14_10.45/17171_28_9510-Poa-annua---annual-bluegras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86125"/>
            <a:ext cx="38227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8" descr="http://www.csuchico.edu/bcep/species_lists/images2/Poa%20annu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7938" y="357188"/>
            <a:ext cx="24463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2" descr="https://encrypted-tbn2.gstatic.com/images?q=tbn:ANd9GcS8Z-jE0MnBzrhH3NR99IyiRoVMTLsSaUkFVeXXQql8zSD_-xc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25" y="3857625"/>
            <a:ext cx="43053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520" name="Connecteur droit avec flèche 8"/>
          <p:cNvCxnSpPr>
            <a:cxnSpLocks noChangeShapeType="1"/>
          </p:cNvCxnSpPr>
          <p:nvPr/>
        </p:nvCxnSpPr>
        <p:spPr bwMode="auto">
          <a:xfrm flipV="1">
            <a:off x="3143250" y="6215063"/>
            <a:ext cx="4572000" cy="28575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240"/>
    </mc:Choice>
    <mc:Fallback>
      <p:transition spd="slow" advTm="2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67" x="7188200" y="6432550"/>
          <p14:tracePt t="2774" x="7042150" y="6321425"/>
          <p14:tracePt t="2787" x="6588125" y="5953125"/>
          <p14:tracePt t="2806" x="6156325" y="5607050"/>
          <p14:tracePt t="2823" x="5419725" y="5054600"/>
          <p14:tracePt t="2838" x="5019675" y="4762500"/>
          <p14:tracePt t="2858" x="4619625" y="4435475"/>
          <p14:tracePt t="2884" x="4314825" y="4219575"/>
          <p14:tracePt t="2919" x="3990975" y="4022725"/>
          <p14:tracePt t="2936" x="3876675" y="3943350"/>
          <p14:tracePt t="3293" x="3800475" y="3886200"/>
          <p14:tracePt t="3301" x="3673475" y="3800475"/>
          <p14:tracePt t="3308" x="3543300" y="3683000"/>
          <p14:tracePt t="3316" x="3409950" y="3549650"/>
          <p14:tracePt t="3334" x="3162300" y="3289300"/>
          <p14:tracePt t="3359" x="2667000" y="2692400"/>
          <p14:tracePt t="3386" x="2317750" y="2117725"/>
          <p14:tracePt t="3418" x="2089150" y="1746250"/>
          <p14:tracePt t="3435" x="2019300" y="1641475"/>
          <p14:tracePt t="3452" x="1949450" y="1543050"/>
          <p14:tracePt t="3467" x="1924050" y="1495425"/>
          <p14:tracePt t="3484" x="1889125" y="1447800"/>
          <p14:tracePt t="3500" x="1847850" y="1381125"/>
          <p14:tracePt t="3517" x="1816100" y="1343025"/>
          <p14:tracePt t="3533" x="1790700" y="1298575"/>
          <p14:tracePt t="3550" x="1746250" y="1254125"/>
          <p14:tracePt t="3566" x="1720850" y="1228725"/>
          <p14:tracePt t="3583" x="1692275" y="1216025"/>
          <p14:tracePt t="3601" x="1622425" y="1168400"/>
          <p14:tracePt t="3617" x="1584325" y="1143000"/>
          <p14:tracePt t="3634" x="1536700" y="1111250"/>
          <p14:tracePt t="3650" x="1473200" y="1069975"/>
          <p14:tracePt t="3666" x="1425575" y="1044575"/>
          <p14:tracePt t="3683" x="1403350" y="1031875"/>
          <p14:tracePt t="3685" x="1390650" y="1025525"/>
          <p14:tracePt t="3700" x="1358900" y="1012825"/>
          <p14:tracePt t="3721" x="1330325" y="996950"/>
          <p14:tracePt t="3733" x="1320800" y="996950"/>
          <p14:tracePt t="3750" x="1304925" y="996950"/>
          <p14:tracePt t="3767" x="1295400" y="996950"/>
          <p14:tracePt t="3784" x="1285875" y="1009650"/>
          <p14:tracePt t="3800" x="1279525" y="1035050"/>
          <p14:tracePt t="3817" x="1308100" y="1101725"/>
          <p14:tracePt t="3833" x="1381125" y="1257300"/>
          <p14:tracePt t="3849" x="1524000" y="1520825"/>
          <p14:tracePt t="3866" x="1609725" y="1711325"/>
          <p14:tracePt t="3886" x="1701800" y="1949450"/>
          <p14:tracePt t="3901" x="1765300" y="2105025"/>
          <p14:tracePt t="3917" x="1838325" y="2273300"/>
          <p14:tracePt t="3933" x="1901825" y="2406650"/>
          <p14:tracePt t="3950" x="1987550" y="2581275"/>
          <p14:tracePt t="3966" x="2047875" y="2682875"/>
          <p14:tracePt t="3983" x="2108200" y="2784475"/>
          <p14:tracePt t="4000" x="2152650" y="2879725"/>
          <p14:tracePt t="4017" x="2190750" y="2921000"/>
          <p14:tracePt t="4034" x="2238375" y="2990850"/>
          <p14:tracePt t="4051" x="2301875" y="3108325"/>
          <p14:tracePt t="4067" x="2359025" y="3200400"/>
          <p14:tracePt t="4083" x="2419350" y="3292475"/>
          <p14:tracePt t="4099" x="2530475" y="3448050"/>
          <p14:tracePt t="4117" x="2587625" y="3540125"/>
          <p14:tracePt t="4133" x="2638425" y="3619500"/>
          <p14:tracePt t="4149" x="2705100" y="3717925"/>
          <p14:tracePt t="4166" x="2752725" y="3778250"/>
          <p14:tracePt t="4183" x="2787650" y="3835400"/>
          <p14:tracePt t="4200" x="2857500" y="3905250"/>
          <p14:tracePt t="4217" x="2898775" y="3956050"/>
          <p14:tracePt t="4763" x="2946400" y="3965575"/>
          <p14:tracePt t="4770" x="3006725" y="3971925"/>
          <p14:tracePt t="4783" x="3124200" y="3990975"/>
          <p14:tracePt t="4799" x="3273425" y="3990975"/>
          <p14:tracePt t="4834" x="3651250" y="3990975"/>
          <p14:tracePt t="4866" x="4070350" y="4000500"/>
          <p14:tracePt t="4883" x="4403725" y="4029075"/>
          <p14:tracePt t="4899" x="4587875" y="4054475"/>
          <p14:tracePt t="4916" x="4740275" y="4073525"/>
          <p14:tracePt t="4933" x="4851400" y="4095750"/>
          <p14:tracePt t="4950" x="4914900" y="4108450"/>
          <p14:tracePt t="4967" x="4975225" y="4108450"/>
          <p14:tracePt t="4984" x="5054600" y="4108450"/>
          <p14:tracePt t="5000" x="5105400" y="4108450"/>
          <p14:tracePt t="5017" x="5149850" y="4108450"/>
          <p14:tracePt t="5033" x="5197475" y="4121150"/>
          <p14:tracePt t="5049" x="5222875" y="4127500"/>
          <p14:tracePt t="5067" x="5232400" y="4127500"/>
          <p14:tracePt t="5083" x="5251450" y="4127500"/>
          <p14:tracePt t="5099" x="5254625" y="4127500"/>
          <p14:tracePt t="5117" x="5254625" y="4130675"/>
          <p14:tracePt t="5134" x="5254625" y="4137025"/>
          <p14:tracePt t="5150" x="5254625" y="4143375"/>
          <p14:tracePt t="5166" x="5254625" y="4146550"/>
          <p14:tracePt t="5183" x="5254625" y="4162425"/>
          <p14:tracePt t="7439" x="5264150" y="4117975"/>
          <p14:tracePt t="7446" x="5264150" y="4038600"/>
          <p14:tracePt t="7454" x="5264150" y="3968750"/>
          <p14:tracePt t="7467" x="5257800" y="3765550"/>
          <p14:tracePt t="7483" x="5203825" y="3448050"/>
          <p14:tracePt t="7500" x="5051425" y="2997200"/>
          <p14:tracePt t="7533" x="4419600" y="1882775"/>
          <p14:tracePt t="7568" x="3870325" y="1158875"/>
          <p14:tracePt t="7585" x="3730625" y="1000125"/>
          <p14:tracePt t="7601" x="3578225" y="838200"/>
          <p14:tracePt t="7617" x="3505200" y="765175"/>
          <p14:tracePt t="7633" x="3432175" y="692150"/>
          <p14:tracePt t="7650" x="3359150" y="619125"/>
          <p14:tracePt t="7666" x="3254375" y="514350"/>
          <p14:tracePt t="7682" x="3181350" y="441325"/>
          <p14:tracePt t="7700" x="3108325" y="377825"/>
          <p14:tracePt t="7717" x="3032125" y="320675"/>
          <p14:tracePt t="7994" x="2974975" y="320675"/>
          <p14:tracePt t="8001" x="2895600" y="320675"/>
          <p14:tracePt t="8017" x="2708275" y="346075"/>
          <p14:tracePt t="8033" x="2546350" y="381000"/>
          <p14:tracePt t="8051" x="2263775" y="485775"/>
          <p14:tracePt t="8082" x="1946275" y="660400"/>
          <p14:tracePt t="8118" x="1612900" y="869950"/>
          <p14:tracePt t="8134" x="1520825" y="917575"/>
          <p14:tracePt t="8151" x="1390650" y="1000125"/>
          <p14:tracePt t="8166" x="1311275" y="1038225"/>
          <p14:tracePt t="8183" x="1257300" y="1060450"/>
          <p14:tracePt t="8200" x="1168400" y="1073150"/>
          <p14:tracePt t="8216" x="1130300" y="1073150"/>
          <p14:tracePt t="8233" x="1085850" y="1073150"/>
          <p14:tracePt t="8249" x="1041400" y="1073150"/>
          <p14:tracePt t="8266" x="977900" y="1057275"/>
          <p14:tracePt t="8282" x="942975" y="1050925"/>
          <p14:tracePt t="8300" x="892175" y="1038225"/>
          <p14:tracePt t="8316" x="860425" y="1022350"/>
          <p14:tracePt t="8332" x="841375" y="1022350"/>
          <p14:tracePt t="8350" x="819150" y="1016000"/>
          <p14:tracePt t="8366" x="803275" y="1009650"/>
          <p14:tracePt t="8382" x="793750" y="1000125"/>
          <p14:tracePt t="8400" x="777875" y="984250"/>
          <p14:tracePt t="8416" x="771525" y="971550"/>
          <p14:tracePt t="8432" x="771525" y="958850"/>
          <p14:tracePt t="8450" x="771525" y="933450"/>
          <p14:tracePt t="8466" x="771525" y="904875"/>
          <p14:tracePt t="8482" x="771525" y="882650"/>
          <p14:tracePt t="8500" x="771525" y="835025"/>
          <p14:tracePt t="8516" x="781050" y="796925"/>
          <p14:tracePt t="8532" x="787400" y="774700"/>
          <p14:tracePt t="8550" x="803275" y="739775"/>
          <p14:tracePt t="8566" x="819150" y="730250"/>
          <p14:tracePt t="8583" x="828675" y="720725"/>
          <p14:tracePt t="8600" x="828675" y="708025"/>
          <p14:tracePt t="8865" x="835025" y="708025"/>
          <p14:tracePt t="8879" x="838200" y="708025"/>
          <p14:tracePt t="8885" x="844550" y="708025"/>
          <p14:tracePt t="8900" x="847725" y="708025"/>
          <p14:tracePt t="8916" x="860425" y="708025"/>
          <p14:tracePt t="8933" x="873125" y="708025"/>
          <p14:tracePt t="8950" x="889000" y="708025"/>
          <p14:tracePt t="8966" x="898525" y="708025"/>
          <p14:tracePt t="8982" x="908050" y="708025"/>
          <p14:tracePt t="8999" x="927100" y="708025"/>
          <p14:tracePt t="9015" x="939800" y="708025"/>
          <p14:tracePt t="9033" x="942975" y="708025"/>
          <p14:tracePt t="9050" x="952500" y="708025"/>
          <p14:tracePt t="9067" x="968375" y="708025"/>
          <p14:tracePt t="9083" x="977900" y="708025"/>
          <p14:tracePt t="9100" x="996950" y="708025"/>
          <p14:tracePt t="9116" x="1028700" y="708025"/>
          <p14:tracePt t="9133" x="1047750" y="708025"/>
          <p14:tracePt t="9149" x="1063625" y="695325"/>
          <p14:tracePt t="9165" x="1079500" y="695325"/>
          <p14:tracePt t="9182" x="1089025" y="695325"/>
          <p14:tracePt t="9199" x="1104900" y="695325"/>
          <p14:tracePt t="9215" x="1127125" y="688975"/>
          <p14:tracePt t="9232" x="1146175" y="688975"/>
          <p14:tracePt t="9249" x="1168400" y="688975"/>
          <p14:tracePt t="9266" x="1184275" y="688975"/>
          <p14:tracePt t="9282" x="1193800" y="688975"/>
          <p14:tracePt t="9299" x="1196975" y="688975"/>
          <p14:tracePt t="9335" x="1203325" y="688975"/>
          <p14:tracePt t="9342" x="1206500" y="688975"/>
          <p14:tracePt t="9350" x="1212850" y="688975"/>
          <p14:tracePt t="9367" x="1228725" y="688975"/>
          <p14:tracePt t="9383" x="1238250" y="688975"/>
          <p14:tracePt t="9400" x="1247775" y="688975"/>
          <p14:tracePt t="9493" x="1250950" y="692150"/>
          <p14:tracePt t="9500" x="1257300" y="692150"/>
          <p14:tracePt t="9516" x="1266825" y="701675"/>
          <p14:tracePt t="9533" x="1282700" y="708025"/>
          <p14:tracePt t="9550" x="1292225" y="708025"/>
          <p14:tracePt t="9566" x="1292225" y="714375"/>
          <p14:tracePt t="9621" x="1298575" y="714375"/>
          <p14:tracePt t="9627" x="1301750" y="714375"/>
          <p14:tracePt t="9635" x="1308100" y="714375"/>
          <p14:tracePt t="9649" x="1317625" y="714375"/>
          <p14:tracePt t="9666" x="1330325" y="714375"/>
          <p14:tracePt t="9684" x="1352550" y="714375"/>
          <p14:tracePt t="9699" x="1362075" y="714375"/>
          <p14:tracePt t="9715" x="1377950" y="714375"/>
          <p14:tracePt t="9734" x="1387475" y="714375"/>
          <p14:tracePt t="9766" x="1397000" y="714375"/>
          <p14:tracePt t="9784" x="1406525" y="714375"/>
          <p14:tracePt t="9800" x="1409700" y="714375"/>
          <p14:tracePt t="9833" x="1416050" y="714375"/>
          <p14:tracePt t="10220" x="1416050" y="717550"/>
          <p14:tracePt t="10233" x="1416050" y="723900"/>
          <p14:tracePt t="10255" x="1416050" y="727075"/>
          <p14:tracePt t="10269" x="1416050" y="733425"/>
          <p14:tracePt t="10342" x="1416050" y="736600"/>
          <p14:tracePt t="10384" x="1422400" y="736600"/>
          <p14:tracePt t="10390" x="1425575" y="742950"/>
          <p14:tracePt t="10404" x="1431925" y="752475"/>
          <p14:tracePt t="10415" x="1435100" y="758825"/>
          <p14:tracePt t="10433" x="1450975" y="762000"/>
          <p14:tracePt t="10449" x="1473200" y="768350"/>
          <p14:tracePt t="10467" x="1495425" y="768350"/>
          <p14:tracePt t="10484" x="1555750" y="768350"/>
          <p14:tracePt t="10500" x="1616075" y="765175"/>
          <p14:tracePt t="10516" x="1689100" y="758825"/>
          <p14:tracePt t="10533" x="1841500" y="758825"/>
          <p14:tracePt t="10549" x="1946275" y="758825"/>
          <p14:tracePt t="10566" x="2019300" y="762000"/>
          <p14:tracePt t="10583" x="2092325" y="774700"/>
          <p14:tracePt t="10599" x="2127250" y="781050"/>
          <p14:tracePt t="10616" x="2159000" y="787400"/>
          <p14:tracePt t="10634" x="2206625" y="800100"/>
          <p14:tracePt t="10650" x="2244725" y="819150"/>
          <p14:tracePt t="10666" x="2276475" y="828675"/>
          <p14:tracePt t="10682" x="2317750" y="847725"/>
          <p14:tracePt t="10699" x="2327275" y="857250"/>
          <p14:tracePt t="10716" x="2336800" y="873125"/>
          <p14:tracePt t="10733" x="2352675" y="882650"/>
          <p14:tracePt t="10750" x="2362200" y="889000"/>
          <p14:tracePt t="10766" x="2371725" y="889000"/>
          <p14:tracePt t="10783" x="2390775" y="889000"/>
          <p14:tracePt t="10799" x="2403475" y="892175"/>
          <p14:tracePt t="10816" x="2413000" y="892175"/>
          <p14:tracePt t="10833" x="2416175" y="892175"/>
          <p14:tracePt t="10869" x="2422525" y="892175"/>
          <p14:tracePt t="10883" x="2425700" y="892175"/>
          <p14:tracePt t="10890" x="2432050" y="892175"/>
          <p14:tracePt t="10899" x="2441575" y="892175"/>
          <p14:tracePt t="10916" x="2451100" y="892175"/>
          <p14:tracePt t="10933" x="2460625" y="898525"/>
          <p14:tracePt t="10950" x="2466975" y="898525"/>
          <p14:tracePt t="10966" x="2470150" y="898525"/>
          <p14:tracePt t="10983" x="2476500" y="898525"/>
          <p14:tracePt t="11019" x="2479675" y="898525"/>
          <p14:tracePt t="11033" x="2492375" y="898525"/>
          <p14:tracePt t="11054" x="2492375" y="901700"/>
          <p14:tracePt t="11125" x="2495550" y="908050"/>
          <p14:tracePt t="11132" x="2501900" y="908050"/>
          <p14:tracePt t="11139" x="2505075" y="908050"/>
          <p14:tracePt t="11150" x="2511425" y="917575"/>
          <p14:tracePt t="11167" x="2520950" y="923925"/>
          <p14:tracePt t="11183" x="2562225" y="933450"/>
          <p14:tracePt t="11200" x="2606675" y="942975"/>
          <p14:tracePt t="11217" x="2654300" y="942975"/>
          <p14:tracePt t="11232" x="2689225" y="942975"/>
          <p14:tracePt t="11249" x="2733675" y="949325"/>
          <p14:tracePt t="11265" x="2778125" y="949325"/>
          <p14:tracePt t="11282" x="2968625" y="955675"/>
          <p14:tracePt t="11299" x="3098800" y="965200"/>
          <p14:tracePt t="11315" x="3257550" y="974725"/>
          <p14:tracePt t="11333" x="3502025" y="1009650"/>
          <p14:tracePt t="11349" x="3632200" y="1025525"/>
          <p14:tracePt t="11366" x="3759200" y="1044575"/>
          <p14:tracePt t="11382" x="3879850" y="1050925"/>
          <p14:tracePt t="11399" x="3940175" y="1050925"/>
          <p14:tracePt t="11415" x="3984625" y="1050925"/>
          <p14:tracePt t="11433" x="4019550" y="1057275"/>
          <p14:tracePt t="11449" x="4048125" y="1069975"/>
          <p14:tracePt t="11467" x="4089400" y="1089025"/>
          <p14:tracePt t="11483" x="4102100" y="1098550"/>
          <p14:tracePt t="11499" x="4111625" y="1108075"/>
          <p14:tracePt t="11516" x="4111625" y="1111250"/>
          <p14:tracePt t="11533" x="4108450" y="1111250"/>
          <p14:tracePt t="11549" x="4064000" y="1111250"/>
          <p14:tracePt t="11567" x="3778250" y="1098550"/>
          <p14:tracePt t="11583" x="3444875" y="1085850"/>
          <p14:tracePt t="11599" x="3197225" y="1085850"/>
          <p14:tracePt t="11617" x="2832100" y="1092200"/>
          <p14:tracePt t="11633" x="2603500" y="1111250"/>
          <p14:tracePt t="11650" x="2374900" y="1139825"/>
          <p14:tracePt t="11667" x="2016125" y="1158875"/>
          <p14:tracePt t="11683" x="1797050" y="1177925"/>
          <p14:tracePt t="11699" x="1635125" y="1196975"/>
          <p14:tracePt t="11717" x="1377950" y="1250950"/>
          <p14:tracePt t="11733" x="1270000" y="1276350"/>
          <p14:tracePt t="11750" x="1162050" y="1301750"/>
          <p14:tracePt t="11767" x="993775" y="1333500"/>
          <p14:tracePt t="11782" x="911225" y="1349375"/>
          <p14:tracePt t="11799" x="835025" y="1365250"/>
          <p14:tracePt t="11816" x="717550" y="1371600"/>
          <p14:tracePt t="11832" x="644525" y="1371600"/>
          <p14:tracePt t="11850" x="584200" y="1371600"/>
          <p14:tracePt t="11852" x="568325" y="1371600"/>
          <p14:tracePt t="11866" x="523875" y="1371600"/>
          <p14:tracePt t="11883" x="501650" y="1368425"/>
          <p14:tracePt t="11900" x="469900" y="1362075"/>
          <p14:tracePt t="11916" x="434975" y="1346200"/>
          <p14:tracePt t="11933" x="406400" y="1333500"/>
          <p14:tracePt t="11949" x="381000" y="1314450"/>
          <p14:tracePt t="11966" x="352425" y="1308100"/>
          <p14:tracePt t="11983" x="342900" y="1304925"/>
          <p14:tracePt t="11999" x="333375" y="1304925"/>
          <p14:tracePt t="12016" x="323850" y="1295400"/>
          <p14:tracePt t="12033" x="323850" y="1289050"/>
          <p14:tracePt t="12049" x="323850" y="1285875"/>
          <p14:tracePt t="12066" x="323850" y="1279525"/>
          <p14:tracePt t="12083" x="323850" y="1270000"/>
          <p14:tracePt t="12099" x="327025" y="1263650"/>
          <p14:tracePt t="12116" x="358775" y="1254125"/>
          <p14:tracePt t="12132" x="450850" y="1254125"/>
          <p14:tracePt t="12149" x="581025" y="1260475"/>
          <p14:tracePt t="12166" x="758825" y="1292225"/>
          <p14:tracePt t="12182" x="911225" y="1330325"/>
          <p14:tracePt t="12199" x="1041400" y="1365250"/>
          <p14:tracePt t="12216" x="1200150" y="1416050"/>
          <p14:tracePt t="12232" x="1317625" y="1431925"/>
          <p14:tracePt t="12249" x="1438275" y="1447800"/>
          <p14:tracePt t="12265" x="1549400" y="1479550"/>
          <p14:tracePt t="12282" x="1593850" y="1485900"/>
          <p14:tracePt t="12299" x="1631950" y="1485900"/>
          <p14:tracePt t="12315" x="1663700" y="1485900"/>
          <p14:tracePt t="12332" x="1692275" y="1485900"/>
          <p14:tracePt t="12349" x="1724025" y="1485900"/>
          <p14:tracePt t="12351" x="1749425" y="1485900"/>
          <p14:tracePt t="12365" x="1784350" y="1485900"/>
          <p14:tracePt t="12382" x="1822450" y="1485900"/>
          <p14:tracePt t="12399" x="1866900" y="1482725"/>
          <p14:tracePt t="12415" x="1924050" y="1457325"/>
          <p14:tracePt t="12433" x="1952625" y="1444625"/>
          <p14:tracePt t="12450" x="1990725" y="1431925"/>
          <p14:tracePt t="12466" x="2057400" y="1393825"/>
          <p14:tracePt t="12483" x="2124075" y="1362075"/>
          <p14:tracePt t="12499" x="2190750" y="1333500"/>
          <p14:tracePt t="12515" x="2257425" y="1285875"/>
          <p14:tracePt t="12532" x="2305050" y="1260475"/>
          <p14:tracePt t="12549" x="2352675" y="1231900"/>
          <p14:tracePt t="12565" x="2416175" y="1212850"/>
          <p14:tracePt t="12582" x="2460625" y="1200150"/>
          <p14:tracePt t="12600" x="2492375" y="1181100"/>
          <p14:tracePt t="12616" x="2533650" y="1165225"/>
          <p14:tracePt t="12632" x="2559050" y="1158875"/>
          <p14:tracePt t="12649" x="2587625" y="1158875"/>
          <p14:tracePt t="12666" x="2619375" y="1158875"/>
          <p14:tracePt t="12682" x="2644775" y="1162050"/>
          <p14:tracePt t="12699" x="2667000" y="1171575"/>
          <p14:tracePt t="12716" x="2708275" y="1196975"/>
          <p14:tracePt t="12733" x="2733675" y="1209675"/>
          <p14:tracePt t="12750" x="2774950" y="1225550"/>
          <p14:tracePt t="12766" x="2790825" y="1238250"/>
          <p14:tracePt t="12782" x="2822575" y="1254125"/>
          <p14:tracePt t="12799" x="2844800" y="1266825"/>
          <p14:tracePt t="12816" x="2886075" y="1285875"/>
          <p14:tracePt t="12832" x="2911475" y="1295400"/>
          <p14:tracePt t="12849" x="2940050" y="1314450"/>
          <p14:tracePt t="12866" x="2962275" y="1330325"/>
          <p14:tracePt t="12883" x="2971800" y="1339850"/>
          <p14:tracePt t="12900" x="2990850" y="1349375"/>
          <p14:tracePt t="12916" x="3000375" y="1349375"/>
          <p14:tracePt t="12932" x="3013075" y="1365250"/>
          <p14:tracePt t="12949" x="3028950" y="1374775"/>
          <p14:tracePt t="12966" x="3054350" y="1393825"/>
          <p14:tracePt t="14570" x="3022600" y="1400175"/>
          <p14:tracePt t="14577" x="2962275" y="1406525"/>
          <p14:tracePt t="14584" x="2914650" y="1425575"/>
          <p14:tracePt t="14599" x="2771775" y="1460500"/>
          <p14:tracePt t="14615" x="2651125" y="1511300"/>
          <p14:tracePt t="14633" x="2479675" y="1571625"/>
          <p14:tracePt t="14665" x="2235200" y="1657350"/>
          <p14:tracePt t="14699" x="2038350" y="1695450"/>
          <p14:tracePt t="14715" x="1974850" y="1711325"/>
          <p14:tracePt t="14733" x="1882775" y="1739900"/>
          <p14:tracePt t="14749" x="1822450" y="1746250"/>
          <p14:tracePt t="14766" x="1778000" y="1746250"/>
          <p14:tracePt t="14783" x="1714500" y="1746250"/>
          <p14:tracePt t="14799" x="1679575" y="1746250"/>
          <p14:tracePt t="14816" x="1619250" y="1746250"/>
          <p14:tracePt t="14833" x="1533525" y="1746250"/>
          <p14:tracePt t="14849" x="1454150" y="1746250"/>
          <p14:tracePt t="14865" x="1362075" y="1746250"/>
          <p14:tracePt t="14882" x="1266825" y="1746250"/>
          <p14:tracePt t="14899" x="1095375" y="1739900"/>
          <p14:tracePt t="14916" x="1000125" y="1733550"/>
          <p14:tracePt t="14937" x="857250" y="1724025"/>
          <p14:tracePt t="14949" x="777875" y="1724025"/>
          <p14:tracePt t="14966" x="695325" y="1724025"/>
          <p14:tracePt t="14982" x="606425" y="1711325"/>
          <p14:tracePt t="14999" x="542925" y="1695450"/>
          <p14:tracePt t="15015" x="466725" y="1682750"/>
          <p14:tracePt t="15032" x="368300" y="1660525"/>
          <p14:tracePt t="15049" x="323850" y="1654175"/>
          <p14:tracePt t="15065" x="279400" y="1654175"/>
          <p14:tracePt t="15083" x="238125" y="1654175"/>
          <p14:tracePt t="15099" x="215900" y="1641475"/>
          <p14:tracePt t="15116" x="177800" y="1641475"/>
          <p14:tracePt t="15132" x="117475" y="1641475"/>
          <p14:tracePt t="15148" x="79375" y="1641475"/>
          <p14:tracePt t="15165" x="34925" y="1651000"/>
          <p14:tracePt t="15362" x="0" y="2060575"/>
          <p14:tracePt t="15368" x="19050" y="2082800"/>
          <p14:tracePt t="15382" x="57150" y="2108200"/>
          <p14:tracePt t="15399" x="101600" y="2127250"/>
          <p14:tracePt t="15415" x="168275" y="2149475"/>
          <p14:tracePt t="15432" x="298450" y="2133600"/>
          <p14:tracePt t="15448" x="403225" y="2117725"/>
          <p14:tracePt t="15466" x="520700" y="2101850"/>
          <p14:tracePt t="15483" x="755650" y="2066925"/>
          <p14:tracePt t="15499" x="873125" y="2041525"/>
          <p14:tracePt t="15516" x="990600" y="2032000"/>
          <p14:tracePt t="15532" x="1187450" y="2032000"/>
          <p14:tracePt t="15549" x="1289050" y="2032000"/>
          <p14:tracePt t="15565" x="1384300" y="2032000"/>
          <p14:tracePt t="15582" x="1581150" y="2038350"/>
          <p14:tracePt t="15598" x="1685925" y="2044700"/>
          <p14:tracePt t="15615" x="1768475" y="2044700"/>
          <p14:tracePt t="15632" x="1901825" y="2076450"/>
          <p14:tracePt t="15649" x="1984375" y="2085975"/>
          <p14:tracePt t="15665" x="2070100" y="2092325"/>
          <p14:tracePt t="15682" x="2155825" y="2092325"/>
          <p14:tracePt t="15698" x="2216150" y="2092325"/>
          <p14:tracePt t="15715" x="2305050" y="2092325"/>
          <p14:tracePt t="15732" x="2460625" y="2070100"/>
          <p14:tracePt t="15749" x="2536825" y="2047875"/>
          <p14:tracePt t="15766" x="2609850" y="2035175"/>
          <p14:tracePt t="15782" x="2733675" y="2003425"/>
          <p14:tracePt t="15799" x="2803525" y="1965325"/>
          <p14:tracePt t="15815" x="2847975" y="1946275"/>
          <p14:tracePt t="15832" x="2908300" y="1898650"/>
          <p14:tracePt t="15849" x="2940050" y="1882775"/>
          <p14:tracePt t="15866" x="2949575" y="1857375"/>
          <p14:tracePt t="15883" x="2968625" y="1793875"/>
          <p14:tracePt t="15899" x="2968625" y="1755775"/>
          <p14:tracePt t="15903" x="2965450" y="1739900"/>
          <p14:tracePt t="15915" x="2959100" y="1711325"/>
          <p14:tracePt t="15932" x="2927350" y="1647825"/>
          <p14:tracePt t="15948" x="2876550" y="1593850"/>
          <p14:tracePt t="15965" x="2822575" y="1543050"/>
          <p14:tracePt t="15982" x="2714625" y="1470025"/>
          <p14:tracePt t="15998" x="2613025" y="1412875"/>
          <p14:tracePt t="16015" x="2470150" y="1374775"/>
          <p14:tracePt t="16033" x="2279650" y="1343025"/>
          <p14:tracePt t="16049" x="2117725" y="1323975"/>
          <p14:tracePt t="16065" x="1968500" y="1314450"/>
          <p14:tracePt t="16082" x="1762125" y="1314450"/>
          <p14:tracePt t="16098" x="1603375" y="1314450"/>
          <p14:tracePt t="16116" x="1463675" y="1314450"/>
          <p14:tracePt t="16133" x="1244600" y="1320800"/>
          <p14:tracePt t="16149" x="1085850" y="1330325"/>
          <p14:tracePt t="16166" x="958850" y="1336675"/>
          <p14:tracePt t="16183" x="714375" y="1355725"/>
          <p14:tracePt t="16199" x="587375" y="1355725"/>
          <p14:tracePt t="16215" x="469900" y="1371600"/>
          <p14:tracePt t="16232" x="314325" y="1397000"/>
          <p14:tracePt t="16248" x="228600" y="1422400"/>
          <p14:tracePt t="16265" x="165100" y="1435100"/>
          <p14:tracePt t="16282" x="92075" y="1470025"/>
          <p14:tracePt t="16299" x="66675" y="1495425"/>
          <p14:tracePt t="16317" x="25400" y="1517650"/>
          <p14:tracePt t="16332" x="6350" y="1530350"/>
          <p14:tracePt t="16468" x="12700" y="1765300"/>
          <p14:tracePt t="16478" x="34925" y="1793875"/>
          <p14:tracePt t="16488" x="104775" y="1851025"/>
          <p14:tracePt t="16498" x="158750" y="1895475"/>
          <p14:tracePt t="16515" x="250825" y="1962150"/>
          <p14:tracePt t="16532" x="403225" y="2044700"/>
          <p14:tracePt t="16548" x="539750" y="2117725"/>
          <p14:tracePt t="16565" x="717550" y="2203450"/>
          <p14:tracePt t="16582" x="1050925" y="2308225"/>
          <p14:tracePt t="16600" x="1346200" y="2374900"/>
          <p14:tracePt t="16617" x="1844675" y="2435225"/>
          <p14:tracePt t="16633" x="2130425" y="2454275"/>
          <p14:tracePt t="16650" x="2368550" y="2463800"/>
          <p14:tracePt t="16665" x="2597150" y="2473325"/>
          <p14:tracePt t="16682" x="2882900" y="2492375"/>
          <p14:tracePt t="16699" x="3044825" y="2492375"/>
          <p14:tracePt t="16717" x="3251200" y="2492375"/>
          <p14:tracePt t="16732" x="3365500" y="2492375"/>
          <p14:tracePt t="16749" x="3470275" y="2486025"/>
          <p14:tracePt t="16765" x="3705225" y="2441575"/>
          <p14:tracePt t="16782" x="3867150" y="2406650"/>
          <p14:tracePt t="16798" x="4035425" y="2339975"/>
          <p14:tracePt t="16815" x="4283075" y="2266950"/>
          <p14:tracePt t="16832" x="4457700" y="2222500"/>
          <p14:tracePt t="16849" x="4632325" y="2184400"/>
          <p14:tracePt t="16866" x="4857750" y="2130425"/>
          <p14:tracePt t="16882" x="5041900" y="2111375"/>
          <p14:tracePt t="16899" x="5191125" y="2095500"/>
          <p14:tracePt t="16915" x="5391150" y="2060575"/>
          <p14:tracePt t="16932" x="5534025" y="2041525"/>
          <p14:tracePt t="16949" x="5632450" y="2009775"/>
          <p14:tracePt t="16966" x="5737225" y="1955800"/>
          <p14:tracePt t="16982" x="5800725" y="1901825"/>
          <p14:tracePt t="16999" x="5861050" y="1857375"/>
          <p14:tracePt t="17016" x="5934075" y="1787525"/>
          <p14:tracePt t="17032" x="5981700" y="1743075"/>
          <p14:tracePt t="17049" x="6013450" y="1711325"/>
          <p14:tracePt t="17065" x="6061075" y="1644650"/>
          <p14:tracePt t="17081" x="6086475" y="1590675"/>
          <p14:tracePt t="17099" x="6108700" y="1533525"/>
          <p14:tracePt t="17116" x="6108700" y="1463675"/>
          <p14:tracePt t="17133" x="6092825" y="1419225"/>
          <p14:tracePt t="17149" x="6080125" y="1381125"/>
          <p14:tracePt t="17166" x="6061075" y="1323975"/>
          <p14:tracePt t="17182" x="6048375" y="1279525"/>
          <p14:tracePt t="17199" x="6048375" y="1235075"/>
          <p14:tracePt t="17215" x="6048375" y="1174750"/>
          <p14:tracePt t="17231" x="6035675" y="1136650"/>
          <p14:tracePt t="17248" x="6029325" y="1098550"/>
          <p14:tracePt t="17265" x="6016625" y="1057275"/>
          <p14:tracePt t="17282" x="6003925" y="1031875"/>
          <p14:tracePt t="17299" x="5991225" y="1003300"/>
          <p14:tracePt t="17315" x="5946775" y="952500"/>
          <p14:tracePt t="17331" x="5921375" y="904875"/>
          <p14:tracePt t="17347" x="5870575" y="854075"/>
          <p14:tracePt t="17364" x="5822950" y="787400"/>
          <p14:tracePt t="17381" x="5791200" y="762000"/>
          <p14:tracePt t="17398" x="5753100" y="730250"/>
          <p14:tracePt t="17414" x="5686425" y="682625"/>
          <p14:tracePt t="17431" x="5638800" y="647700"/>
          <p14:tracePt t="17448" x="5591175" y="622300"/>
          <p14:tracePt t="17464" x="5514975" y="571500"/>
          <p14:tracePt t="17481" x="5467350" y="552450"/>
          <p14:tracePt t="17498" x="5422900" y="539750"/>
          <p14:tracePt t="17514" x="5365750" y="514350"/>
          <p14:tracePt t="17531" x="5327650" y="501650"/>
          <p14:tracePt t="17548" x="5283200" y="495300"/>
          <p14:tracePt t="17565" x="5213350" y="482600"/>
          <p14:tracePt t="17581" x="5153025" y="482600"/>
          <p14:tracePt t="17598" x="5099050" y="482600"/>
          <p14:tracePt t="17615" x="5045075" y="482600"/>
          <p14:tracePt t="17631" x="5022850" y="482600"/>
          <p14:tracePt t="17648" x="5000625" y="482600"/>
          <p14:tracePt t="17664" x="4943475" y="498475"/>
          <p14:tracePt t="17681" x="4899025" y="504825"/>
          <p14:tracePt t="17698" x="4845050" y="517525"/>
          <p14:tracePt t="17715" x="4756150" y="539750"/>
          <p14:tracePt t="17731" x="4711700" y="552450"/>
          <p14:tracePt t="17748" x="4673600" y="565150"/>
          <p14:tracePt t="17765" x="4629150" y="584200"/>
          <p14:tracePt t="17782" x="4606925" y="603250"/>
          <p14:tracePt t="17799" x="4568825" y="615950"/>
          <p14:tracePt t="17815" x="4505325" y="635000"/>
          <p14:tracePt t="17831" x="4460875" y="647700"/>
          <p14:tracePt t="17848" x="4422775" y="666750"/>
          <p14:tracePt t="17865" x="4378325" y="682625"/>
          <p14:tracePt t="17881" x="4362450" y="695325"/>
          <p14:tracePt t="17898" x="4343400" y="723900"/>
          <p14:tracePt t="17915" x="4327525" y="774700"/>
          <p14:tracePt t="17932" x="4311650" y="828675"/>
          <p14:tracePt t="17948" x="4298950" y="873125"/>
          <p14:tracePt t="17966" x="4279900" y="936625"/>
          <p14:tracePt t="17981" x="4267200" y="974725"/>
          <p14:tracePt t="17998" x="4254500" y="1028700"/>
          <p14:tracePt t="18015" x="4254500" y="1108075"/>
          <p14:tracePt t="18032" x="4254500" y="1149350"/>
          <p14:tracePt t="18049" x="4254500" y="1193800"/>
          <p14:tracePt t="18065" x="4254500" y="1257300"/>
          <p14:tracePt t="18082" x="4254500" y="1292225"/>
          <p14:tracePt t="18099" x="4248150" y="1377950"/>
          <p14:tracePt t="18115" x="4225925" y="1444625"/>
          <p14:tracePt t="18132" x="4219575" y="1495425"/>
          <p14:tracePt t="18150" x="4219575" y="1565275"/>
          <p14:tracePt t="18166" x="4219575" y="1603375"/>
          <p14:tracePt t="18182" x="4219575" y="1647825"/>
          <p14:tracePt t="18200" x="4219575" y="1724025"/>
          <p14:tracePt t="18215" x="4219575" y="1784350"/>
          <p14:tracePt t="18231" x="4219575" y="1828800"/>
          <p14:tracePt t="18249" x="4213225" y="1889125"/>
          <p14:tracePt t="18265" x="4213225" y="1911350"/>
          <p14:tracePt t="18282" x="4213225" y="1939925"/>
          <p14:tracePt t="18300" x="4213225" y="1974850"/>
          <p14:tracePt t="18316" x="4213225" y="2003425"/>
          <p14:tracePt t="18332" x="4222750" y="2025650"/>
          <p14:tracePt t="18349" x="4260850" y="2085975"/>
          <p14:tracePt t="18365" x="4286250" y="2124075"/>
          <p14:tracePt t="18381" x="4311650" y="2155825"/>
          <p14:tracePt t="18399" x="4356100" y="2200275"/>
          <p14:tracePt t="18415" x="4378325" y="2225675"/>
          <p14:tracePt t="18432" x="4413250" y="2257425"/>
          <p14:tracePt t="18435" x="4422775" y="2266950"/>
          <p14:tracePt t="18449" x="4464050" y="2295525"/>
          <p14:tracePt t="18465" x="4508500" y="2327275"/>
          <p14:tracePt t="18482" x="4565650" y="2355850"/>
          <p14:tracePt t="18499" x="4641850" y="2403475"/>
          <p14:tracePt t="18515" x="4686300" y="2428875"/>
          <p14:tracePt t="18532" x="4727575" y="2460625"/>
          <p14:tracePt t="18549" x="4791075" y="2486025"/>
          <p14:tracePt t="18566" x="4841875" y="2501900"/>
          <p14:tracePt t="18582" x="4933950" y="2540000"/>
          <p14:tracePt t="18599" x="5057775" y="2571750"/>
          <p14:tracePt t="18615" x="5121275" y="2587625"/>
          <p14:tracePt t="18632" x="5165725" y="2606675"/>
          <p14:tracePt t="18649" x="5267325" y="2628900"/>
          <p14:tracePt t="18665" x="5321300" y="2647950"/>
          <p14:tracePt t="18682" x="5378450" y="2670175"/>
          <p14:tracePt t="18699" x="5448300" y="2689225"/>
          <p14:tracePt t="18716" x="5495925" y="2708275"/>
          <p14:tracePt t="18732" x="5543550" y="2733675"/>
          <p14:tracePt t="18749" x="5607050" y="2752725"/>
          <p14:tracePt t="18766" x="5629275" y="2765425"/>
          <p14:tracePt t="18782" x="5661025" y="2778125"/>
          <p14:tracePt t="18799" x="5680075" y="2778125"/>
          <p14:tracePt t="18815" x="5695950" y="2778125"/>
          <p14:tracePt t="18832" x="5718175" y="2778125"/>
          <p14:tracePt t="18849" x="5743575" y="2778125"/>
          <p14:tracePt t="18865" x="5772150" y="2778125"/>
          <p14:tracePt t="18882" x="5794375" y="2778125"/>
          <p14:tracePt t="18898" x="5822950" y="2774950"/>
          <p14:tracePt t="18915" x="5845175" y="2762250"/>
          <p14:tracePt t="18932" x="5861050" y="2752725"/>
          <p14:tracePt t="18936" x="5864225" y="2749550"/>
          <p14:tracePt t="18949" x="5889625" y="2730500"/>
          <p14:tracePt t="18966" x="5911850" y="2717800"/>
          <p14:tracePt t="18982" x="5949950" y="2698750"/>
          <p14:tracePt t="18999" x="6016625" y="2667000"/>
          <p14:tracePt t="19015" x="6042025" y="2647950"/>
          <p14:tracePt t="19031" x="6080125" y="2628900"/>
          <p14:tracePt t="19048" x="6118225" y="2584450"/>
          <p14:tracePt t="19065" x="6149975" y="2536825"/>
          <p14:tracePt t="19082" x="6169025" y="2505075"/>
          <p14:tracePt t="19098" x="6194425" y="2463800"/>
          <p14:tracePt t="19115" x="6207125" y="2438400"/>
          <p14:tracePt t="19132" x="6216650" y="2416175"/>
          <p14:tracePt t="19148" x="6232525" y="2381250"/>
          <p14:tracePt t="19165" x="6261100" y="2343150"/>
          <p14:tracePt t="19182" x="6283325" y="2276475"/>
          <p14:tracePt t="19199" x="6302375" y="2174875"/>
          <p14:tracePt t="19216" x="6324600" y="2098675"/>
          <p14:tracePt t="19232" x="6330950" y="2038350"/>
          <p14:tracePt t="19248" x="6330950" y="1952625"/>
          <p14:tracePt t="19265" x="6330950" y="1892300"/>
          <p14:tracePt t="19282" x="6330950" y="1841500"/>
          <p14:tracePt t="19298" x="6330950" y="1762125"/>
          <p14:tracePt t="19315" x="6330950" y="1711325"/>
          <p14:tracePt t="19333" x="6327775" y="1638300"/>
          <p14:tracePt t="19348" x="6296025" y="1470025"/>
          <p14:tracePt t="19366" x="6280150" y="1384300"/>
          <p14:tracePt t="19382" x="6267450" y="1320800"/>
          <p14:tracePt t="19399" x="6238875" y="1257300"/>
          <p14:tracePt t="19415" x="6226175" y="1193800"/>
          <p14:tracePt t="19431" x="6213475" y="1149350"/>
          <p14:tracePt t="19433" x="6207125" y="1130300"/>
          <p14:tracePt t="19448" x="6194425" y="1076325"/>
          <p14:tracePt t="19465" x="6175375" y="1031875"/>
          <p14:tracePt t="19482" x="6162675" y="984250"/>
          <p14:tracePt t="19498" x="6134100" y="920750"/>
          <p14:tracePt t="19515" x="6102350" y="873125"/>
          <p14:tracePt t="19533" x="6061075" y="806450"/>
          <p14:tracePt t="19548" x="6035675" y="774700"/>
          <p14:tracePt t="19565" x="6022975" y="746125"/>
          <p14:tracePt t="19582" x="6000750" y="720725"/>
          <p14:tracePt t="19598" x="5962650" y="676275"/>
          <p14:tracePt t="19616" x="5937250" y="654050"/>
          <p14:tracePt t="19633" x="5892800" y="609600"/>
          <p14:tracePt t="19649" x="5867400" y="561975"/>
          <p14:tracePt t="19665" x="5835650" y="530225"/>
          <p14:tracePt t="19682" x="5807075" y="482600"/>
          <p14:tracePt t="19698" x="5762625" y="431800"/>
          <p14:tracePt t="19715" x="5740400" y="406400"/>
          <p14:tracePt t="19734" x="5711825" y="387350"/>
          <p14:tracePt t="19749" x="5686425" y="368300"/>
          <p14:tracePt t="19766" x="5657850" y="355600"/>
          <p14:tracePt t="19783" x="5629275" y="339725"/>
          <p14:tracePt t="19799" x="5613400" y="339725"/>
          <p14:tracePt t="19815" x="5603875" y="339725"/>
          <p14:tracePt t="19832" x="5588000" y="339725"/>
          <p14:tracePt t="19848" x="5578475" y="339725"/>
          <p14:tracePt t="19865" x="5565775" y="339725"/>
          <p14:tracePt t="19883" x="5549900" y="339725"/>
          <p14:tracePt t="19899" x="5540375" y="339725"/>
          <p14:tracePt t="19915" x="5530850" y="339725"/>
          <p14:tracePt t="19933" x="5508625" y="339725"/>
          <p14:tracePt t="19949" x="5489575" y="339725"/>
          <p14:tracePt t="19965" x="5457825" y="339725"/>
          <p14:tracePt t="19983" x="5426075" y="339725"/>
          <p14:tracePt t="19999" x="5381625" y="349250"/>
          <p14:tracePt t="20015" x="5327650" y="361950"/>
          <p14:tracePt t="20032" x="5203825" y="393700"/>
          <p14:tracePt t="20049" x="5060950" y="428625"/>
          <p14:tracePt t="20065" x="4940300" y="463550"/>
          <p14:tracePt t="20082" x="4768850" y="523875"/>
          <p14:tracePt t="20099" x="4638675" y="568325"/>
          <p14:tracePt t="20115" x="4549775" y="600075"/>
          <p14:tracePt t="20133" x="4457700" y="628650"/>
          <p14:tracePt t="20149" x="4391025" y="657225"/>
          <p14:tracePt t="20165" x="4311650" y="688975"/>
          <p14:tracePt t="20182" x="4171950" y="762000"/>
          <p14:tracePt t="20199" x="4092575" y="809625"/>
          <p14:tracePt t="20215" x="4022725" y="850900"/>
          <p14:tracePt t="20232" x="3946525" y="898525"/>
          <p14:tracePt t="20248" x="3914775" y="923925"/>
          <p14:tracePt t="20265" x="3889375" y="955675"/>
          <p14:tracePt t="20282" x="3873500" y="990600"/>
          <p14:tracePt t="20298" x="3860800" y="1019175"/>
          <p14:tracePt t="20315" x="3860800" y="1057275"/>
          <p14:tracePt t="20333" x="3860800" y="1117600"/>
          <p14:tracePt t="20349" x="3860800" y="1162050"/>
          <p14:tracePt t="20365" x="3860800" y="1206500"/>
          <p14:tracePt t="20382" x="3870325" y="1270000"/>
          <p14:tracePt t="20399" x="3883025" y="1301750"/>
          <p14:tracePt t="20415" x="3895725" y="1346200"/>
          <p14:tracePt t="20432" x="3933825" y="1403350"/>
          <p14:tracePt t="20448" x="3987800" y="1470025"/>
          <p14:tracePt t="20464" x="4025900" y="1539875"/>
          <p14:tracePt t="20482" x="4098925" y="1619250"/>
          <p14:tracePt t="20499" x="4143375" y="1679575"/>
          <p14:tracePt t="20515" x="4194175" y="1739900"/>
          <p14:tracePt t="20532" x="4273550" y="1851025"/>
          <p14:tracePt t="20549" x="4327525" y="1924050"/>
          <p14:tracePt t="20565" x="4403725" y="1997075"/>
          <p14:tracePt t="20581" x="4537075" y="2108200"/>
          <p14:tracePt t="20598" x="4610100" y="2171700"/>
          <p14:tracePt t="20614" x="4660900" y="2212975"/>
          <p14:tracePt t="20632" x="4759325" y="2289175"/>
          <p14:tracePt t="20649" x="4813300" y="2343150"/>
          <p14:tracePt t="20665" x="4879975" y="2371725"/>
          <p14:tracePt t="20682" x="4975225" y="2416175"/>
          <p14:tracePt t="20699" x="5013325" y="2428875"/>
          <p14:tracePt t="20715" x="5067300" y="2441575"/>
          <p14:tracePt t="20732" x="5137150" y="2460625"/>
          <p14:tracePt t="20748" x="5181600" y="2460625"/>
          <p14:tracePt t="20765" x="5219700" y="2460625"/>
          <p14:tracePt t="20782" x="5251450" y="2460625"/>
          <p14:tracePt t="20799" x="5260975" y="2460625"/>
          <p14:tracePt t="20815" x="5273675" y="2460625"/>
          <p14:tracePt t="20832" x="5276850" y="2460625"/>
          <p14:tracePt t="22181" x="5276850" y="2466975"/>
          <p14:tracePt t="22187" x="5270500" y="2470150"/>
          <p14:tracePt t="22202" x="5270500" y="2479675"/>
          <p14:tracePt t="22219" x="5270500" y="2486025"/>
          <p14:tracePt t="22236" x="5270500" y="2489200"/>
          <p14:tracePt t="22272" x="5273675" y="2489200"/>
          <p14:tracePt t="22298" x="5321300" y="2486025"/>
          <p14:tracePt t="22332" x="5524500" y="2406650"/>
          <p14:tracePt t="22349" x="5648325" y="2336800"/>
          <p14:tracePt t="22365" x="5807075" y="2203450"/>
          <p14:tracePt t="22382" x="5924550" y="2095500"/>
          <p14:tracePt t="22398" x="6042025" y="1958975"/>
          <p14:tracePt t="22414" x="6191250" y="1736725"/>
          <p14:tracePt t="22431" x="6242050" y="1644650"/>
          <p14:tracePt t="22448" x="6280150" y="1555750"/>
          <p14:tracePt t="22464" x="6315075" y="1400175"/>
          <p14:tracePt t="22481" x="6321425" y="1317625"/>
          <p14:tracePt t="22499" x="6321425" y="1254125"/>
          <p14:tracePt t="22515" x="6321425" y="1200150"/>
          <p14:tracePt t="22532" x="6321425" y="1165225"/>
          <p14:tracePt t="22548" x="6311900" y="1117600"/>
          <p14:tracePt t="22565" x="6292850" y="1047750"/>
          <p14:tracePt t="22581" x="6273800" y="1000125"/>
          <p14:tracePt t="22598" x="6238875" y="946150"/>
          <p14:tracePt t="22615" x="6178550" y="882650"/>
          <p14:tracePt t="22631" x="6137275" y="841375"/>
          <p14:tracePt t="22648" x="6067425" y="796925"/>
          <p14:tracePt t="22665" x="5915025" y="711200"/>
          <p14:tracePt t="22681" x="5778500" y="638175"/>
          <p14:tracePt t="22698" x="5667375" y="577850"/>
          <p14:tracePt t="22714" x="5495925" y="527050"/>
          <p14:tracePt t="22731" x="5365750" y="492125"/>
          <p14:tracePt t="22749" x="5238750" y="482600"/>
          <p14:tracePt t="22765" x="5076825" y="482600"/>
          <p14:tracePt t="22781" x="4959350" y="482600"/>
          <p14:tracePt t="22798" x="4841875" y="498475"/>
          <p14:tracePt t="22815" x="4718050" y="527050"/>
          <p14:tracePt t="22831" x="4632325" y="542925"/>
          <p14:tracePt t="22848" x="4568825" y="558800"/>
          <p14:tracePt t="22864" x="4495800" y="577850"/>
          <p14:tracePt t="22881" x="4448175" y="596900"/>
          <p14:tracePt t="22898" x="4403725" y="609600"/>
          <p14:tracePt t="22915" x="4368800" y="628650"/>
          <p14:tracePt t="22931" x="4337050" y="654050"/>
          <p14:tracePt t="22949" x="4302125" y="669925"/>
          <p14:tracePt t="22965" x="4276725" y="682625"/>
          <p14:tracePt t="22981" x="4267200" y="692150"/>
          <p14:tracePt t="23000" x="4251325" y="723900"/>
          <p14:tracePt t="23015" x="4241800" y="749300"/>
          <p14:tracePt t="23036" x="4210050" y="800100"/>
          <p14:tracePt t="23049" x="4181475" y="844550"/>
          <p14:tracePt t="23065" x="4162425" y="882650"/>
          <p14:tracePt t="23081" x="4149725" y="936625"/>
          <p14:tracePt t="23098" x="4137025" y="981075"/>
          <p14:tracePt t="23114" x="4124325" y="1079500"/>
          <p14:tracePt t="23131" x="4124325" y="1162050"/>
          <p14:tracePt t="23149" x="4124325" y="1247775"/>
          <p14:tracePt t="23165" x="4124325" y="1308100"/>
          <p14:tracePt t="23181" x="4124325" y="1368425"/>
          <p14:tracePt t="23199" x="4133850" y="1447800"/>
          <p14:tracePt t="23215" x="4146550" y="1511300"/>
          <p14:tracePt t="23231" x="4162425" y="1587500"/>
          <p14:tracePt t="23248" x="4187825" y="1660525"/>
          <p14:tracePt t="23265" x="4203700" y="1714500"/>
          <p14:tracePt t="23281" x="4216400" y="1765300"/>
          <p14:tracePt t="23299" x="4244975" y="1857375"/>
          <p14:tracePt t="23315" x="4257675" y="1895475"/>
          <p14:tracePt t="23332" x="4270375" y="1943100"/>
          <p14:tracePt t="23349" x="4286250" y="1990725"/>
          <p14:tracePt t="23365" x="4305300" y="2016125"/>
          <p14:tracePt t="23381" x="4318000" y="2044700"/>
          <p14:tracePt t="23398" x="4337050" y="2089150"/>
          <p14:tracePt t="23414" x="4368800" y="2127250"/>
          <p14:tracePt t="23432" x="4403725" y="2174875"/>
          <p14:tracePt t="23448" x="4454525" y="2212975"/>
          <p14:tracePt t="23465" x="4476750" y="2244725"/>
          <p14:tracePt t="23482" x="4508500" y="2270125"/>
          <p14:tracePt t="23499" x="4543425" y="2286000"/>
          <p14:tracePt t="23515" x="4575175" y="2311400"/>
          <p14:tracePt t="23531" x="4606925" y="2336800"/>
          <p14:tracePt t="23548" x="4673600" y="2362200"/>
          <p14:tracePt t="23564" x="4718050" y="2374900"/>
          <p14:tracePt t="23582" x="4756150" y="2387600"/>
          <p14:tracePt t="23599" x="4791075" y="2406650"/>
          <p14:tracePt t="23615" x="4829175" y="2425700"/>
          <p14:tracePt t="23632" x="4851400" y="2432050"/>
          <p14:tracePt t="23648" x="4892675" y="2447925"/>
          <p14:tracePt t="23664" x="4924425" y="2454275"/>
          <p14:tracePt t="23682" x="4965700" y="2454275"/>
          <p14:tracePt t="23698" x="5048250" y="2470150"/>
          <p14:tracePt t="23714" x="5111750" y="2489200"/>
          <p14:tracePt t="23732" x="5156200" y="2495550"/>
          <p14:tracePt t="23749" x="5219700" y="2508250"/>
          <p14:tracePt t="23765" x="5254625" y="2520950"/>
          <p14:tracePt t="23781" x="5302250" y="2533650"/>
          <p14:tracePt t="23798" x="5391150" y="2562225"/>
          <p14:tracePt t="23814" x="5464175" y="2578100"/>
          <p14:tracePt t="23832" x="5530850" y="2590800"/>
          <p14:tracePt t="23849" x="5626100" y="2597150"/>
          <p14:tracePt t="23865" x="5708650" y="2597150"/>
          <p14:tracePt t="23882" x="5778500" y="2597150"/>
          <p14:tracePt t="23898" x="5864225" y="2593975"/>
          <p14:tracePt t="23915" x="5911850" y="2581275"/>
          <p14:tracePt t="23931" x="5946775" y="2568575"/>
          <p14:tracePt t="23947" x="6013450" y="2543175"/>
          <p14:tracePt t="23964" x="6057900" y="2517775"/>
          <p14:tracePt t="23982" x="6115050" y="2482850"/>
          <p14:tracePt t="23998" x="6181725" y="2441575"/>
          <p14:tracePt t="24015" x="6207125" y="2413000"/>
          <p14:tracePt t="24036" x="6251575" y="2346325"/>
          <p14:tracePt t="24048" x="6276975" y="2308225"/>
          <p14:tracePt t="24064" x="6305550" y="2260600"/>
          <p14:tracePt t="24082" x="6318250" y="2222500"/>
          <p14:tracePt t="24097" x="6334125" y="2187575"/>
          <p14:tracePt t="24114" x="6353175" y="2155825"/>
          <p14:tracePt t="24132" x="6365875" y="2124075"/>
          <p14:tracePt t="24148" x="6388100" y="2025650"/>
          <p14:tracePt t="24164" x="6388100" y="1943100"/>
          <p14:tracePt t="24181" x="6388100" y="1892300"/>
          <p14:tracePt t="24198" x="6388100" y="1828800"/>
          <p14:tracePt t="24214" x="6384925" y="1784350"/>
          <p14:tracePt t="24231" x="6378575" y="1739900"/>
          <p14:tracePt t="24248" x="6356350" y="1660525"/>
          <p14:tracePt t="24265" x="6337300" y="1593850"/>
          <p14:tracePt t="24281" x="6321425" y="1530350"/>
          <p14:tracePt t="24299" x="6270625" y="1435100"/>
          <p14:tracePt t="24315" x="6242050" y="1368425"/>
          <p14:tracePt t="24331" x="6191250" y="1289050"/>
          <p14:tracePt t="24347" x="6146800" y="1171575"/>
          <p14:tracePt t="24364" x="6111875" y="1111250"/>
          <p14:tracePt t="24381" x="6083300" y="1057275"/>
          <p14:tracePt t="24398" x="6032500" y="968375"/>
          <p14:tracePt t="24414" x="6000750" y="869950"/>
          <p14:tracePt t="24431" x="5959475" y="793750"/>
          <p14:tracePt t="24449" x="5918200" y="717550"/>
          <p14:tracePt t="24465" x="5886450" y="685800"/>
          <p14:tracePt t="24481" x="5861050" y="654050"/>
          <p14:tracePt t="24498" x="5819775" y="615950"/>
          <p14:tracePt t="24514" x="5794375" y="584200"/>
          <p14:tracePt t="24533" x="5749925" y="549275"/>
          <p14:tracePt t="24549" x="5727700" y="530225"/>
          <p14:tracePt t="24565" x="5689600" y="517525"/>
          <p14:tracePt t="24582" x="5626100" y="498475"/>
          <p14:tracePt t="24598" x="5578475" y="485775"/>
          <p14:tracePt t="24614" x="5543550" y="485775"/>
          <p14:tracePt t="24632" x="5502275" y="485775"/>
          <p14:tracePt t="24648" x="5464175" y="495300"/>
          <p14:tracePt t="24664" x="5426075" y="508000"/>
          <p14:tracePt t="24681" x="5387975" y="520700"/>
          <p14:tracePt t="24698" x="5321300" y="565150"/>
          <p14:tracePt t="24715" x="5254625" y="596900"/>
          <p14:tracePt t="24733" x="5187950" y="641350"/>
          <p14:tracePt t="24748" x="5146675" y="682625"/>
          <p14:tracePt t="24764" x="5099050" y="727075"/>
          <p14:tracePt t="24781" x="5045075" y="777875"/>
          <p14:tracePt t="24798" x="4981575" y="847725"/>
          <p14:tracePt t="24814" x="4940300" y="898525"/>
          <p14:tracePt t="24832" x="4838700" y="974725"/>
          <p14:tracePt t="24848" x="4772025" y="1012825"/>
          <p14:tracePt t="24864" x="4724400" y="1038225"/>
          <p14:tracePt t="24882" x="4664075" y="1085850"/>
          <p14:tracePt t="24898" x="4638675" y="1123950"/>
          <p14:tracePt t="24914" x="4606925" y="1149350"/>
          <p14:tracePt t="24931" x="4552950" y="1209675"/>
          <p14:tracePt t="24948" x="4527550" y="1241425"/>
          <p14:tracePt t="24964" x="4476750" y="1282700"/>
          <p14:tracePt t="24982" x="4429125" y="1352550"/>
          <p14:tracePt t="24998" x="4387850" y="1400175"/>
          <p14:tracePt t="25015" x="4349750" y="1466850"/>
          <p14:tracePt t="25032" x="4308475" y="1552575"/>
          <p14:tracePt t="25048" x="4295775" y="1597025"/>
          <p14:tracePt t="25064" x="4279900" y="1651000"/>
          <p14:tracePt t="25081" x="4279900" y="1730375"/>
          <p14:tracePt t="25097" x="4279900" y="1790700"/>
          <p14:tracePt t="25114" x="4286250" y="1851025"/>
          <p14:tracePt t="25131" x="4298950" y="1908175"/>
          <p14:tracePt t="25147" x="4311650" y="1952625"/>
          <p14:tracePt t="25164" x="4324350" y="1997075"/>
          <p14:tracePt t="25182" x="4362450" y="2063750"/>
          <p14:tracePt t="25198" x="4387850" y="2101850"/>
          <p14:tracePt t="25215" x="4422775" y="2149475"/>
          <p14:tracePt t="25231" x="4460875" y="2193925"/>
          <p14:tracePt t="25247" x="4486275" y="2219325"/>
          <p14:tracePt t="25264" x="4502150" y="2247900"/>
          <p14:tracePt t="25282" x="4524375" y="2276475"/>
          <p14:tracePt t="25298" x="4540250" y="2289175"/>
          <p14:tracePt t="25315" x="4559300" y="2305050"/>
          <p14:tracePt t="25332" x="4591050" y="2320925"/>
          <p14:tracePt t="25348" x="4616450" y="2333625"/>
          <p14:tracePt t="25365" x="4638675" y="2343150"/>
          <p14:tracePt t="25382" x="4673600" y="2368550"/>
          <p14:tracePt t="25398" x="4695825" y="2368550"/>
          <p14:tracePt t="25414" x="4718050" y="2374900"/>
          <p14:tracePt t="25431" x="4746625" y="2378075"/>
          <p14:tracePt t="25448" x="4775200" y="2384425"/>
          <p14:tracePt t="25465" x="4797425" y="2390775"/>
          <p14:tracePt t="25482" x="4860925" y="2416175"/>
          <p14:tracePt t="25498" x="4924425" y="2432050"/>
          <p14:tracePt t="25514" x="4987925" y="2454275"/>
          <p14:tracePt t="25531" x="5073650" y="2495550"/>
          <p14:tracePt t="25547" x="5121275" y="2508250"/>
          <p14:tracePt t="25564" x="5156200" y="2520950"/>
          <p14:tracePt t="25582" x="5248275" y="2562225"/>
          <p14:tracePt t="25598" x="5324475" y="2584450"/>
          <p14:tracePt t="25615" x="5391150" y="2606675"/>
          <p14:tracePt t="25632" x="5483225" y="2635250"/>
          <p14:tracePt t="25648" x="5537200" y="2647950"/>
          <p14:tracePt t="25664" x="5597525" y="2647950"/>
          <p14:tracePt t="25681" x="5673725" y="2647950"/>
          <p14:tracePt t="25697" x="5711825" y="2647950"/>
          <p14:tracePt t="25714" x="5749925" y="2644775"/>
          <p14:tracePt t="25731" x="5791200" y="2619375"/>
          <p14:tracePt t="25748" x="5813425" y="2609850"/>
          <p14:tracePt t="25765" x="5845175" y="2590800"/>
          <p14:tracePt t="25781" x="5895975" y="2546350"/>
          <p14:tracePt t="25798" x="5937250" y="2517775"/>
          <p14:tracePt t="25814" x="5975350" y="2479675"/>
          <p14:tracePt t="25831" x="6022975" y="2413000"/>
          <p14:tracePt t="25848" x="6070600" y="2343150"/>
          <p14:tracePt t="25865" x="6099175" y="2263775"/>
          <p14:tracePt t="25882" x="6137275" y="2162175"/>
          <p14:tracePt t="25898" x="6149975" y="2114550"/>
          <p14:tracePt t="25915" x="6162675" y="2076450"/>
          <p14:tracePt t="25931" x="6191250" y="1997075"/>
          <p14:tracePt t="25948" x="6203950" y="1920875"/>
          <p14:tracePt t="25964" x="6219825" y="1838325"/>
          <p14:tracePt t="25982" x="6235700" y="1736725"/>
          <p14:tracePt t="25998" x="6235700" y="1676400"/>
          <p14:tracePt t="26015" x="6235700" y="1593850"/>
          <p14:tracePt t="26031" x="6235700" y="1466850"/>
          <p14:tracePt t="26048" x="6235700" y="1416050"/>
          <p14:tracePt t="26065" x="6232525" y="1362075"/>
          <p14:tracePt t="26081" x="6210300" y="1263650"/>
          <p14:tracePt t="26098" x="6194425" y="1168400"/>
          <p14:tracePt t="26114" x="6153150" y="1066800"/>
          <p14:tracePt t="26131" x="6102350" y="968375"/>
          <p14:tracePt t="26148" x="6073775" y="914400"/>
          <p14:tracePt t="26166" x="6054725" y="857250"/>
          <p14:tracePt t="26182" x="6035675" y="809625"/>
          <p14:tracePt t="26198" x="6019800" y="787400"/>
          <p14:tracePt t="26215" x="6000750" y="749300"/>
          <p14:tracePt t="26231" x="5962650" y="704850"/>
          <p14:tracePt t="26248" x="5943600" y="682625"/>
          <p14:tracePt t="26264" x="5911850" y="657225"/>
          <p14:tracePt t="26281" x="5883275" y="625475"/>
          <p14:tracePt t="26297" x="5851525" y="609600"/>
          <p14:tracePt t="26314" x="5829300" y="577850"/>
          <p14:tracePt t="26331" x="5775325" y="546100"/>
          <p14:tracePt t="26348" x="5737225" y="511175"/>
          <p14:tracePt t="26365" x="5664200" y="441325"/>
          <p14:tracePt t="26381" x="5616575" y="412750"/>
          <p14:tracePt t="26397" x="5572125" y="381000"/>
          <p14:tracePt t="26415" x="5514975" y="355600"/>
          <p14:tracePt t="26431" x="5483225" y="342900"/>
          <p14:tracePt t="26447" x="5445125" y="342900"/>
          <p14:tracePt t="26464" x="5416550" y="342900"/>
          <p14:tracePt t="26481" x="5353050" y="352425"/>
          <p14:tracePt t="26497" x="5292725" y="365125"/>
          <p14:tracePt t="26515" x="5162550" y="422275"/>
          <p14:tracePt t="26531" x="5076825" y="454025"/>
          <p14:tracePt t="26548" x="4987925" y="495300"/>
          <p14:tracePt t="26565" x="4892675" y="536575"/>
          <p14:tracePt t="26582" x="4832350" y="574675"/>
          <p14:tracePt t="26598" x="4775200" y="609600"/>
          <p14:tracePt t="26615" x="4686300" y="685800"/>
          <p14:tracePt t="26631" x="4622800" y="739775"/>
          <p14:tracePt t="26647" x="4581525" y="787400"/>
          <p14:tracePt t="26664" x="4511675" y="850900"/>
          <p14:tracePt t="26681" x="4473575" y="882650"/>
          <p14:tracePt t="26698" x="4445000" y="930275"/>
          <p14:tracePt t="26715" x="4403725" y="1006475"/>
          <p14:tracePt t="26732" x="4391025" y="1060450"/>
          <p14:tracePt t="26748" x="4378325" y="1104900"/>
          <p14:tracePt t="26764" x="4359275" y="1149350"/>
          <p14:tracePt t="26780" x="4352925" y="1177925"/>
          <p14:tracePt t="26797" x="4352925" y="1193800"/>
          <p14:tracePt t="26815" x="4352925" y="1219200"/>
          <p14:tracePt t="26832" x="4352925" y="1228725"/>
          <p14:tracePt t="26848" x="4352925" y="1238250"/>
          <p14:tracePt t="26865" x="4352925" y="1254125"/>
          <p14:tracePt t="26881" x="4352925" y="12700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Tige de graminale."/>
          <p:cNvPicPr>
            <a:picLocks noChangeAspect="1" noChangeArrowheads="1"/>
          </p:cNvPicPr>
          <p:nvPr/>
        </p:nvPicPr>
        <p:blipFill>
          <a:blip r:embed="rId4">
            <a:lum bright="-40000" contrast="40000"/>
            <a:extLst>
              <a:ext uri="{28A0092B-C50C-407E-A947-70E740481C1C}">
                <a14:useLocalDpi xmlns:a14="http://schemas.microsoft.com/office/drawing/2010/main" val="0"/>
              </a:ext>
            </a:extLst>
          </a:blip>
          <a:srcRect/>
          <a:stretch>
            <a:fillRect/>
          </a:stretch>
        </p:blipFill>
        <p:spPr bwMode="auto">
          <a:xfrm>
            <a:off x="5572125" y="0"/>
            <a:ext cx="3143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6" descr="phyllostachys_aureosulcata_spectabilis_hal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357563"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938" y="3000375"/>
            <a:ext cx="278606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ZoneTexte 4"/>
          <p:cNvSpPr txBox="1">
            <a:spLocks noChangeArrowheads="1"/>
          </p:cNvSpPr>
          <p:nvPr/>
        </p:nvSpPr>
        <p:spPr bwMode="auto">
          <a:xfrm>
            <a:off x="4143375" y="785813"/>
            <a:ext cx="2571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400">
                <a:solidFill>
                  <a:srgbClr val="008000"/>
                </a:solidFill>
              </a:rPr>
              <a:t>*Tige</a:t>
            </a:r>
            <a:r>
              <a:rPr lang="fr-FR" altLang="fr-FR" sz="2400"/>
              <a:t> est un </a:t>
            </a:r>
            <a:r>
              <a:rPr lang="fr-FR" altLang="fr-FR" sz="2400">
                <a:solidFill>
                  <a:srgbClr val="FF0000"/>
                </a:solidFill>
              </a:rPr>
              <a:t>chaume</a:t>
            </a:r>
            <a:r>
              <a:rPr lang="fr-FR" altLang="fr-FR" sz="2400"/>
              <a:t> à </a:t>
            </a:r>
            <a:r>
              <a:rPr lang="fr-FR" altLang="fr-FR" sz="2400" u="sng"/>
              <a:t>nœud plein </a:t>
            </a:r>
            <a:r>
              <a:rPr lang="fr-FR" altLang="fr-FR" sz="2400"/>
              <a:t>et </a:t>
            </a:r>
            <a:r>
              <a:rPr lang="fr-FR" altLang="fr-FR" sz="2400" u="sng"/>
              <a:t>entre- nœud vide</a:t>
            </a:r>
          </a:p>
          <a:p>
            <a:pPr eaLnBrk="1" hangingPunct="1"/>
            <a:r>
              <a:rPr lang="fr-FR" altLang="fr-FR" sz="2400"/>
              <a:t>*T.  svt tranchante</a:t>
            </a:r>
          </a:p>
        </p:txBody>
      </p:sp>
      <p:pic>
        <p:nvPicPr>
          <p:cNvPr id="65542" name="Object 3"/>
          <p:cNvPicPr>
            <a:picLocks noChangeAspect="1" noChangeArrowheads="1"/>
          </p:cNvPicPr>
          <p:nvPr/>
        </p:nvPicPr>
        <p:blipFill>
          <a:blip r:embed="rId7">
            <a:lum bright="-20000" contrast="40000"/>
            <a:extLst>
              <a:ext uri="{28A0092B-C50C-407E-A947-70E740481C1C}">
                <a14:useLocalDpi xmlns:a14="http://schemas.microsoft.com/office/drawing/2010/main" val="0"/>
              </a:ext>
            </a:extLst>
          </a:blip>
          <a:srcRect l="54163" t="62724" r="25407" b="17741"/>
          <a:stretch>
            <a:fillRect/>
          </a:stretch>
        </p:blipFill>
        <p:spPr bwMode="auto">
          <a:xfrm>
            <a:off x="6143625" y="4357688"/>
            <a:ext cx="250031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547"/>
    </mc:Choice>
    <mc:Fallback>
      <p:transition spd="slow" advTm="2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77" x="4314825" y="1250950"/>
          <p14:tracePt t="1784" x="4219575" y="1203325"/>
          <p14:tracePt t="1791" x="4121150" y="1146175"/>
          <p14:tracePt t="1808" x="3930650" y="1022350"/>
          <p14:tracePt t="1824" x="3721100" y="882650"/>
          <p14:tracePt t="1829" x="3616325" y="835025"/>
          <p14:tracePt t="1842" x="3419475" y="727075"/>
          <p14:tracePt t="1875" x="3070225" y="479425"/>
          <p14:tracePt t="1909" x="2921000" y="393700"/>
          <p14:tracePt t="1926" x="2857500" y="374650"/>
          <p14:tracePt t="1941" x="2819400" y="368300"/>
          <p14:tracePt t="1958" x="2790825" y="368300"/>
          <p14:tracePt t="1974" x="2752725" y="361950"/>
          <p14:tracePt t="1991" x="2689225" y="336550"/>
          <p14:tracePt t="2007" x="2667000" y="330200"/>
          <p14:tracePt t="2024" x="2638425" y="330200"/>
          <p14:tracePt t="2040" x="2622550" y="330200"/>
          <p14:tracePt t="2057" x="2613025" y="330200"/>
          <p14:tracePt t="2073" x="2613025" y="333375"/>
          <p14:tracePt t="2090" x="2673350" y="393700"/>
          <p14:tracePt t="2107" x="2781300" y="501650"/>
          <p14:tracePt t="2124" x="2959100" y="660400"/>
          <p14:tracePt t="2141" x="3238500" y="962025"/>
          <p14:tracePt t="2159" x="3489325" y="1165225"/>
          <p14:tracePt t="2175" x="3857625" y="1508125"/>
          <p14:tracePt t="2191" x="4083050" y="1692275"/>
          <p14:tracePt t="2207" x="4270375" y="1851025"/>
          <p14:tracePt t="2225" x="4464050" y="2054225"/>
          <p14:tracePt t="2242" x="4552950" y="2159000"/>
          <p14:tracePt t="2259" x="4638675" y="2254250"/>
          <p14:tracePt t="2273" x="4705350" y="2355850"/>
          <p14:tracePt t="2290" x="4791075" y="2508250"/>
          <p14:tracePt t="2307" x="4822825" y="2597150"/>
          <p14:tracePt t="2323" x="4857750" y="2708275"/>
          <p14:tracePt t="2340" x="4883150" y="2873375"/>
          <p14:tracePt t="2357" x="4889500" y="2955925"/>
          <p14:tracePt t="2374" x="4889500" y="3060700"/>
          <p14:tracePt t="2390" x="4889500" y="3213100"/>
          <p14:tracePt t="2407" x="4883150" y="3295650"/>
          <p14:tracePt t="2424" x="4870450" y="3359150"/>
          <p14:tracePt t="2740" x="4918075" y="3375025"/>
          <p14:tracePt t="2747" x="4975225" y="3394075"/>
          <p14:tracePt t="2758" x="5016500" y="3406775"/>
          <p14:tracePt t="2774" x="5165725" y="3482975"/>
          <p14:tracePt t="2791" x="5302250" y="3546475"/>
          <p14:tracePt t="2807" x="5435600" y="3600450"/>
          <p14:tracePt t="2824" x="5594350" y="3667125"/>
          <p14:tracePt t="2840" x="5695950" y="3708400"/>
          <p14:tracePt t="2858" x="5772150" y="3733800"/>
          <p14:tracePt t="2861" x="5797550" y="3740150"/>
          <p14:tracePt t="2875" x="5829300" y="3746500"/>
          <p14:tracePt t="2891" x="5851525" y="3746500"/>
          <p14:tracePt t="2907" x="5861050" y="3746500"/>
          <p14:tracePt t="2924" x="5864225" y="3746500"/>
          <p14:tracePt t="2960" x="5857875" y="3746500"/>
          <p14:tracePt t="2974" x="5810250" y="3746500"/>
          <p14:tracePt t="2990" x="5737225" y="3733800"/>
          <p14:tracePt t="3007" x="5607050" y="3717925"/>
          <p14:tracePt t="3025" x="5422900" y="3717925"/>
          <p14:tracePt t="3041" x="5321300" y="3717925"/>
          <p14:tracePt t="3058" x="5172075" y="3717925"/>
          <p14:tracePt t="3074" x="4943475" y="3717925"/>
          <p14:tracePt t="3090" x="4803775" y="3717925"/>
          <p14:tracePt t="3106" x="4654550" y="3724275"/>
          <p14:tracePt t="3124" x="4492625" y="3730625"/>
          <p14:tracePt t="3140" x="4406900" y="3746500"/>
          <p14:tracePt t="3157" x="4343400" y="3762375"/>
          <p14:tracePt t="3174" x="4248150" y="3768725"/>
          <p14:tracePt t="3190" x="4184650" y="3784600"/>
          <p14:tracePt t="3207" x="4108450" y="3797300"/>
          <p14:tracePt t="3224" x="4019550" y="3819525"/>
          <p14:tracePt t="3240" x="3956050" y="3832225"/>
          <p14:tracePt t="3257" x="3898900" y="3854450"/>
          <p14:tracePt t="3274" x="3835400" y="3886200"/>
          <p14:tracePt t="3290" x="3787775" y="3905250"/>
          <p14:tracePt t="3308" x="3759200" y="3924300"/>
          <p14:tracePt t="3324" x="3714750" y="3949700"/>
          <p14:tracePt t="3340" x="3692525" y="3965575"/>
          <p14:tracePt t="3660" x="3676650" y="3908425"/>
          <p14:tracePt t="3666" x="3657600" y="3825875"/>
          <p14:tracePt t="3674" x="3638550" y="3730625"/>
          <p14:tracePt t="3690" x="3587750" y="3495675"/>
          <p14:tracePt t="3708" x="3552825" y="3311525"/>
          <p14:tracePt t="3724" x="3463925" y="2984500"/>
          <p14:tracePt t="3740" x="3429000" y="2828925"/>
          <p14:tracePt t="3757" x="3365500" y="2673350"/>
          <p14:tracePt t="3773" x="3292475" y="2447925"/>
          <p14:tracePt t="3790" x="3260725" y="2359025"/>
          <p14:tracePt t="3807" x="3228975" y="2282825"/>
          <p14:tracePt t="3823" x="3222625" y="2152650"/>
          <p14:tracePt t="3840" x="3222625" y="2101850"/>
          <p14:tracePt t="3857" x="3232150" y="2047875"/>
          <p14:tracePt t="3874" x="3257550" y="2003425"/>
          <p14:tracePt t="3891" x="3267075" y="1993900"/>
          <p14:tracePt t="3894" x="3270250" y="1990725"/>
          <p14:tracePt t="3907" x="3276600" y="1984375"/>
          <p14:tracePt t="3923" x="3298825" y="1962150"/>
          <p14:tracePt t="3940" x="3346450" y="1936750"/>
          <p14:tracePt t="3957" x="3429000" y="1920875"/>
          <p14:tracePt t="3974" x="3575050" y="1895475"/>
          <p14:tracePt t="3990" x="3644900" y="1895475"/>
          <p14:tracePt t="4008" x="3765550" y="1908175"/>
          <p14:tracePt t="4024" x="3838575" y="1924050"/>
          <p14:tracePt t="4041" x="3905250" y="1952625"/>
          <p14:tracePt t="4057" x="3965575" y="1990725"/>
          <p14:tracePt t="4073" x="4010025" y="2051050"/>
          <p14:tracePt t="4090" x="4035425" y="2082800"/>
          <p14:tracePt t="4108" x="4054475" y="2136775"/>
          <p14:tracePt t="4124" x="4054475" y="2159000"/>
          <p14:tracePt t="4141" x="4051300" y="2203450"/>
          <p14:tracePt t="4158" x="4010025" y="2279650"/>
          <p14:tracePt t="4174" x="3965575" y="2349500"/>
          <p14:tracePt t="4190" x="3911600" y="2409825"/>
          <p14:tracePt t="4207" x="3841750" y="2457450"/>
          <p14:tracePt t="4224" x="3800475" y="2489200"/>
          <p14:tracePt t="4516" x="3800475" y="2400300"/>
          <p14:tracePt t="4523" x="3790950" y="2330450"/>
          <p14:tracePt t="4530" x="3784600" y="2260600"/>
          <p14:tracePt t="4540" x="3765550" y="2168525"/>
          <p14:tracePt t="4558" x="3670300" y="1863725"/>
          <p14:tracePt t="4573" x="3597275" y="1708150"/>
          <p14:tracePt t="4590" x="3502025" y="1539875"/>
          <p14:tracePt t="4607" x="3381375" y="1381125"/>
          <p14:tracePt t="4623" x="3330575" y="1339850"/>
          <p14:tracePt t="4640" x="3292475" y="1304925"/>
          <p14:tracePt t="4658" x="3241675" y="1289050"/>
          <p14:tracePt t="4674" x="3213100" y="1276350"/>
          <p14:tracePt t="4691" x="3187700" y="1263650"/>
          <p14:tracePt t="4708" x="3162300" y="1263650"/>
          <p14:tracePt t="4724" x="3152775" y="1263650"/>
          <p14:tracePt t="4740" x="3143250" y="1254125"/>
          <p14:tracePt t="4757" x="3101975" y="1254125"/>
          <p14:tracePt t="4774" x="3067050" y="1254125"/>
          <p14:tracePt t="4790" x="3022600" y="1254125"/>
          <p14:tracePt t="4808" x="2949575" y="1270000"/>
          <p14:tracePt t="4824" x="2886075" y="1292225"/>
          <p14:tracePt t="4841" x="2828925" y="1320800"/>
          <p14:tracePt t="4857" x="2740025" y="1371600"/>
          <p14:tracePt t="4874" x="2673350" y="1400175"/>
          <p14:tracePt t="4890" x="2616200" y="1435100"/>
          <p14:tracePt t="4907" x="2517775" y="1489075"/>
          <p14:tracePt t="4923" x="2432050" y="1520825"/>
          <p14:tracePt t="4941" x="2352675" y="1549400"/>
          <p14:tracePt t="4958" x="2266950" y="1593850"/>
          <p14:tracePt t="4974" x="2225675" y="1612900"/>
          <p14:tracePt t="4991" x="2200275" y="1644650"/>
          <p14:tracePt t="5007" x="2165350" y="1663700"/>
          <p14:tracePt t="5023" x="2155825" y="1679575"/>
          <p14:tracePt t="5040" x="2149475" y="1695450"/>
          <p14:tracePt t="5273" x="2117725" y="1685925"/>
          <p14:tracePt t="5279" x="2079625" y="1670050"/>
          <p14:tracePt t="5290" x="2051050" y="1657350"/>
          <p14:tracePt t="5307" x="1958975" y="1619250"/>
          <p14:tracePt t="5323" x="1895475" y="1606550"/>
          <p14:tracePt t="5340" x="1831975" y="1590675"/>
          <p14:tracePt t="5356" x="1739900" y="1571625"/>
          <p14:tracePt t="5373" x="1682750" y="1549400"/>
          <p14:tracePt t="5390" x="1644650" y="1536700"/>
          <p14:tracePt t="5407" x="1612900" y="1530350"/>
          <p14:tracePt t="5424" x="1593850" y="1524000"/>
          <p14:tracePt t="5441" x="1584325" y="1514475"/>
          <p14:tracePt t="5457" x="1568450" y="1495425"/>
          <p14:tracePt t="5474" x="1565275" y="1485900"/>
          <p14:tracePt t="5490" x="1565275" y="1457325"/>
          <p14:tracePt t="5506" x="1565275" y="1352550"/>
          <p14:tracePt t="5523" x="1568450" y="1247775"/>
          <p14:tracePt t="5541" x="1584325" y="1171575"/>
          <p14:tracePt t="5558" x="1606550" y="1082675"/>
          <p14:tracePt t="5574" x="1638300" y="984250"/>
          <p14:tracePt t="5590" x="1654175" y="908050"/>
          <p14:tracePt t="5606" x="1673225" y="828675"/>
          <p14:tracePt t="5623" x="1685925" y="793750"/>
          <p14:tracePt t="5641" x="1685925" y="755650"/>
          <p14:tracePt t="5657" x="1685925" y="714375"/>
          <p14:tracePt t="5674" x="1698625" y="704850"/>
          <p14:tracePt t="5692" x="1698625" y="688975"/>
          <p14:tracePt t="5723" x="1701800" y="688975"/>
          <p14:tracePt t="5740" x="1711325" y="688975"/>
          <p14:tracePt t="5756" x="1720850" y="688975"/>
          <p14:tracePt t="5850" x="1727200" y="688975"/>
          <p14:tracePt t="5857" x="1730375" y="688975"/>
          <p14:tracePt t="5873" x="1746250" y="679450"/>
          <p14:tracePt t="5890" x="1758950" y="663575"/>
          <p14:tracePt t="5906" x="1784350" y="635000"/>
          <p14:tracePt t="5924" x="1819275" y="596900"/>
          <p14:tracePt t="5941" x="1857375" y="530225"/>
          <p14:tracePt t="5958" x="1889125" y="492125"/>
          <p14:tracePt t="5973" x="1901825" y="460375"/>
          <p14:tracePt t="5991" x="1920875" y="390525"/>
          <p14:tracePt t="6007" x="1920875" y="330200"/>
          <p14:tracePt t="6023" x="1920875" y="257175"/>
          <p14:tracePt t="6040" x="1917700" y="180975"/>
          <p14:tracePt t="6057" x="1905000" y="133350"/>
          <p14:tracePt t="6073" x="1895475" y="111125"/>
          <p14:tracePt t="6091" x="1876425" y="69850"/>
          <p14:tracePt t="6107" x="1857375" y="31750"/>
          <p14:tracePt t="6124" x="1844675" y="0"/>
          <p14:tracePt t="6141" x="1838325" y="0"/>
          <p14:tracePt t="6242" x="1838325" y="3175"/>
          <p14:tracePt t="6249" x="1831975" y="9525"/>
          <p14:tracePt t="6257" x="1831975" y="12700"/>
          <p14:tracePt t="6274" x="1828800" y="22225"/>
          <p14:tracePt t="6291" x="1816100" y="57150"/>
          <p14:tracePt t="6306" x="1803400" y="79375"/>
          <p14:tracePt t="6323" x="1797050" y="117475"/>
          <p14:tracePt t="6340" x="1797050" y="209550"/>
          <p14:tracePt t="6357" x="1797050" y="269875"/>
          <p14:tracePt t="6374" x="1797050" y="330200"/>
          <p14:tracePt t="6391" x="1797050" y="415925"/>
          <p14:tracePt t="6407" x="1797050" y="495300"/>
          <p14:tracePt t="6424" x="1797050" y="600075"/>
          <p14:tracePt t="6440" x="1797050" y="708025"/>
          <p14:tracePt t="6457" x="1797050" y="765175"/>
          <p14:tracePt t="6473" x="1797050" y="844550"/>
          <p14:tracePt t="6491" x="1797050" y="974725"/>
          <p14:tracePt t="6506" x="1797050" y="1054100"/>
          <p14:tracePt t="6524" x="1797050" y="1114425"/>
          <p14:tracePt t="6541" x="1803400" y="1257300"/>
          <p14:tracePt t="6557" x="1803400" y="1358900"/>
          <p14:tracePt t="6573" x="1819275" y="1444625"/>
          <p14:tracePt t="6590" x="1835150" y="1577975"/>
          <p14:tracePt t="6607" x="1835150" y="1660525"/>
          <p14:tracePt t="6623" x="1835150" y="1739900"/>
          <p14:tracePt t="6641" x="1835150" y="1825625"/>
          <p14:tracePt t="6657" x="1835150" y="1885950"/>
          <p14:tracePt t="6674" x="1835150" y="1936750"/>
          <p14:tracePt t="6691" x="1835150" y="2022475"/>
          <p14:tracePt t="6707" x="1835150" y="2092325"/>
          <p14:tracePt t="6723" x="1835150" y="2152650"/>
          <p14:tracePt t="6740" x="1835150" y="2212975"/>
          <p14:tracePt t="6757" x="1835150" y="2251075"/>
          <p14:tracePt t="6773" x="1835150" y="2279650"/>
          <p14:tracePt t="6790" x="1835150" y="2333625"/>
          <p14:tracePt t="6806" x="1841500" y="2378075"/>
          <p14:tracePt t="6823" x="1847850" y="2441575"/>
          <p14:tracePt t="6840" x="1854200" y="2527300"/>
          <p14:tracePt t="6856" x="1860550" y="2587625"/>
          <p14:tracePt t="6873" x="1860550" y="2670175"/>
          <p14:tracePt t="6890" x="1860550" y="2809875"/>
          <p14:tracePt t="6906" x="1860550" y="2892425"/>
          <p14:tracePt t="6923" x="1857375" y="2974975"/>
          <p14:tracePt t="6940" x="1857375" y="3101975"/>
          <p14:tracePt t="6956" x="1851025" y="3187700"/>
          <p14:tracePt t="6973" x="1851025" y="3248025"/>
          <p14:tracePt t="6975" x="1851025" y="3273425"/>
          <p14:tracePt t="6990" x="1851025" y="3340100"/>
          <p14:tracePt t="7007" x="1851025" y="3419475"/>
          <p14:tracePt t="7023" x="1851025" y="3511550"/>
          <p14:tracePt t="7040" x="1851025" y="3651250"/>
          <p14:tracePt t="7057" x="1851025" y="3746500"/>
          <p14:tracePt t="7073" x="1851025" y="3860800"/>
          <p14:tracePt t="7090" x="1851025" y="4022725"/>
          <p14:tracePt t="7106" x="1851025" y="4105275"/>
          <p14:tracePt t="7123" x="1851025" y="4156075"/>
          <p14:tracePt t="7140" x="1851025" y="4187825"/>
          <p14:tracePt t="7540" x="1841500" y="4222750"/>
          <p14:tracePt t="7547" x="1835150" y="4260850"/>
          <p14:tracePt t="7556" x="1828800" y="4286250"/>
          <p14:tracePt t="7573" x="1816100" y="4318000"/>
          <p14:tracePt t="7607" x="1806575" y="4362450"/>
          <p14:tracePt t="7640" x="1778000" y="4371975"/>
          <p14:tracePt t="7656" x="1765300" y="4365625"/>
          <p14:tracePt t="7673" x="1736725" y="4333875"/>
          <p14:tracePt t="7690" x="1670050" y="4244975"/>
          <p14:tracePt t="7707" x="1619250" y="4156075"/>
          <p14:tracePt t="7724" x="1562100" y="4025900"/>
          <p14:tracePt t="7741" x="1530350" y="3940175"/>
          <p14:tracePt t="7757" x="1492250" y="3870325"/>
          <p14:tracePt t="7774" x="1466850" y="3813175"/>
          <p14:tracePt t="7790" x="1454150" y="3787775"/>
          <p14:tracePt t="7806" x="1444625" y="3778250"/>
          <p14:tracePt t="7824" x="1425575" y="3762375"/>
          <p14:tracePt t="7840" x="1419225" y="3762375"/>
          <p14:tracePt t="7874" x="1416050" y="3762375"/>
          <p14:tracePt t="7931" x="1409700" y="3762375"/>
          <p14:tracePt t="7939" x="1406525" y="3762375"/>
          <p14:tracePt t="7945" x="1400175" y="3762375"/>
          <p14:tracePt t="7956" x="1397000" y="3762375"/>
          <p14:tracePt t="7974" x="1374775" y="3765550"/>
          <p14:tracePt t="7990" x="1365250" y="3775075"/>
          <p14:tracePt t="8007" x="1362075" y="3784600"/>
          <p14:tracePt t="8010" x="1362075" y="3794125"/>
          <p14:tracePt t="8024" x="1362075" y="3803650"/>
          <p14:tracePt t="8040" x="1362075" y="3813175"/>
          <p14:tracePt t="8057" x="1362075" y="3822700"/>
          <p14:tracePt t="8073" x="1362075" y="3844925"/>
          <p14:tracePt t="8089" x="1362075" y="3854450"/>
          <p14:tracePt t="8106" x="1362075" y="3863975"/>
          <p14:tracePt t="8123" x="1362075" y="3873500"/>
          <p14:tracePt t="8331" x="1368425" y="3870325"/>
          <p14:tracePt t="8338" x="1393825" y="3870325"/>
          <p14:tracePt t="8345" x="1412875" y="3870325"/>
          <p14:tracePt t="8356" x="1431925" y="3863975"/>
          <p14:tracePt t="8373" x="1492250" y="3863975"/>
          <p14:tracePt t="8390" x="1546225" y="3863975"/>
          <p14:tracePt t="8407" x="1590675" y="3863975"/>
          <p14:tracePt t="8424" x="1651000" y="3863975"/>
          <p14:tracePt t="8440" x="1689100" y="3863975"/>
          <p14:tracePt t="8457" x="1739900" y="3857625"/>
          <p14:tracePt t="8473" x="1828800" y="3844925"/>
          <p14:tracePt t="8489" x="1866900" y="3838575"/>
          <p14:tracePt t="8507" x="1901825" y="3838575"/>
          <p14:tracePt t="8512" x="1914525" y="3838575"/>
          <p14:tracePt t="8524" x="1924050" y="3838575"/>
          <p14:tracePt t="8540" x="1939925" y="3838575"/>
          <p14:tracePt t="8744" x="1930400" y="3841750"/>
          <p14:tracePt t="8751" x="1924050" y="3844925"/>
          <p14:tracePt t="8758" x="1920875" y="3851275"/>
          <p14:tracePt t="8773" x="1911350" y="3860800"/>
          <p14:tracePt t="8790" x="1901825" y="3870325"/>
          <p14:tracePt t="8807" x="1889125" y="3879850"/>
          <p14:tracePt t="8824" x="1857375" y="3879850"/>
          <p14:tracePt t="8840" x="1835150" y="3879850"/>
          <p14:tracePt t="8857" x="1800225" y="3879850"/>
          <p14:tracePt t="8872" x="1736725" y="3870325"/>
          <p14:tracePt t="8889" x="1682750" y="3851275"/>
          <p14:tracePt t="8906" x="1628775" y="3838575"/>
          <p14:tracePt t="8923" x="1555750" y="3819525"/>
          <p14:tracePt t="8940" x="1501775" y="3803650"/>
          <p14:tracePt t="8956" x="1463675" y="3784600"/>
          <p14:tracePt t="8973" x="1412875" y="3768725"/>
          <p14:tracePt t="8990" x="1397000" y="3762375"/>
          <p14:tracePt t="9007" x="1381125" y="3752850"/>
          <p14:tracePt t="9009" x="1377950" y="3746500"/>
          <p14:tracePt t="9023" x="1377950" y="3730625"/>
          <p14:tracePt t="9039" x="1377950" y="3721100"/>
          <p14:tracePt t="9056" x="1377950" y="3711575"/>
          <p14:tracePt t="9074" x="1403350" y="3676650"/>
          <p14:tracePt t="9090" x="1422400" y="3638550"/>
          <p14:tracePt t="9107" x="1435100" y="3578225"/>
          <p14:tracePt t="9123" x="1473200" y="3463925"/>
          <p14:tracePt t="9140" x="1489075" y="3387725"/>
          <p14:tracePt t="9157" x="1504950" y="3302000"/>
          <p14:tracePt t="9173" x="1565275" y="3130550"/>
          <p14:tracePt t="9190" x="1597025" y="3044825"/>
          <p14:tracePt t="9208" x="1647825" y="2946400"/>
          <p14:tracePt t="9224" x="1670050" y="2882900"/>
          <p14:tracePt t="9240" x="1692275" y="2825750"/>
          <p14:tracePt t="9256" x="1698625" y="2790825"/>
          <p14:tracePt t="9274" x="1698625" y="2749550"/>
          <p14:tracePt t="9290" x="1698625" y="2733675"/>
          <p14:tracePt t="9306" x="1698625" y="2717800"/>
          <p14:tracePt t="9323" x="1698625" y="2686050"/>
          <p14:tracePt t="9339" x="1698625" y="2663825"/>
          <p14:tracePt t="9356" x="1698625" y="2641600"/>
          <p14:tracePt t="9372" x="1698625" y="2603500"/>
          <p14:tracePt t="9390" x="1698625" y="2581275"/>
          <p14:tracePt t="9407" x="1704975" y="2540000"/>
          <p14:tracePt t="9422" x="1704975" y="2530475"/>
          <p14:tracePt t="9440" x="1704975" y="2514600"/>
          <p14:tracePt t="9457" x="1704975" y="2495550"/>
          <p14:tracePt t="9473" x="1704975" y="2486025"/>
          <p14:tracePt t="9490" x="1704975" y="2479675"/>
          <p14:tracePt t="9537" x="1704975" y="2476500"/>
          <p14:tracePt t="9564" x="1704975" y="2470150"/>
          <p14:tracePt t="9815" x="1704975" y="2466975"/>
          <p14:tracePt t="9843" x="1704975" y="2454275"/>
          <p14:tracePt t="9850" x="1704975" y="2451100"/>
          <p14:tracePt t="9857" x="1708150" y="2444750"/>
          <p14:tracePt t="9890" x="1733550" y="2384425"/>
          <p14:tracePt t="9924" x="1781175" y="2130425"/>
          <p14:tracePt t="9940" x="1797050" y="2012950"/>
          <p14:tracePt t="9956" x="1812925" y="1781175"/>
          <p14:tracePt t="9972" x="1812925" y="1609725"/>
          <p14:tracePt t="9989" x="1812925" y="1473200"/>
          <p14:tracePt t="10006" x="1812925" y="1177925"/>
          <p14:tracePt t="10023" x="1809750" y="1038225"/>
          <p14:tracePt t="10041" x="1790700" y="889000"/>
          <p14:tracePt t="10043" x="1781175" y="796925"/>
          <p14:tracePt t="10056" x="1771650" y="622300"/>
          <p14:tracePt t="10073" x="1771650" y="520700"/>
          <p14:tracePt t="10090" x="1765300" y="412750"/>
          <p14:tracePt t="10106" x="1746250" y="250825"/>
          <p14:tracePt t="10122" x="1739900" y="187325"/>
          <p14:tracePt t="10139" x="1733550" y="149225"/>
          <p14:tracePt t="10156" x="1733550" y="130175"/>
          <p14:tracePt t="10173" x="1733550" y="120650"/>
          <p14:tracePt t="10190" x="1733550" y="114300"/>
          <p14:tracePt t="10242" x="1736725" y="117475"/>
          <p14:tracePt t="10249" x="1752600" y="127000"/>
          <p14:tracePt t="10256" x="1781175" y="149225"/>
          <p14:tracePt t="10272" x="1895475" y="228600"/>
          <p14:tracePt t="10290" x="2111375" y="390525"/>
          <p14:tracePt t="10307" x="2708275" y="847725"/>
          <p14:tracePt t="10324" x="3254375" y="1266825"/>
          <p14:tracePt t="10342" x="4438650" y="2054225"/>
          <p14:tracePt t="10358" x="5302250" y="2689225"/>
          <p14:tracePt t="10374" x="6067425" y="3219450"/>
          <p14:tracePt t="10391" x="7181850" y="3959225"/>
          <p14:tracePt t="10407" x="7791450" y="4410075"/>
          <p14:tracePt t="10425" x="8274050" y="4702175"/>
          <p14:tracePt t="10442" x="8816975" y="5013325"/>
          <p14:tracePt t="10459" x="9010650" y="5140325"/>
          <p14:tracePt t="10706" x="9109075" y="4959350"/>
          <p14:tracePt t="10713" x="9045575" y="4905375"/>
          <p14:tracePt t="10723" x="8991600" y="4870450"/>
          <p14:tracePt t="10741" x="8836025" y="4749800"/>
          <p14:tracePt t="10757" x="8756650" y="4692650"/>
          <p14:tracePt t="10773" x="8683625" y="4635500"/>
          <p14:tracePt t="10806" x="8439150" y="4502150"/>
          <p14:tracePt t="10841" x="8194675" y="4359275"/>
          <p14:tracePt t="10858" x="8093075" y="4298950"/>
          <p14:tracePt t="10873" x="8013700" y="4260850"/>
          <p14:tracePt t="10891" x="7940675" y="4225925"/>
          <p14:tracePt t="10906" x="7902575" y="4213225"/>
          <p14:tracePt t="10923" x="7880350" y="4200525"/>
          <p14:tracePt t="10940" x="7835900" y="4175125"/>
          <p14:tracePt t="10957" x="7804150" y="4165600"/>
          <p14:tracePt t="10973" x="7769225" y="4152900"/>
          <p14:tracePt t="10991" x="7718425" y="4133850"/>
          <p14:tracePt t="11007" x="7702550" y="4133850"/>
          <p14:tracePt t="11023" x="7693025" y="4133850"/>
          <p14:tracePt t="11040" x="7658100" y="4127500"/>
          <p14:tracePt t="11056" x="7629525" y="4108450"/>
          <p14:tracePt t="11072" x="7572375" y="4083050"/>
          <p14:tracePt t="11091" x="7461250" y="3994150"/>
          <p14:tracePt t="11107" x="7346950" y="3914775"/>
          <p14:tracePt t="11123" x="7254875" y="3848100"/>
          <p14:tracePt t="11141" x="7153275" y="3787775"/>
          <p14:tracePt t="11157" x="7115175" y="3768725"/>
          <p14:tracePt t="11173" x="7092950" y="3749675"/>
          <p14:tracePt t="11190" x="7070725" y="3727450"/>
          <p14:tracePt t="11206" x="7054850" y="3717925"/>
          <p14:tracePt t="11223" x="7045325" y="3711575"/>
          <p14:tracePt t="11240" x="7035800" y="3711575"/>
          <p14:tracePt t="11277" x="7035800" y="3708400"/>
          <p14:tracePt t="11340" x="7035800" y="3702050"/>
          <p14:tracePt t="11355" x="7029450" y="3702050"/>
          <p14:tracePt t="11377" x="7026275" y="3702050"/>
          <p14:tracePt t="11384" x="7019925" y="3702050"/>
          <p14:tracePt t="11427" x="7010400" y="3702050"/>
          <p14:tracePt t="11433" x="7004050" y="3702050"/>
          <p14:tracePt t="11763" x="6981825" y="3702050"/>
          <p14:tracePt t="11769" x="6956425" y="3695700"/>
          <p14:tracePt t="11777" x="6918325" y="3679825"/>
          <p14:tracePt t="11790" x="6870700" y="3648075"/>
          <p14:tracePt t="11807" x="6810375" y="3533775"/>
          <p14:tracePt t="11824" x="6778625" y="3435350"/>
          <p14:tracePt t="11856" x="6784975" y="3054350"/>
          <p14:tracePt t="11890" x="6845300" y="2670175"/>
          <p14:tracePt t="11908" x="6864350" y="2527300"/>
          <p14:tracePt t="11925" x="6908800" y="2339975"/>
          <p14:tracePt t="11940" x="6943725" y="2197100"/>
          <p14:tracePt t="11957" x="6985000" y="2095500"/>
          <p14:tracePt t="11973" x="7016750" y="2009775"/>
          <p14:tracePt t="11989" x="7067550" y="1860550"/>
          <p14:tracePt t="12006" x="7099300" y="1749425"/>
          <p14:tracePt t="12022" x="7124700" y="1663700"/>
          <p14:tracePt t="12040" x="7124700" y="1558925"/>
          <p14:tracePt t="12057" x="7124700" y="1476375"/>
          <p14:tracePt t="12073" x="7124700" y="1406525"/>
          <p14:tracePt t="12090" x="7124700" y="1320800"/>
          <p14:tracePt t="12106" x="7137400" y="1276350"/>
          <p14:tracePt t="12123" x="7146925" y="1244600"/>
          <p14:tracePt t="12140" x="7169150" y="1174750"/>
          <p14:tracePt t="12156" x="7188200" y="1108075"/>
          <p14:tracePt t="12173" x="7204075" y="1044575"/>
          <p14:tracePt t="12189" x="7210425" y="971550"/>
          <p14:tracePt t="12206" x="7210425" y="942975"/>
          <p14:tracePt t="12223" x="7210425" y="927100"/>
          <p14:tracePt t="12240" x="7210425" y="911225"/>
          <p14:tracePt t="13017" x="7207250" y="962025"/>
          <p14:tracePt t="13024" x="7197725" y="1044575"/>
          <p14:tracePt t="13040" x="7197725" y="1285875"/>
          <p14:tracePt t="13057" x="7197725" y="1489075"/>
          <p14:tracePt t="13060" x="7197725" y="1590675"/>
          <p14:tracePt t="13074" x="7197725" y="1860550"/>
          <p14:tracePt t="13090" x="7197725" y="2063750"/>
          <p14:tracePt t="13106" x="7197725" y="2292350"/>
          <p14:tracePt t="13139" x="7172325" y="2727325"/>
          <p14:tracePt t="13173" x="7127875" y="2978150"/>
          <p14:tracePt t="13189" x="7121525" y="3041650"/>
          <p14:tracePt t="13207" x="7121525" y="3076575"/>
          <p14:tracePt t="13223" x="7115175" y="3111500"/>
          <p14:tracePt t="13240" x="7115175" y="3121025"/>
          <p14:tracePt t="13256" x="7115175" y="3136900"/>
          <p14:tracePt t="13273" x="7102475" y="3140075"/>
          <p14:tracePt t="13306" x="7102475" y="3105150"/>
          <p14:tracePt t="13323" x="7102475" y="2968625"/>
          <p14:tracePt t="13339" x="7102475" y="2854325"/>
          <p14:tracePt t="13356" x="7105650" y="2759075"/>
          <p14:tracePt t="13372" x="7105650" y="2619375"/>
          <p14:tracePt t="13389" x="7105650" y="2514600"/>
          <p14:tracePt t="13406" x="7105650" y="2422525"/>
          <p14:tracePt t="13422" x="7105650" y="2336800"/>
          <p14:tracePt t="13439" x="7105650" y="2276475"/>
          <p14:tracePt t="13457" x="7105650" y="2206625"/>
          <p14:tracePt t="13473" x="7105650" y="2111375"/>
          <p14:tracePt t="13489" x="7105650" y="2051050"/>
          <p14:tracePt t="13506" x="7105650" y="2006600"/>
          <p14:tracePt t="13522" x="7105650" y="1965325"/>
          <p14:tracePt t="13539" x="7105650" y="1936750"/>
          <p14:tracePt t="13556" x="7105650" y="1914525"/>
          <p14:tracePt t="13558" x="7105650" y="1911350"/>
          <p14:tracePt t="13573" x="7105650" y="1895475"/>
          <p14:tracePt t="13589" x="7105650" y="1885950"/>
          <p14:tracePt t="13606" x="7105650" y="1870075"/>
          <p14:tracePt t="13623" x="7105650" y="1828800"/>
          <p14:tracePt t="13640" x="7105650" y="1806575"/>
          <p14:tracePt t="13656" x="7105650" y="1778000"/>
          <p14:tracePt t="13672" x="7105650" y="1736725"/>
          <p14:tracePt t="13689" x="7105650" y="1714500"/>
          <p14:tracePt t="13706" x="7105650" y="1704975"/>
          <p14:tracePt t="13723" x="7105650" y="1692275"/>
          <p14:tracePt t="13740" x="7105650" y="1685925"/>
          <p14:tracePt t="13815" x="7105650" y="1689100"/>
          <p14:tracePt t="13822" x="7105650" y="1692275"/>
          <p14:tracePt t="13830" x="7105650" y="1698625"/>
          <p14:tracePt t="13839" x="7105650" y="1708150"/>
          <p14:tracePt t="13856" x="7105650" y="1743075"/>
          <p14:tracePt t="13873" x="7105650" y="1822450"/>
          <p14:tracePt t="13889" x="7099300" y="1866900"/>
          <p14:tracePt t="13906" x="7083425" y="1920875"/>
          <p14:tracePt t="13923" x="7051675" y="2054225"/>
          <p14:tracePt t="13940" x="7035800" y="2149475"/>
          <p14:tracePt t="13958" x="7013575" y="2282825"/>
          <p14:tracePt t="13973" x="7004050" y="2378075"/>
          <p14:tracePt t="13990" x="7004050" y="2505075"/>
          <p14:tracePt t="14006" x="7004050" y="2597150"/>
          <p14:tracePt t="14023" x="7004050" y="2695575"/>
          <p14:tracePt t="14039" x="7004050" y="2762250"/>
          <p14:tracePt t="14058" x="7004050" y="2851150"/>
          <p14:tracePt t="14073" x="7004050" y="2901950"/>
          <p14:tracePt t="14090" x="7004050" y="2946400"/>
          <p14:tracePt t="14106" x="7004050" y="2968625"/>
          <p14:tracePt t="14123" x="7004050" y="3009900"/>
          <p14:tracePt t="14139" x="7004050" y="3032125"/>
          <p14:tracePt t="14156" x="7004050" y="3060700"/>
          <p14:tracePt t="14173" x="7004050" y="3073400"/>
          <p14:tracePt t="14190" x="7004050" y="3086100"/>
          <p14:tracePt t="14207" x="7004050" y="3105150"/>
          <p14:tracePt t="14223" x="7004050" y="3108325"/>
          <p14:tracePt t="14264" x="7007225" y="3108325"/>
          <p14:tracePt t="14272" x="7010400" y="3101975"/>
          <p14:tracePt t="14290" x="7023100" y="3060700"/>
          <p14:tracePt t="14308" x="7070725" y="2924175"/>
          <p14:tracePt t="14323" x="7086600" y="2838450"/>
          <p14:tracePt t="14339" x="7102475" y="2765425"/>
          <p14:tracePt t="14357" x="7118350" y="2600325"/>
          <p14:tracePt t="14372" x="7127875" y="2473325"/>
          <p14:tracePt t="14389" x="7127875" y="2355850"/>
          <p14:tracePt t="14406" x="7162800" y="2155825"/>
          <p14:tracePt t="14423" x="7162800" y="2041525"/>
          <p14:tracePt t="14439" x="7169150" y="1968500"/>
          <p14:tracePt t="14457" x="7169150" y="1898650"/>
          <p14:tracePt t="14473" x="7169150" y="1847850"/>
          <p14:tracePt t="14490" x="7169150" y="1803400"/>
          <p14:tracePt t="14506" x="7169150" y="1739900"/>
          <p14:tracePt t="14522" x="7165975" y="1711325"/>
          <p14:tracePt t="14539" x="7165975" y="1689100"/>
          <p14:tracePt t="14557" x="7165975" y="1673225"/>
          <p14:tracePt t="14800" x="7153275" y="1749425"/>
          <p14:tracePt t="14807" x="7134225" y="1863725"/>
          <p14:tracePt t="14822" x="7112000" y="2203450"/>
          <p14:tracePt t="14839" x="7121525" y="2606675"/>
          <p14:tracePt t="14873" x="7308850" y="3968750"/>
          <p14:tracePt t="14907" x="7575550" y="5464175"/>
          <p14:tracePt t="14924" x="7613650" y="5876925"/>
          <p14:tracePt t="14941" x="7639050" y="6242050"/>
          <p14:tracePt t="14956" x="7639050" y="6575425"/>
          <p14:tracePt t="14972" x="7639050" y="6759575"/>
          <p14:tracePt t="14989" x="7639050" y="6854825"/>
          <p14:tracePt t="15036" x="7635875" y="6854825"/>
          <p14:tracePt t="15186" x="7642225" y="6851650"/>
          <p14:tracePt t="15193" x="7645400" y="6842125"/>
          <p14:tracePt t="15206" x="7670800" y="6810375"/>
          <p14:tracePt t="15223" x="7702550" y="6743700"/>
          <p14:tracePt t="15239" x="7724775" y="6654800"/>
          <p14:tracePt t="15255" x="7766050" y="6540500"/>
          <p14:tracePt t="15272" x="7791450" y="6423025"/>
          <p14:tracePt t="15289" x="7816850" y="6280150"/>
          <p14:tracePt t="15306" x="7848600" y="6137275"/>
          <p14:tracePt t="15323" x="7867650" y="5994400"/>
          <p14:tracePt t="15341" x="7883525" y="5854700"/>
          <p14:tracePt t="15356" x="7899400" y="5724525"/>
          <p14:tracePt t="15373" x="7899400" y="5664200"/>
          <p14:tracePt t="15389" x="7899400" y="5610225"/>
          <p14:tracePt t="15405" x="7899400" y="5546725"/>
          <p14:tracePt t="15422" x="7899400" y="5505450"/>
          <p14:tracePt t="15440" x="7896225" y="5467350"/>
          <p14:tracePt t="15456" x="7877175" y="5426075"/>
          <p14:tracePt t="15473" x="7867650" y="5407025"/>
          <p14:tracePt t="15491" x="7858125" y="5397500"/>
          <p14:tracePt t="15506" x="7835900" y="5375275"/>
          <p14:tracePt t="15522" x="7826375" y="5375275"/>
          <p14:tracePt t="15539" x="7816850" y="5375275"/>
          <p14:tracePt t="15555" x="7753350" y="5362575"/>
          <p14:tracePt t="15572" x="7670800" y="5356225"/>
          <p14:tracePt t="15589" x="7597775" y="5356225"/>
          <p14:tracePt t="15606" x="7512050" y="5346700"/>
          <p14:tracePt t="15623" x="7451725" y="5346700"/>
          <p14:tracePt t="15639" x="7400925" y="5340350"/>
          <p14:tracePt t="15656" x="7321550" y="5334000"/>
          <p14:tracePt t="15672" x="7283450" y="5327650"/>
          <p14:tracePt t="15689" x="7239000" y="5314950"/>
          <p14:tracePt t="15706" x="7178675" y="5314950"/>
          <p14:tracePt t="15723" x="7134225" y="5314950"/>
          <p14:tracePt t="15740" x="7092950" y="5314950"/>
          <p14:tracePt t="15756" x="7070725" y="5314950"/>
          <p14:tracePt t="15773" x="7061200" y="5314950"/>
          <p14:tracePt t="15789" x="7051675" y="5314950"/>
          <p14:tracePt t="15805" x="7035800" y="5327650"/>
          <p14:tracePt t="15822" x="7019925" y="5337175"/>
          <p14:tracePt t="15839" x="7010400" y="5349875"/>
          <p14:tracePt t="15856" x="7004050" y="5381625"/>
          <p14:tracePt t="15873" x="7004050" y="5403850"/>
          <p14:tracePt t="15890" x="7004050" y="5467350"/>
          <p14:tracePt t="15906" x="7004050" y="5511800"/>
          <p14:tracePt t="15922" x="7004050" y="5540375"/>
          <p14:tracePt t="15939" x="7019925" y="5603875"/>
          <p14:tracePt t="15955" x="7042150" y="5657850"/>
          <p14:tracePt t="15972" x="7054850" y="5702300"/>
          <p14:tracePt t="15990" x="7073900" y="5753100"/>
          <p14:tracePt t="16006" x="7083425" y="5784850"/>
          <p14:tracePt t="16023" x="7102475" y="5807075"/>
          <p14:tracePt t="16040" x="7115175" y="5842000"/>
          <p14:tracePt t="16056" x="7124700" y="5851525"/>
          <p14:tracePt t="16072" x="7134225" y="5861050"/>
          <p14:tracePt t="16090" x="7156450" y="5883275"/>
          <p14:tracePt t="16106" x="7165975" y="5892800"/>
          <p14:tracePt t="16122" x="7175500" y="5895975"/>
          <p14:tracePt t="16140" x="7207250" y="5895975"/>
          <p14:tracePt t="16155" x="7229475" y="5895975"/>
          <p14:tracePt t="16173" x="7251700" y="5895975"/>
          <p14:tracePt t="16190" x="7289800" y="5895975"/>
          <p14:tracePt t="16206" x="7321550" y="5895975"/>
          <p14:tracePt t="16222" x="7343775" y="5895975"/>
          <p14:tracePt t="16240" x="7381875" y="5895975"/>
          <p14:tracePt t="16256" x="7397750" y="5895975"/>
          <p14:tracePt t="16273" x="7407275" y="5895975"/>
          <p14:tracePt t="16290" x="7429500" y="5895975"/>
          <p14:tracePt t="16306" x="7439025" y="5886450"/>
          <p14:tracePt t="16322" x="7448550" y="5870575"/>
          <p14:tracePt t="16340" x="7461250" y="5854700"/>
          <p14:tracePt t="16355" x="7489825" y="5845175"/>
          <p14:tracePt t="16372" x="7508875" y="5832475"/>
          <p14:tracePt t="16389" x="7534275" y="5807075"/>
          <p14:tracePt t="16405" x="7550150" y="5791200"/>
          <p14:tracePt t="16423" x="7562850" y="5772150"/>
          <p14:tracePt t="16440" x="7585075" y="5753100"/>
          <p14:tracePt t="16456" x="7585075" y="5746750"/>
          <p14:tracePt t="18472" x="7585075" y="5718175"/>
          <p14:tracePt t="18479" x="7585075" y="5661025"/>
          <p14:tracePt t="18489" x="7585075" y="5613400"/>
          <p14:tracePt t="18505" x="7578725" y="5464175"/>
          <p14:tracePt t="18522" x="7559675" y="5200650"/>
          <p14:tracePt t="18539" x="7559675" y="5029200"/>
          <p14:tracePt t="18572" x="7534275" y="4635500"/>
          <p14:tracePt t="18606" x="7489825" y="4343400"/>
          <p14:tracePt t="18622" x="7464425" y="4178300"/>
          <p14:tracePt t="18639" x="7454900" y="4038600"/>
          <p14:tracePt t="18656" x="7454900" y="3889375"/>
          <p14:tracePt t="18673" x="7454900" y="3717925"/>
          <p14:tracePt t="18688" x="7454900" y="3546475"/>
          <p14:tracePt t="18705" x="7445375" y="3406775"/>
          <p14:tracePt t="18723" x="7413625" y="3251200"/>
          <p14:tracePt t="18739" x="7413625" y="3124200"/>
          <p14:tracePt t="18756" x="7413625" y="3019425"/>
          <p14:tracePt t="18773" x="7407275" y="2921000"/>
          <p14:tracePt t="18789" x="7407275" y="2863850"/>
          <p14:tracePt t="18805" x="7407275" y="2794000"/>
          <p14:tracePt t="18822" x="7391400" y="2628900"/>
          <p14:tracePt t="18839" x="7375525" y="2543175"/>
          <p14:tracePt t="18856" x="7359650" y="2457450"/>
          <p14:tracePt t="18873" x="7324725" y="2247900"/>
          <p14:tracePt t="18890" x="7292975" y="2146300"/>
          <p14:tracePt t="18906" x="7267575" y="2060575"/>
          <p14:tracePt t="18922" x="7223125" y="1955800"/>
          <p14:tracePt t="18938" x="7200900" y="1879600"/>
          <p14:tracePt t="18955" x="7169150" y="1800225"/>
          <p14:tracePt t="18972" x="7137400" y="1689100"/>
          <p14:tracePt t="18988" x="7124700" y="1625600"/>
          <p14:tracePt t="19006" x="7092950" y="1536700"/>
          <p14:tracePt t="19022" x="7070725" y="1447800"/>
          <p14:tracePt t="19039" x="7058025" y="1400175"/>
          <p14:tracePt t="19055" x="7045325" y="1371600"/>
          <p14:tracePt t="19072" x="7023100" y="1336675"/>
          <p14:tracePt t="19088" x="7013575" y="1320800"/>
          <p14:tracePt t="19107" x="7013575" y="1282700"/>
          <p14:tracePt t="19123" x="7013575" y="1244600"/>
          <p14:tracePt t="19139" x="7013575" y="1206500"/>
          <p14:tracePt t="19157" x="7000875" y="1127125"/>
          <p14:tracePt t="19173" x="6985000" y="1079500"/>
          <p14:tracePt t="19189" x="6965950" y="1041400"/>
          <p14:tracePt t="19206" x="6956425" y="1012825"/>
          <p14:tracePt t="19222" x="6956425" y="1003300"/>
          <p14:tracePt t="19238" x="6956425" y="984250"/>
          <p14:tracePt t="19256" x="6956425" y="962025"/>
          <p14:tracePt t="19629" x="6946900" y="955675"/>
          <p14:tracePt t="19635" x="6934200" y="952500"/>
          <p14:tracePt t="19643" x="6921500" y="946150"/>
          <p14:tracePt t="19656" x="6896100" y="889000"/>
          <p14:tracePt t="19673" x="6896100" y="828675"/>
          <p14:tracePt t="19689" x="6908800" y="746125"/>
          <p14:tracePt t="19722" x="6978650" y="542925"/>
          <p14:tracePt t="19756" x="7013575" y="381000"/>
          <p14:tracePt t="19772" x="7019925" y="352425"/>
          <p14:tracePt t="19788" x="7019925" y="342900"/>
          <p14:tracePt t="19806" x="7019925" y="327025"/>
          <p14:tracePt t="19892" x="7019925" y="330200"/>
          <p14:tracePt t="19899" x="7019925" y="333375"/>
          <p14:tracePt t="19906" x="7019925" y="339725"/>
          <p14:tracePt t="19921" x="7007225" y="368300"/>
          <p14:tracePt t="19939" x="6994525" y="422275"/>
          <p14:tracePt t="19956" x="6962775" y="533400"/>
          <p14:tracePt t="19972" x="6931025" y="644525"/>
          <p14:tracePt t="19989" x="6896100" y="752475"/>
          <p14:tracePt t="20005" x="6854825" y="889000"/>
          <p14:tracePt t="20022" x="6832600" y="1000125"/>
          <p14:tracePt t="20039" x="6807200" y="1108075"/>
          <p14:tracePt t="20056" x="6784975" y="1228725"/>
          <p14:tracePt t="20072" x="6775450" y="1301750"/>
          <p14:tracePt t="20089" x="6775450" y="1384300"/>
          <p14:tracePt t="20106" x="6775450" y="1498600"/>
          <p14:tracePt t="20122" x="6775450" y="1558925"/>
          <p14:tracePt t="20139" x="6775450" y="1619250"/>
          <p14:tracePt t="20155" x="6775450" y="1682750"/>
          <p14:tracePt t="20171" x="6775450" y="1733550"/>
          <p14:tracePt t="20189" x="6769100" y="1784350"/>
          <p14:tracePt t="20205" x="6740525" y="1876425"/>
          <p14:tracePt t="20222" x="6734175" y="1920875"/>
          <p14:tracePt t="20240" x="6727825" y="1965325"/>
          <p14:tracePt t="20256" x="6721475" y="2051050"/>
          <p14:tracePt t="20272" x="6721475" y="2120900"/>
          <p14:tracePt t="20289" x="6721475" y="2203450"/>
          <p14:tracePt t="20305" x="6705600" y="2333625"/>
          <p14:tracePt t="20322" x="6689725" y="2419350"/>
          <p14:tracePt t="20339" x="6667500" y="2505075"/>
          <p14:tracePt t="20355" x="6635750" y="2641600"/>
          <p14:tracePt t="20372" x="6604000" y="2717800"/>
          <p14:tracePt t="20391" x="6575425" y="2784475"/>
          <p14:tracePt t="20406" x="6553200" y="2908300"/>
          <p14:tracePt t="20422" x="6537325" y="3003550"/>
          <p14:tracePt t="20438" x="6511925" y="3089275"/>
          <p14:tracePt t="20455" x="6489700" y="3181350"/>
          <p14:tracePt t="20472" x="6477000" y="3244850"/>
          <p14:tracePt t="20489" x="6464300" y="3289300"/>
          <p14:tracePt t="20506" x="6457950" y="3330575"/>
          <p14:tracePt t="20522" x="6457950" y="3359150"/>
          <p14:tracePt t="20539" x="6457950" y="3368675"/>
          <p14:tracePt t="20555" x="6457950" y="3384550"/>
          <p14:tracePt t="20588" x="6457950" y="3381375"/>
          <p14:tracePt t="20606" x="6457950" y="3333750"/>
          <p14:tracePt t="20622" x="6470650" y="3251200"/>
          <p14:tracePt t="20638" x="6480175" y="3121025"/>
          <p14:tracePt t="20656" x="6486525" y="2914650"/>
          <p14:tracePt t="20673" x="6486525" y="2787650"/>
          <p14:tracePt t="20689" x="6486525" y="2651125"/>
          <p14:tracePt t="20693" x="6486525" y="2603500"/>
          <p14:tracePt t="20706" x="6496050" y="2498725"/>
          <p14:tracePt t="20721" x="6505575" y="2393950"/>
          <p14:tracePt t="20739" x="6505575" y="2276475"/>
          <p14:tracePt t="20755" x="6505575" y="2092325"/>
          <p14:tracePt t="20772" x="6505575" y="1946275"/>
          <p14:tracePt t="20790" x="6505575" y="1704975"/>
          <p14:tracePt t="20806" x="6505575" y="1590675"/>
          <p14:tracePt t="20823" x="6499225" y="1485900"/>
          <p14:tracePt t="20839" x="6489700" y="1377950"/>
          <p14:tracePt t="20855" x="6489700" y="1282700"/>
          <p14:tracePt t="20872" x="6489700" y="1228725"/>
          <p14:tracePt t="20890" x="6489700" y="1162050"/>
          <p14:tracePt t="20906" x="6489700" y="1101725"/>
          <p14:tracePt t="20923" x="6489700" y="1041400"/>
          <p14:tracePt t="20940" x="6489700" y="942975"/>
          <p14:tracePt t="20956" x="6489700" y="885825"/>
          <p14:tracePt t="20972" x="6489700" y="825500"/>
          <p14:tracePt t="20989" x="6499225" y="755650"/>
          <p14:tracePt t="21005" x="6505575" y="711200"/>
          <p14:tracePt t="21022" x="6511925" y="663575"/>
          <p14:tracePt t="21040" x="6511925" y="609600"/>
          <p14:tracePt t="21056" x="6511925" y="587375"/>
          <p14:tracePt t="21072" x="6511925" y="571500"/>
          <p14:tracePt t="21090" x="6511925" y="552450"/>
          <p14:tracePt t="21106" x="6511925" y="546100"/>
          <p14:tracePt t="21183" x="6511925" y="549275"/>
          <p14:tracePt t="21190" x="6511925" y="558800"/>
          <p14:tracePt t="21205" x="6511925" y="568325"/>
          <p14:tracePt t="21222" x="6511925" y="577850"/>
          <p14:tracePt t="21240" x="6511925" y="606425"/>
          <p14:tracePt t="21255" x="6511925" y="635000"/>
          <p14:tracePt t="21272" x="6511925" y="657225"/>
          <p14:tracePt t="21289" x="6511925" y="695325"/>
          <p14:tracePt t="21305" x="6511925" y="739775"/>
          <p14:tracePt t="21322" x="6511925" y="790575"/>
          <p14:tracePt t="21339" x="6511925" y="860425"/>
          <p14:tracePt t="21356" x="6511925" y="920750"/>
          <p14:tracePt t="21372" x="6511925" y="958850"/>
          <p14:tracePt t="21389" x="6511925" y="1012825"/>
          <p14:tracePt t="21405" x="6511925" y="1057275"/>
          <p14:tracePt t="21421" x="6511925" y="1101725"/>
          <p14:tracePt t="21438" x="6511925" y="1187450"/>
          <p14:tracePt t="21455" x="6511925" y="1244600"/>
          <p14:tracePt t="21471" x="6511925" y="1282700"/>
          <p14:tracePt t="21489" x="6511925" y="1346200"/>
          <p14:tracePt t="21505" x="6511925" y="1387475"/>
          <p14:tracePt t="21522" x="6511925" y="1447800"/>
          <p14:tracePt t="21539" x="6511925" y="1533525"/>
          <p14:tracePt t="21555" x="6511925" y="1593850"/>
          <p14:tracePt t="21572" x="6511925" y="1647825"/>
          <p14:tracePt t="21590" x="6511925" y="1708150"/>
          <p14:tracePt t="21606" x="6511925" y="1752600"/>
          <p14:tracePt t="21622" x="6511925" y="1790700"/>
          <p14:tracePt t="21639" x="6511925" y="1866900"/>
          <p14:tracePt t="21655" x="6511925" y="1920875"/>
          <p14:tracePt t="21672" x="6511925" y="1971675"/>
          <p14:tracePt t="21689" x="6511925" y="2035175"/>
          <p14:tracePt t="21705" x="6511925" y="2079625"/>
          <p14:tracePt t="21722" x="6511925" y="2114550"/>
          <p14:tracePt t="21739" x="6511925" y="2178050"/>
          <p14:tracePt t="21756" x="6508750" y="2222500"/>
          <p14:tracePt t="21772" x="6502400" y="2266950"/>
          <p14:tracePt t="21789" x="6502400" y="2308225"/>
          <p14:tracePt t="21805" x="6502400" y="2336800"/>
          <p14:tracePt t="21822" x="6502400" y="2365375"/>
          <p14:tracePt t="21838" x="6502400" y="2428875"/>
          <p14:tracePt t="21855" x="6502400" y="2479675"/>
          <p14:tracePt t="21872" x="6502400" y="2540000"/>
          <p14:tracePt t="21889" x="6502400" y="2609850"/>
          <p14:tracePt t="21906" x="6502400" y="2654300"/>
          <p14:tracePt t="21922" x="6502400" y="2692400"/>
          <p14:tracePt t="21938" x="6502400" y="2768600"/>
          <p14:tracePt t="21955" x="6502400" y="2803525"/>
          <p14:tracePt t="21972" x="6502400" y="2847975"/>
          <p14:tracePt t="21988" x="6502400" y="2889250"/>
          <p14:tracePt t="22006" x="6502400" y="2905125"/>
          <p14:tracePt t="22023" x="6502400" y="2914650"/>
          <p14:tracePt t="22039" x="6502400" y="2930525"/>
          <p14:tracePt t="22072" x="6505575" y="2930525"/>
          <p14:tracePt t="22088" x="6534150" y="2911475"/>
          <p14:tracePt t="22105" x="6556375" y="2886075"/>
          <p14:tracePt t="22121" x="6607175" y="2844800"/>
          <p14:tracePt t="22138" x="6680200" y="2762250"/>
          <p14:tracePt t="22155" x="6737350" y="2682875"/>
          <p14:tracePt t="22173" x="6778625" y="2549525"/>
          <p14:tracePt t="22189" x="6832600" y="2381250"/>
          <p14:tracePt t="22206" x="6848475" y="2273300"/>
          <p14:tracePt t="22222" x="6864350" y="2155825"/>
          <p14:tracePt t="22239" x="6889750" y="1987550"/>
          <p14:tracePt t="22255" x="6889750" y="1885950"/>
          <p14:tracePt t="22271" x="6889750" y="1758950"/>
          <p14:tracePt t="22288" x="6883400" y="1571625"/>
          <p14:tracePt t="22305" x="6867525" y="1454150"/>
          <p14:tracePt t="22323" x="6851650" y="1346200"/>
          <p14:tracePt t="22338" x="6826250" y="1203325"/>
          <p14:tracePt t="22355" x="6807200" y="1149350"/>
          <p14:tracePt t="22372" x="6788150" y="1101725"/>
          <p14:tracePt t="22388" x="6743700" y="1019175"/>
          <p14:tracePt t="22405" x="6711950" y="939800"/>
          <p14:tracePt t="22423" x="6654800" y="790575"/>
          <p14:tracePt t="22439" x="6638925" y="717550"/>
          <p14:tracePt t="22456" x="6626225" y="641350"/>
          <p14:tracePt t="22473" x="6604000" y="530225"/>
          <p14:tracePt t="22489" x="6604000" y="485775"/>
          <p14:tracePt t="22505" x="6604000" y="441325"/>
          <p14:tracePt t="22522" x="6604000" y="419100"/>
          <p14:tracePt t="22538" x="6591300" y="377825"/>
          <p14:tracePt t="22555" x="6591300" y="349250"/>
          <p14:tracePt t="22573" x="6591300" y="323850"/>
          <p14:tracePt t="22588" x="6591300" y="314325"/>
          <p14:tracePt t="22606" x="6591300" y="304800"/>
          <p14:tracePt t="22623" x="6591300" y="288925"/>
          <p14:tracePt t="22639" x="6591300" y="285750"/>
          <p14:tracePt t="22655" x="6591300" y="279400"/>
          <p14:tracePt t="22866" x="6597650" y="288925"/>
          <p14:tracePt t="22873" x="6613525" y="323850"/>
          <p14:tracePt t="22889" x="6638925" y="377825"/>
          <p14:tracePt t="22905" x="6651625" y="415925"/>
          <p14:tracePt t="22922" x="6673850" y="482600"/>
          <p14:tracePt t="22938" x="6680200" y="527050"/>
          <p14:tracePt t="22955" x="6680200" y="577850"/>
          <p14:tracePt t="22972" x="6680200" y="663575"/>
          <p14:tracePt t="22989" x="6680200" y="717550"/>
          <p14:tracePt t="23005" x="6680200" y="758825"/>
          <p14:tracePt t="23022" x="6680200" y="793750"/>
          <p14:tracePt t="23039" x="6680200" y="828675"/>
          <p14:tracePt t="23055" x="6680200" y="866775"/>
          <p14:tracePt t="23072" x="6680200" y="942975"/>
          <p14:tracePt t="23088" x="6680200" y="987425"/>
          <p14:tracePt t="23105" x="6680200" y="1041400"/>
          <p14:tracePt t="23123" x="6680200" y="1101725"/>
          <p14:tracePt t="23139" x="6683375" y="1127125"/>
          <p14:tracePt t="23155" x="6689725" y="1162050"/>
          <p14:tracePt t="23172" x="6696075" y="1225550"/>
          <p14:tracePt t="23188" x="6702425" y="1270000"/>
          <p14:tracePt t="23205" x="6708775" y="1308100"/>
          <p14:tracePt t="23222" x="6715125" y="1371600"/>
          <p14:tracePt t="23238" x="6737350" y="1416050"/>
          <p14:tracePt t="23255" x="6737350" y="1438275"/>
          <p14:tracePt t="23272" x="6743700" y="1495425"/>
          <p14:tracePt t="23289" x="6746875" y="1539875"/>
          <p14:tracePt t="23305" x="6746875" y="1581150"/>
          <p14:tracePt t="23322" x="6762750" y="1670050"/>
          <p14:tracePt t="23338" x="6762750" y="1730375"/>
          <p14:tracePt t="23355" x="6762750" y="1768475"/>
          <p14:tracePt t="23372" x="6769100" y="1863725"/>
          <p14:tracePt t="23389" x="6775450" y="1924050"/>
          <p14:tracePt t="23405" x="6775450" y="1993900"/>
          <p14:tracePt t="23423" x="6775450" y="2063750"/>
          <p14:tracePt t="23439" x="6775450" y="2092325"/>
          <p14:tracePt t="23455" x="6775450" y="2120900"/>
          <p14:tracePt t="23472" x="6775450" y="2152650"/>
          <p14:tracePt t="23488" x="6775450" y="2184400"/>
          <p14:tracePt t="23505" x="6775450" y="2206625"/>
          <p14:tracePt t="23522" x="6775450" y="2254250"/>
          <p14:tracePt t="23539" x="6775450" y="2295525"/>
          <p14:tracePt t="23555" x="6775450" y="2333625"/>
          <p14:tracePt t="23572" x="6775450" y="2381250"/>
          <p14:tracePt t="23589" x="6775450" y="2409825"/>
          <p14:tracePt t="23605" x="6769100" y="2435225"/>
          <p14:tracePt t="23621" x="6756400" y="2476500"/>
          <p14:tracePt t="23638" x="6756400" y="2495550"/>
          <p14:tracePt t="23655" x="6750050" y="2543175"/>
          <p14:tracePt t="23672" x="6750050" y="2603500"/>
          <p14:tracePt t="23689" x="6750050" y="2632075"/>
          <p14:tracePt t="23705" x="6750050" y="2663825"/>
          <p14:tracePt t="23722" x="6750050" y="2689225"/>
          <p14:tracePt t="23738" x="6750050" y="2705100"/>
          <p14:tracePt t="23755" x="6750050" y="2714625"/>
          <p14:tracePt t="23771" x="6750050" y="2730500"/>
          <p14:tracePt t="23789" x="6750050" y="2740025"/>
          <p14:tracePt t="23805" x="6750050" y="2752725"/>
          <p14:tracePt t="23822" x="6750050" y="2768600"/>
          <p14:tracePt t="23839" x="6750050" y="2778125"/>
          <p14:tracePt t="23856" x="6750050" y="2784475"/>
          <p14:tracePt t="23935" x="6750050" y="2787650"/>
          <p14:tracePt t="23951" x="6750050" y="2794000"/>
          <p14:tracePt t="24014" x="6750050" y="28035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descr="http://www.jnecology.com/debsweb/monocots/images/avena-sativa-lf-ligule-cu-29may11-3447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785813"/>
            <a:ext cx="26574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8" descr="https://www.gov.mb.ca/agriculture/crops/weeds/images/fab19s00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063" y="4071938"/>
            <a:ext cx="237807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8" descr="https://upload.wikimedia.org/wikipedia/commons/thumb/6/66/Alopecurus(Teile)-fr.jpg/150px-Alopecurus(Teile)-f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85875"/>
            <a:ext cx="31432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ZoneTexte 7"/>
          <p:cNvSpPr txBox="1">
            <a:spLocks noChangeArrowheads="1"/>
          </p:cNvSpPr>
          <p:nvPr/>
        </p:nvSpPr>
        <p:spPr bwMode="auto">
          <a:xfrm>
            <a:off x="0" y="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solidFill>
                  <a:srgbClr val="FF0000"/>
                </a:solidFill>
              </a:rPr>
              <a:t>* Feuilles</a:t>
            </a:r>
            <a:r>
              <a:rPr lang="fr-FR" altLang="fr-FR" sz="2800"/>
              <a:t> alternes, distiques</a:t>
            </a:r>
          </a:p>
          <a:p>
            <a:pPr eaLnBrk="1" hangingPunct="1"/>
            <a:r>
              <a:rPr lang="fr-FR" altLang="fr-FR" sz="2800"/>
              <a:t>*F. engainantes et gaine fendue (ouverte)</a:t>
            </a:r>
          </a:p>
          <a:p>
            <a:pPr eaLnBrk="1" hangingPunct="1"/>
            <a:r>
              <a:rPr lang="fr-FR" altLang="fr-FR" sz="2800"/>
              <a:t>*F. avec une ligule et deux oreillettes</a:t>
            </a:r>
          </a:p>
        </p:txBody>
      </p:sp>
      <p:pic>
        <p:nvPicPr>
          <p:cNvPr id="66566" name="Picture 10" descr="http://www.afd-ld.org/~fdp_bio/img/i-riztige.jpg"/>
          <p:cNvPicPr>
            <a:picLocks noChangeAspect="1" noChangeArrowheads="1"/>
          </p:cNvPicPr>
          <p:nvPr/>
        </p:nvPicPr>
        <p:blipFill>
          <a:blip r:embed="rId7">
            <a:extLst>
              <a:ext uri="{28A0092B-C50C-407E-A947-70E740481C1C}">
                <a14:useLocalDpi xmlns:a14="http://schemas.microsoft.com/office/drawing/2010/main" val="0"/>
              </a:ext>
            </a:extLst>
          </a:blip>
          <a:srcRect l="8205" r="26163"/>
          <a:stretch>
            <a:fillRect/>
          </a:stretch>
        </p:blipFill>
        <p:spPr bwMode="auto">
          <a:xfrm>
            <a:off x="3082925" y="1500188"/>
            <a:ext cx="2636838"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Object 3"/>
          <p:cNvPicPr>
            <a:picLocks noChangeAspect="1" noChangeArrowheads="1"/>
          </p:cNvPicPr>
          <p:nvPr/>
        </p:nvPicPr>
        <p:blipFill>
          <a:blip r:embed="rId8">
            <a:lum bright="-20000" contrast="40000"/>
            <a:extLst>
              <a:ext uri="{28A0092B-C50C-407E-A947-70E740481C1C}">
                <a14:useLocalDpi xmlns:a14="http://schemas.microsoft.com/office/drawing/2010/main" val="0"/>
              </a:ext>
            </a:extLst>
          </a:blip>
          <a:srcRect l="78423" t="62724" b="17741"/>
          <a:stretch>
            <a:fillRect/>
          </a:stretch>
        </p:blipFill>
        <p:spPr bwMode="auto">
          <a:xfrm>
            <a:off x="3132138" y="4286250"/>
            <a:ext cx="26543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382"/>
    </mc:Choice>
    <mc:Fallback>
      <p:transition spd="slow" advTm="67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26" x="6715125" y="2809875"/>
          <p14:tracePt t="2632" x="6667500" y="2819400"/>
          <p14:tracePt t="2641" x="6626225" y="2835275"/>
          <p14:tracePt t="2658" x="6540500" y="2847975"/>
          <p14:tracePt t="2673" x="6340475" y="2882900"/>
          <p14:tracePt t="2691" x="6194425" y="2882900"/>
          <p14:tracePt t="2724" x="5759450" y="2882900"/>
          <p14:tracePt t="2758" x="5403850" y="2870200"/>
          <p14:tracePt t="2775" x="5130800" y="2870200"/>
          <p14:tracePt t="2791" x="4994275" y="2870200"/>
          <p14:tracePt t="2807" x="4854575" y="2882900"/>
          <p14:tracePt t="2824" x="4689475" y="2908300"/>
          <p14:tracePt t="2840" x="4603750" y="2924175"/>
          <p14:tracePt t="2857" x="4518025" y="2940050"/>
          <p14:tracePt t="2875" x="4403725" y="2968625"/>
          <p14:tracePt t="2891" x="4340225" y="2984500"/>
          <p14:tracePt t="2908" x="4305300" y="2990850"/>
          <p14:tracePt t="2925" x="4241800" y="3003550"/>
          <p14:tracePt t="2941" x="4194175" y="3016250"/>
          <p14:tracePt t="2957" x="4149725" y="3028950"/>
          <p14:tracePt t="2974" x="4086225" y="3041650"/>
          <p14:tracePt t="2990" x="4048125" y="3048000"/>
          <p14:tracePt t="3007" x="3994150" y="3054350"/>
          <p14:tracePt t="3025" x="3930650" y="3067050"/>
          <p14:tracePt t="3041" x="3889375" y="3067050"/>
          <p14:tracePt t="3058" x="3851275" y="3067050"/>
          <p14:tracePt t="3074" x="3810000" y="3079750"/>
          <p14:tracePt t="3090" x="3794125" y="3086100"/>
          <p14:tracePt t="3107" x="3778250" y="3095625"/>
          <p14:tracePt t="3124" x="3771900" y="3095625"/>
          <p14:tracePt t="3381" x="3717925" y="3092450"/>
          <p14:tracePt t="3387" x="3625850" y="3082925"/>
          <p14:tracePt t="3394" x="3533775" y="3073400"/>
          <p14:tracePt t="3407" x="3444875" y="3073400"/>
          <p14:tracePt t="3424" x="3168650" y="3089275"/>
          <p14:tracePt t="3443" x="2984500" y="3117850"/>
          <p14:tracePt t="3458" x="2727325" y="3152775"/>
          <p14:tracePt t="3474" x="2552700" y="3190875"/>
          <p14:tracePt t="3491" x="2435225" y="3206750"/>
          <p14:tracePt t="3507" x="2327275" y="3222625"/>
          <p14:tracePt t="3524" x="2203450" y="3254375"/>
          <p14:tracePt t="3540" x="2136775" y="3282950"/>
          <p14:tracePt t="3557" x="2092325" y="3305175"/>
          <p14:tracePt t="3574" x="2032000" y="3343275"/>
          <p14:tracePt t="3590" x="2009775" y="3359150"/>
          <p14:tracePt t="3608" x="1971675" y="3397250"/>
          <p14:tracePt t="3624" x="1958975" y="3422650"/>
          <p14:tracePt t="3640" x="1949450" y="3444875"/>
          <p14:tracePt t="3658" x="1930400" y="3486150"/>
          <p14:tracePt t="3674" x="1911350" y="3517900"/>
          <p14:tracePt t="3690" x="1901825" y="3543300"/>
          <p14:tracePt t="3708" x="1885950" y="3556000"/>
          <p14:tracePt t="3725" x="1876425" y="3565525"/>
          <p14:tracePt t="3741" x="1860550" y="3581400"/>
          <p14:tracePt t="3757" x="1854200" y="3597275"/>
          <p14:tracePt t="3774" x="1854200" y="3606800"/>
          <p14:tracePt t="3790" x="1844675" y="3609975"/>
          <p14:tracePt t="3808" x="1831975" y="3616325"/>
          <p14:tracePt t="3824" x="1812925" y="3632200"/>
          <p14:tracePt t="3841" x="1803400" y="3632200"/>
          <p14:tracePt t="3858" x="1790700" y="3638550"/>
          <p14:tracePt t="3874" x="1781175" y="3638550"/>
          <p14:tracePt t="3891" x="1765300" y="3638550"/>
          <p14:tracePt t="3907" x="1749425" y="3641725"/>
          <p14:tracePt t="3924" x="1739900" y="3641725"/>
          <p14:tracePt t="3941" x="1730375" y="3648075"/>
          <p14:tracePt t="3958" x="1711325" y="3651250"/>
          <p14:tracePt t="3974" x="1698625" y="3657600"/>
          <p14:tracePt t="3991" x="1689100" y="3657600"/>
          <p14:tracePt t="4008" x="1689100" y="3663950"/>
          <p14:tracePt t="4058" x="1685925" y="3663950"/>
          <p14:tracePt t="4151" x="1679575" y="3663950"/>
          <p14:tracePt t="4208" x="1676400" y="3663950"/>
          <p14:tracePt t="4215" x="1666875" y="3663950"/>
          <p14:tracePt t="4238" x="1660525" y="3663950"/>
          <p14:tracePt t="4244" x="1654175" y="3663950"/>
          <p14:tracePt t="4450" x="1663700" y="3648075"/>
          <p14:tracePt t="4457" x="1679575" y="3613150"/>
          <p14:tracePt t="4464" x="1692275" y="3584575"/>
          <p14:tracePt t="4473" x="1714500" y="3556000"/>
          <p14:tracePt t="4491" x="1743075" y="3498850"/>
          <p14:tracePt t="4508" x="1797050" y="3381375"/>
          <p14:tracePt t="4524" x="1819275" y="3314700"/>
          <p14:tracePt t="4541" x="1841500" y="3260725"/>
          <p14:tracePt t="4557" x="1885950" y="3194050"/>
          <p14:tracePt t="4574" x="1933575" y="3124200"/>
          <p14:tracePt t="4591" x="1987550" y="3054350"/>
          <p14:tracePt t="4607" x="2101850" y="2946400"/>
          <p14:tracePt t="4624" x="2178050" y="2873375"/>
          <p14:tracePt t="4641" x="2241550" y="2800350"/>
          <p14:tracePt t="4658" x="2422525" y="2628900"/>
          <p14:tracePt t="4674" x="2571750" y="2517775"/>
          <p14:tracePt t="4691" x="2708275" y="2406650"/>
          <p14:tracePt t="4707" x="2943225" y="2247900"/>
          <p14:tracePt t="4725" x="3044825" y="2181225"/>
          <p14:tracePt t="4740" x="3108325" y="2117725"/>
          <p14:tracePt t="4757" x="3162300" y="2047875"/>
          <p14:tracePt t="4773" x="3168650" y="2035175"/>
          <p14:tracePt t="5300" x="3190875" y="1990725"/>
          <p14:tracePt t="5307" x="3216275" y="1930400"/>
          <p14:tracePt t="5314" x="3260725" y="1876425"/>
          <p14:tracePt t="5324" x="3286125" y="1816100"/>
          <p14:tracePt t="5342" x="3394075" y="1619250"/>
          <p14:tracePt t="5358" x="3457575" y="1473200"/>
          <p14:tracePt t="5391" x="3600450" y="1241425"/>
          <p14:tracePt t="5423" x="3673475" y="1123950"/>
          <p14:tracePt t="5441" x="3705225" y="1057275"/>
          <p14:tracePt t="5457" x="3717925" y="1025525"/>
          <p14:tracePt t="5474" x="3736975" y="1003300"/>
          <p14:tracePt t="5491" x="3736975" y="962025"/>
          <p14:tracePt t="5507" x="3736975" y="939800"/>
          <p14:tracePt t="5524" x="3736975" y="930275"/>
          <p14:tracePt t="5541" x="3736975" y="911225"/>
          <p14:tracePt t="5557" x="3736975" y="901700"/>
          <p14:tracePt t="5573" x="3727450" y="889000"/>
          <p14:tracePt t="5591" x="3711575" y="863600"/>
          <p14:tracePt t="5607" x="3689350" y="838200"/>
          <p14:tracePt t="5623" x="3654425" y="800100"/>
          <p14:tracePt t="5641" x="3619500" y="755650"/>
          <p14:tracePt t="5658" x="3584575" y="708025"/>
          <p14:tracePt t="5674" x="3559175" y="676275"/>
          <p14:tracePt t="5691" x="3521075" y="609600"/>
          <p14:tracePt t="5707" x="3495675" y="577850"/>
          <p14:tracePt t="5724" x="3460750" y="530225"/>
          <p14:tracePt t="5741" x="3422650" y="479425"/>
          <p14:tracePt t="5757" x="3384550" y="454025"/>
          <p14:tracePt t="5774" x="3359150" y="438150"/>
          <p14:tracePt t="5777" x="3340100" y="431800"/>
          <p14:tracePt t="5791" x="3330575" y="412750"/>
          <p14:tracePt t="5807" x="3321050" y="403225"/>
          <p14:tracePt t="5824" x="3311525" y="400050"/>
          <p14:tracePt t="5840" x="3302000" y="400050"/>
          <p14:tracePt t="6084" x="3286125" y="466725"/>
          <p14:tracePt t="6092" x="3260725" y="549275"/>
          <p14:tracePt t="6107" x="3222625" y="714375"/>
          <p14:tracePt t="6124" x="3184525" y="911225"/>
          <p14:tracePt t="6140" x="3121025" y="1158875"/>
          <p14:tracePt t="6157" x="3076575" y="1333500"/>
          <p14:tracePt t="6174" x="3038475" y="1485900"/>
          <p14:tracePt t="6191" x="2965450" y="1711325"/>
          <p14:tracePt t="6207" x="2930525" y="1854200"/>
          <p14:tracePt t="6224" x="2886075" y="1987550"/>
          <p14:tracePt t="6241" x="2835275" y="2155825"/>
          <p14:tracePt t="6257" x="2794000" y="2257425"/>
          <p14:tracePt t="6273" x="2781300" y="2343150"/>
          <p14:tracePt t="6290" x="2749550" y="2444750"/>
          <p14:tracePt t="6307" x="2730500" y="2489200"/>
          <p14:tracePt t="6324" x="2717800" y="2536825"/>
          <p14:tracePt t="6341" x="2698750" y="2584450"/>
          <p14:tracePt t="6357" x="2698750" y="2606675"/>
          <p14:tracePt t="6374" x="2698750" y="2635250"/>
          <p14:tracePt t="6391" x="2698750" y="2641600"/>
          <p14:tracePt t="6612" x="2628900" y="2628900"/>
          <p14:tracePt t="6619" x="2559050" y="2613025"/>
          <p14:tracePt t="6626" x="2466975" y="2603500"/>
          <p14:tracePt t="6641" x="2305050" y="2603500"/>
          <p14:tracePt t="6657" x="2124075" y="2603500"/>
          <p14:tracePt t="6673" x="1974850" y="2603500"/>
          <p14:tracePt t="6690" x="1790700" y="2609850"/>
          <p14:tracePt t="6707" x="1663700" y="2609850"/>
          <p14:tracePt t="6724" x="1568450" y="2603500"/>
          <p14:tracePt t="6741" x="1466850" y="2581275"/>
          <p14:tracePt t="6757" x="1403350" y="2559050"/>
          <p14:tracePt t="6775" x="1311275" y="2533650"/>
          <p14:tracePt t="6791" x="1263650" y="2517775"/>
          <p14:tracePt t="6807" x="1219200" y="2492375"/>
          <p14:tracePt t="6824" x="1158875" y="2444750"/>
          <p14:tracePt t="6841" x="1127125" y="2378075"/>
          <p14:tracePt t="6856" x="1089025" y="2298700"/>
          <p14:tracePt t="6875" x="1041400" y="2171700"/>
          <p14:tracePt t="6890" x="1000125" y="2082800"/>
          <p14:tracePt t="6907" x="968375" y="1993900"/>
          <p14:tracePt t="6924" x="911225" y="1857375"/>
          <p14:tracePt t="6940" x="885825" y="1809750"/>
          <p14:tracePt t="6957" x="850900" y="1762125"/>
          <p14:tracePt t="6974" x="828675" y="1717675"/>
          <p14:tracePt t="6991" x="815975" y="1701800"/>
          <p14:tracePt t="7007" x="806450" y="1692275"/>
          <p14:tracePt t="7025" x="784225" y="1670050"/>
          <p14:tracePt t="7041" x="774700" y="1660525"/>
          <p14:tracePt t="7057" x="752475" y="1651000"/>
          <p14:tracePt t="7074" x="720725" y="1644650"/>
          <p14:tracePt t="7090" x="711200" y="1644650"/>
          <p14:tracePt t="7107" x="701675" y="1644650"/>
          <p14:tracePt t="7124" x="679450" y="1644650"/>
          <p14:tracePt t="7140" x="669925" y="1644650"/>
          <p14:tracePt t="7157" x="660400" y="1644650"/>
          <p14:tracePt t="7217" x="660400" y="1647825"/>
          <p14:tracePt t="7225" x="663575" y="1651000"/>
          <p14:tracePt t="7240" x="679450" y="1660525"/>
          <p14:tracePt t="7256" x="708025" y="1679575"/>
          <p14:tracePt t="7274" x="793750" y="1720850"/>
          <p14:tracePt t="7290" x="850900" y="1758950"/>
          <p14:tracePt t="7307" x="901700" y="1800225"/>
          <p14:tracePt t="7325" x="971550" y="1870075"/>
          <p14:tracePt t="7341" x="1025525" y="1933575"/>
          <p14:tracePt t="7357" x="1098550" y="2006600"/>
          <p14:tracePt t="7374" x="1203325" y="2111375"/>
          <p14:tracePt t="7390" x="1266825" y="2184400"/>
          <p14:tracePt t="7407" x="1333500" y="2254250"/>
          <p14:tracePt t="7424" x="1425575" y="2359025"/>
          <p14:tracePt t="7441" x="1501775" y="2432050"/>
          <p14:tracePt t="7457" x="1597025" y="2517775"/>
          <p14:tracePt t="7474" x="1714500" y="2644775"/>
          <p14:tracePt t="7490" x="1787525" y="2708275"/>
          <p14:tracePt t="7507" x="1857375" y="2755900"/>
          <p14:tracePt t="7523" x="1987550" y="2838450"/>
          <p14:tracePt t="7540" x="2057400" y="2882900"/>
          <p14:tracePt t="7557" x="2124075" y="2914650"/>
          <p14:tracePt t="7575" x="2174875" y="2946400"/>
          <p14:tracePt t="7591" x="2206625" y="2955925"/>
          <p14:tracePt t="7607" x="2216150" y="2962275"/>
          <p14:tracePt t="7624" x="2241550" y="2962275"/>
          <p14:tracePt t="7640" x="2251075" y="2962275"/>
          <p14:tracePt t="7656" x="2266950" y="2959100"/>
          <p14:tracePt t="7674" x="2301875" y="2943225"/>
          <p14:tracePt t="7690" x="2324100" y="2924175"/>
          <p14:tracePt t="7706" x="2339975" y="2914650"/>
          <p14:tracePt t="7723" x="2384425" y="2870200"/>
          <p14:tracePt t="7741" x="2416175" y="2832100"/>
          <p14:tracePt t="7757" x="2444750" y="2774950"/>
          <p14:tracePt t="7774" x="2492375" y="2708275"/>
          <p14:tracePt t="7790" x="2511425" y="2654300"/>
          <p14:tracePt t="7806" x="2527300" y="2600325"/>
          <p14:tracePt t="7823" x="2552700" y="2508250"/>
          <p14:tracePt t="7840" x="2568575" y="2444750"/>
          <p14:tracePt t="7857" x="2581275" y="2390775"/>
          <p14:tracePt t="7874" x="2603500" y="2301875"/>
          <p14:tracePt t="7891" x="2616200" y="2257425"/>
          <p14:tracePt t="7907" x="2628900" y="2209800"/>
          <p14:tracePt t="7923" x="2647950" y="2146300"/>
          <p14:tracePt t="7940" x="2654300" y="2111375"/>
          <p14:tracePt t="7956" x="2654300" y="2095500"/>
          <p14:tracePt t="7974" x="2654300" y="2073275"/>
          <p14:tracePt t="7990" x="2654300" y="2070100"/>
          <p14:tracePt t="8025" x="2657475" y="2070100"/>
          <p14:tracePt t="8040" x="2670175" y="2070100"/>
          <p14:tracePt t="8057" x="2673350" y="2070100"/>
          <p14:tracePt t="8074" x="2679700" y="2070100"/>
          <p14:tracePt t="8794" x="2647950" y="2041525"/>
          <p14:tracePt t="8802" x="2597150" y="2009775"/>
          <p14:tracePt t="8808" x="2546350" y="1965325"/>
          <p14:tracePt t="8824" x="2419350" y="1863725"/>
          <p14:tracePt t="8840" x="2301875" y="1765300"/>
          <p14:tracePt t="8858" x="2079625" y="1590675"/>
          <p14:tracePt t="8891" x="1803400" y="1387475"/>
          <p14:tracePt t="8924" x="1495425" y="1117600"/>
          <p14:tracePt t="8941" x="1412875" y="1041400"/>
          <p14:tracePt t="8959" x="1336675" y="958850"/>
          <p14:tracePt t="8973" x="1295400" y="898525"/>
          <p14:tracePt t="8991" x="1250950" y="857250"/>
          <p14:tracePt t="9007" x="1206500" y="790575"/>
          <p14:tracePt t="9023" x="1181100" y="758825"/>
          <p14:tracePt t="9040" x="1155700" y="736600"/>
          <p14:tracePt t="9057" x="1114425" y="704850"/>
          <p14:tracePt t="9073" x="1082675" y="692150"/>
          <p14:tracePt t="9091" x="1066800" y="682625"/>
          <p14:tracePt t="9107" x="1038225" y="657225"/>
          <p14:tracePt t="9124" x="1022350" y="647700"/>
          <p14:tracePt t="9141" x="1006475" y="638175"/>
          <p14:tracePt t="9157" x="965200" y="619125"/>
          <p14:tracePt t="9174" x="939800" y="600075"/>
          <p14:tracePt t="9190" x="908050" y="590550"/>
          <p14:tracePt t="9206" x="889000" y="584200"/>
          <p14:tracePt t="9223" x="879475" y="584200"/>
          <p14:tracePt t="9240" x="869950" y="584200"/>
          <p14:tracePt t="9257" x="847725" y="584200"/>
          <p14:tracePt t="9273" x="838200" y="584200"/>
          <p14:tracePt t="9290" x="835025" y="584200"/>
          <p14:tracePt t="9306" x="835025" y="590550"/>
          <p14:tracePt t="9323" x="835025" y="606425"/>
          <p14:tracePt t="9340" x="835025" y="615950"/>
          <p14:tracePt t="9343" x="835025" y="619125"/>
          <p14:tracePt t="9356" x="847725" y="641350"/>
          <p14:tracePt t="9377" x="860425" y="673100"/>
          <p14:tracePt t="9390" x="876300" y="695325"/>
          <p14:tracePt t="9407" x="892175" y="723900"/>
          <p14:tracePt t="9424" x="901700" y="733425"/>
          <p14:tracePt t="9440" x="914400" y="746125"/>
          <p14:tracePt t="9457" x="933450" y="758825"/>
          <p14:tracePt t="9473" x="955675" y="777875"/>
          <p14:tracePt t="9490" x="1009650" y="790575"/>
          <p14:tracePt t="9507" x="1098550" y="809625"/>
          <p14:tracePt t="9524" x="1168400" y="809625"/>
          <p14:tracePt t="9541" x="1241425" y="809625"/>
          <p14:tracePt t="9557" x="1400175" y="809625"/>
          <p14:tracePt t="9574" x="1527175" y="796925"/>
          <p14:tracePt t="9590" x="1635125" y="781050"/>
          <p14:tracePt t="9607" x="1812925" y="746125"/>
          <p14:tracePt t="9623" x="1920875" y="730250"/>
          <p14:tracePt t="9640" x="1993900" y="720725"/>
          <p14:tracePt t="9657" x="2079625" y="720725"/>
          <p14:tracePt t="9674" x="2108200" y="720725"/>
          <p14:tracePt t="9689" x="2146300" y="720725"/>
          <p14:tracePt t="9707" x="2206625" y="720725"/>
          <p14:tracePt t="9723" x="2244725" y="720725"/>
          <p14:tracePt t="9740" x="2295525" y="720725"/>
          <p14:tracePt t="9757" x="2403475" y="733425"/>
          <p14:tracePt t="9773" x="2524125" y="758825"/>
          <p14:tracePt t="9790" x="2663825" y="784225"/>
          <p14:tracePt t="9807" x="2841625" y="819150"/>
          <p14:tracePt t="9823" x="2952750" y="854075"/>
          <p14:tracePt t="9840" x="3092450" y="869950"/>
          <p14:tracePt t="9843" x="3162300" y="879475"/>
          <p14:tracePt t="9857" x="3279775" y="895350"/>
          <p14:tracePt t="9873" x="3441700" y="914400"/>
          <p14:tracePt t="9889" x="3616325" y="942975"/>
          <p14:tracePt t="9906" x="3790950" y="958850"/>
          <p14:tracePt t="9923" x="3883025" y="958850"/>
          <p14:tracePt t="9940" x="3956050" y="958850"/>
          <p14:tracePt t="9956" x="4025900" y="958850"/>
          <p14:tracePt t="9973" x="4060825" y="958850"/>
          <p14:tracePt t="9990" x="4076700" y="958850"/>
          <p14:tracePt t="10006" x="4092575" y="958850"/>
          <p14:tracePt t="10023" x="4102100" y="958850"/>
          <p14:tracePt t="10513" x="4140200" y="958850"/>
          <p14:tracePt t="10521" x="4197350" y="958850"/>
          <p14:tracePt t="10528" x="4257675" y="952500"/>
          <p14:tracePt t="10543" x="4362450" y="936625"/>
          <p14:tracePt t="10560" x="4470400" y="920750"/>
          <p14:tracePt t="10580" x="4635500" y="895350"/>
          <p14:tracePt t="10607" x="4775200" y="857250"/>
          <p14:tracePt t="10640" x="4918075" y="844550"/>
          <p14:tracePt t="10657" x="4953000" y="844550"/>
          <p14:tracePt t="10673" x="4962525" y="844550"/>
          <p14:tracePt t="10690" x="4968875" y="844550"/>
          <p14:tracePt t="10723" x="4965700" y="844550"/>
          <p14:tracePt t="10740" x="4953000" y="844550"/>
          <p14:tracePt t="10756" x="4924425" y="844550"/>
          <p14:tracePt t="10774" x="4892675" y="838200"/>
          <p14:tracePt t="10790" x="4832350" y="838200"/>
          <p14:tracePt t="10806" x="4772025" y="838200"/>
          <p14:tracePt t="10823" x="4721225" y="838200"/>
          <p14:tracePt t="10840" x="4657725" y="838200"/>
          <p14:tracePt t="10856" x="4613275" y="850900"/>
          <p14:tracePt t="10874" x="4575175" y="860425"/>
          <p14:tracePt t="10876" x="4540250" y="860425"/>
          <p14:tracePt t="10890" x="4476750" y="876300"/>
          <p14:tracePt t="10911" x="4384675" y="904875"/>
          <p14:tracePt t="10923" x="4368800" y="904875"/>
          <p14:tracePt t="10940" x="4305300" y="911225"/>
          <p14:tracePt t="10956" x="4267200" y="911225"/>
          <p14:tracePt t="10973" x="4244975" y="911225"/>
          <p14:tracePt t="10990" x="4213225" y="911225"/>
          <p14:tracePt t="11006" x="4184650" y="911225"/>
          <p14:tracePt t="11023" x="4162425" y="911225"/>
          <p14:tracePt t="11040" x="4121150" y="911225"/>
          <p14:tracePt t="11056" x="4111625" y="911225"/>
          <p14:tracePt t="11073" x="4102100" y="911225"/>
          <p14:tracePt t="11090" x="4086225" y="911225"/>
          <p14:tracePt t="11106" x="4076700" y="904875"/>
          <p14:tracePt t="11124" x="4086225" y="882650"/>
          <p14:tracePt t="11141" x="4127500" y="838200"/>
          <p14:tracePt t="11156" x="4200525" y="781050"/>
          <p14:tracePt t="11174" x="4257675" y="746125"/>
          <p14:tracePt t="11190" x="4279900" y="739775"/>
          <p14:tracePt t="11206" x="4289425" y="739775"/>
          <p14:tracePt t="11240" x="4305300" y="758825"/>
          <p14:tracePt t="11256" x="4318000" y="803275"/>
          <p14:tracePt t="11274" x="4352925" y="904875"/>
          <p14:tracePt t="11290" x="4445000" y="1174750"/>
          <p14:tracePt t="11307" x="4502150" y="1362075"/>
          <p14:tracePt t="11323" x="4568825" y="1597025"/>
          <p14:tracePt t="11340" x="4667250" y="1949450"/>
          <p14:tracePt t="11356" x="4740275" y="2206625"/>
          <p14:tracePt t="11375" x="4835525" y="2520950"/>
          <p14:tracePt t="11390" x="4892675" y="2759075"/>
          <p14:tracePt t="11406" x="4940300" y="2933700"/>
          <p14:tracePt t="11425" x="4984750" y="3190875"/>
          <p14:tracePt t="11441" x="5003800" y="3317875"/>
          <p14:tracePt t="11457" x="5029200" y="3438525"/>
          <p14:tracePt t="11473" x="5038725" y="3543300"/>
          <p14:tracePt t="11490" x="5038725" y="3660775"/>
          <p14:tracePt t="11506" x="5038725" y="3714750"/>
          <p14:tracePt t="11523" x="5026025" y="3768725"/>
          <p14:tracePt t="11540" x="5006975" y="3832225"/>
          <p14:tracePt t="11557" x="4997450" y="3857625"/>
          <p14:tracePt t="11574" x="4978400" y="3898900"/>
          <p14:tracePt t="11591" x="4965700" y="3921125"/>
          <p14:tracePt t="11607" x="4949825" y="3946525"/>
          <p14:tracePt t="11623" x="4949825" y="3949700"/>
          <p14:tracePt t="11848" x="4930775" y="3943350"/>
          <p14:tracePt t="11854" x="4911725" y="3930650"/>
          <p14:tracePt t="11861" x="4886325" y="3917950"/>
          <p14:tracePt t="11874" x="4845050" y="3876675"/>
          <p14:tracePt t="11890" x="4797425" y="3848100"/>
          <p14:tracePt t="11907" x="4765675" y="3816350"/>
          <p14:tracePt t="11923" x="4721225" y="3778250"/>
          <p14:tracePt t="11940" x="4689475" y="3752850"/>
          <p14:tracePt t="11957" x="4673600" y="3743325"/>
          <p14:tracePt t="11974" x="4657725" y="3727450"/>
          <p14:tracePt t="11990" x="4648200" y="3724275"/>
          <p14:tracePt t="12007" x="4635500" y="3724275"/>
          <p14:tracePt t="12075" x="4635500" y="3717925"/>
          <p14:tracePt t="12168" x="4635500" y="3708400"/>
          <p14:tracePt t="12182" x="4635500" y="3702050"/>
          <p14:tracePt t="12282" x="4645025" y="3702050"/>
          <p14:tracePt t="12289" x="4651375" y="3702050"/>
          <p14:tracePt t="12296" x="4654550" y="3702050"/>
          <p14:tracePt t="12306" x="4660900" y="3702050"/>
          <p14:tracePt t="12323" x="4676775" y="3702050"/>
          <p14:tracePt t="12339" x="4695825" y="3702050"/>
          <p14:tracePt t="12356" x="4705350" y="3702050"/>
          <p14:tracePt t="12374" x="4721225" y="3702050"/>
          <p14:tracePt t="12406" x="4724400" y="3702050"/>
          <p14:tracePt t="12424" x="4737100" y="3702050"/>
          <p14:tracePt t="12440" x="4746625" y="3705225"/>
          <p14:tracePt t="12456" x="4746625" y="3721100"/>
          <p14:tracePt t="12473" x="4746625" y="3736975"/>
          <p14:tracePt t="12489" x="4746625" y="3752850"/>
          <p14:tracePt t="12506" x="4746625" y="3781425"/>
          <p14:tracePt t="12523" x="4746625" y="3813175"/>
          <p14:tracePt t="12539" x="4746625" y="3851275"/>
          <p14:tracePt t="12556" x="4746625" y="3892550"/>
          <p14:tracePt t="12573" x="4746625" y="3971925"/>
          <p14:tracePt t="12590" x="4746625" y="4032250"/>
          <p14:tracePt t="12606" x="4746625" y="4089400"/>
          <p14:tracePt t="12623" x="4746625" y="4146550"/>
          <p14:tracePt t="12639" x="4746625" y="4168775"/>
          <p14:tracePt t="12657" x="4746625" y="4197350"/>
          <p14:tracePt t="12673" x="4746625" y="4210050"/>
          <p14:tracePt t="12690" x="4746625" y="4219575"/>
          <p14:tracePt t="12707" x="4746625" y="4232275"/>
          <p14:tracePt t="12724" x="4746625" y="4251325"/>
          <p14:tracePt t="12796" x="4746625" y="4248150"/>
          <p14:tracePt t="12802" x="4746625" y="4244975"/>
          <p14:tracePt t="12809" x="4746625" y="4235450"/>
          <p14:tracePt t="12823" x="4746625" y="4203700"/>
          <p14:tracePt t="12840" x="4746625" y="4159250"/>
          <p14:tracePt t="12856" x="4746625" y="4124325"/>
          <p14:tracePt t="12874" x="4746625" y="4060825"/>
          <p14:tracePt t="12890" x="4746625" y="4032250"/>
          <p14:tracePt t="12906" x="4746625" y="4010025"/>
          <p14:tracePt t="12909" x="4746625" y="3990975"/>
          <p14:tracePt t="12923" x="4746625" y="3971925"/>
          <p14:tracePt t="12940" x="4746625" y="3949700"/>
          <p14:tracePt t="12956" x="4737100" y="3924300"/>
          <p14:tracePt t="12973" x="4724400" y="3883025"/>
          <p14:tracePt t="12990" x="4718050" y="3860800"/>
          <p14:tracePt t="13006" x="4708525" y="3829050"/>
          <p14:tracePt t="13023" x="4695825" y="3797300"/>
          <p14:tracePt t="13040" x="4676775" y="3765550"/>
          <p14:tracePt t="13057" x="4664075" y="3743325"/>
          <p14:tracePt t="13073" x="4654550" y="3708400"/>
          <p14:tracePt t="13090" x="4654550" y="3698875"/>
          <p14:tracePt t="13108" x="4648200" y="3683000"/>
          <p14:tracePt t="13123" x="4648200" y="3663950"/>
          <p14:tracePt t="13140" x="4648200" y="3654425"/>
          <p14:tracePt t="13157" x="4648200" y="3644900"/>
          <p14:tracePt t="13173" x="4648200" y="3635375"/>
          <p14:tracePt t="13190" x="4648200" y="3629025"/>
          <p14:tracePt t="13288" x="4645025" y="3629025"/>
          <p14:tracePt t="13309" x="4638675" y="3629025"/>
          <p14:tracePt t="13329" x="4635500" y="3629025"/>
          <p14:tracePt t="13344" x="4622800" y="3629025"/>
          <p14:tracePt t="13351" x="4622800" y="3632200"/>
          <p14:tracePt t="13358" x="4619625" y="3635375"/>
          <p14:tracePt t="13373" x="4619625" y="3644900"/>
          <p14:tracePt t="13389" x="4613275" y="3654425"/>
          <p14:tracePt t="13406" x="4610100" y="3670300"/>
          <p14:tracePt t="13423" x="4610100" y="3686175"/>
          <p14:tracePt t="13440" x="4610100" y="3695700"/>
          <p14:tracePt t="13458" x="4610100" y="3708400"/>
          <p14:tracePt t="13473" x="4610100" y="3724275"/>
          <p14:tracePt t="13489" x="4610100" y="3746500"/>
          <p14:tracePt t="13507" x="4610100" y="3787775"/>
          <p14:tracePt t="13523" x="4610100" y="3800475"/>
          <p14:tracePt t="13540" x="4610100" y="3813175"/>
          <p14:tracePt t="13558" x="4610100" y="3832225"/>
          <p14:tracePt t="13573" x="4610100" y="3841750"/>
          <p14:tracePt t="13590" x="4610100" y="3851275"/>
          <p14:tracePt t="13607" x="4603750" y="3867150"/>
          <p14:tracePt t="13623" x="4603750" y="3879850"/>
          <p14:tracePt t="13639" x="4603750" y="3892550"/>
          <p14:tracePt t="13656" x="4603750" y="3905250"/>
          <p14:tracePt t="13673" x="4603750" y="3914775"/>
          <p14:tracePt t="13690" x="4597400" y="3914775"/>
          <p14:tracePt t="13736" x="4597400" y="3908425"/>
          <p14:tracePt t="13793" x="4600575" y="3908425"/>
          <p14:tracePt t="13800" x="4616450" y="3908425"/>
          <p14:tracePt t="13807" x="4651375" y="3908425"/>
          <p14:tracePt t="13823" x="4772025" y="3930650"/>
          <p14:tracePt t="13840" x="4965700" y="4038600"/>
          <p14:tracePt t="13857" x="5422900" y="4318000"/>
          <p14:tracePt t="13874" x="5794375" y="4556125"/>
          <p14:tracePt t="13893" x="6280150" y="4937125"/>
          <p14:tracePt t="13908" x="6578600" y="5184775"/>
          <p14:tracePt t="13925" x="6794500" y="5387975"/>
          <p14:tracePt t="13941" x="6997700" y="5549900"/>
          <p14:tracePt t="13958" x="7194550" y="5775325"/>
          <p14:tracePt t="13974" x="7283450" y="5902325"/>
          <p14:tracePt t="13993" x="7375525" y="6035675"/>
          <p14:tracePt t="14007" x="7416800" y="6115050"/>
          <p14:tracePt t="14023" x="7445375" y="6191250"/>
          <p14:tracePt t="14040" x="7458075" y="6245225"/>
          <p14:tracePt t="14056" x="7467600" y="6340475"/>
          <p14:tracePt t="14072" x="7467600" y="6394450"/>
          <p14:tracePt t="14089" x="7464425" y="6429375"/>
          <p14:tracePt t="14106" x="7445375" y="6473825"/>
          <p14:tracePt t="14123" x="7435850" y="6477000"/>
          <p14:tracePt t="14140" x="7429500" y="6477000"/>
          <p14:tracePt t="14443" x="7439025" y="6464300"/>
          <p14:tracePt t="14450" x="7451725" y="6445250"/>
          <p14:tracePt t="14457" x="7464425" y="6432550"/>
          <p14:tracePt t="14473" x="7477125" y="6403975"/>
          <p14:tracePt t="14489" x="7493000" y="6384925"/>
          <p14:tracePt t="14506" x="7508875" y="6365875"/>
          <p14:tracePt t="14523" x="7518400" y="6350000"/>
          <p14:tracePt t="14556" x="7518400" y="6315075"/>
          <p14:tracePt t="14590" x="7518400" y="6264275"/>
          <p14:tracePt t="14606" x="7518400" y="6223000"/>
          <p14:tracePt t="14623" x="7518400" y="6200775"/>
          <p14:tracePt t="14639" x="7524750" y="6172200"/>
          <p14:tracePt t="14656" x="7546975" y="6127750"/>
          <p14:tracePt t="14673" x="7546975" y="6105525"/>
          <p14:tracePt t="14689" x="7553325" y="6096000"/>
          <p14:tracePt t="14707" x="7553325" y="6080125"/>
          <p14:tracePt t="14723" x="7553325" y="6067425"/>
          <p14:tracePt t="14785" x="7550150" y="6067425"/>
          <p14:tracePt t="14792" x="7546975" y="6067425"/>
          <p14:tracePt t="14807" x="7531100" y="6067425"/>
          <p14:tracePt t="14823" x="7521575" y="6067425"/>
          <p14:tracePt t="14840" x="7512050" y="6067425"/>
          <p14:tracePt t="14857" x="7496175" y="6067425"/>
          <p14:tracePt t="14873" x="7480300" y="6080125"/>
          <p14:tracePt t="14889" x="7470775" y="6089650"/>
          <p14:tracePt t="14906" x="7461250" y="6099175"/>
          <p14:tracePt t="14923" x="7454900" y="6108700"/>
          <p14:tracePt t="14940" x="7451725" y="6118225"/>
          <p14:tracePt t="14943" x="7445375" y="6124575"/>
          <p14:tracePt t="14957" x="7435850" y="6140450"/>
          <p14:tracePt t="14973" x="7426325" y="6156325"/>
          <p14:tracePt t="14990" x="7416800" y="6172200"/>
          <p14:tracePt t="15006" x="7394575" y="6197600"/>
          <p14:tracePt t="15022" x="7381875" y="6223000"/>
          <p14:tracePt t="15039" x="7372350" y="6242050"/>
          <p14:tracePt t="15057" x="7353300" y="6280150"/>
          <p14:tracePt t="15074" x="7334250" y="6308725"/>
          <p14:tracePt t="15089" x="7324725" y="6334125"/>
          <p14:tracePt t="15107" x="7305675" y="6375400"/>
          <p14:tracePt t="15123" x="7292975" y="6397625"/>
          <p14:tracePt t="15140" x="7277100" y="6410325"/>
          <p14:tracePt t="15156" x="7270750" y="6438900"/>
          <p14:tracePt t="15172" x="7267575" y="6448425"/>
          <p14:tracePt t="15190" x="7267575" y="6461125"/>
          <p14:tracePt t="15206" x="7267575" y="6470650"/>
          <p14:tracePt t="15224" x="7267575" y="6480175"/>
          <p14:tracePt t="15241" x="7258050" y="6480175"/>
          <p14:tracePt t="15256" x="7251700" y="6486525"/>
          <p14:tracePt t="15273" x="7248525" y="6489700"/>
          <p14:tracePt t="15554" x="7264400" y="6438900"/>
          <p14:tracePt t="15562" x="7292975" y="6343650"/>
          <p14:tracePt t="15572" x="7331075" y="6251575"/>
          <p14:tracePt t="15590" x="7496175" y="5835650"/>
          <p14:tracePt t="15607" x="7654925" y="5505450"/>
          <p14:tracePt t="15623" x="7800975" y="5181600"/>
          <p14:tracePt t="15642" x="7934325" y="4864100"/>
          <p14:tracePt t="15658" x="8001000" y="4676775"/>
          <p14:tracePt t="15675" x="8051800" y="4495800"/>
          <p14:tracePt t="15689" x="8077200" y="4387850"/>
          <p14:tracePt t="15706" x="8077200" y="4283075"/>
          <p14:tracePt t="15722" x="8058150" y="4206875"/>
          <p14:tracePt t="15740" x="8026400" y="4070350"/>
          <p14:tracePt t="15756" x="7981950" y="3959225"/>
          <p14:tracePt t="15773" x="7950200" y="3851275"/>
          <p14:tracePt t="15790" x="7896225" y="3743325"/>
          <p14:tracePt t="15806" x="7858125" y="3676650"/>
          <p14:tracePt t="15823" x="7804150" y="3613150"/>
          <p14:tracePt t="15839" x="7731125" y="3533775"/>
          <p14:tracePt t="15855" x="7696200" y="3482975"/>
          <p14:tracePt t="15872" x="7664450" y="3451225"/>
          <p14:tracePt t="15889" x="7648575" y="3416300"/>
          <p14:tracePt t="15905" x="7639050" y="3406775"/>
          <p14:tracePt t="15923" x="7626350" y="3397250"/>
          <p14:tracePt t="15939" x="7623175" y="3390900"/>
          <p14:tracePt t="15956" x="7616825" y="3390900"/>
          <p14:tracePt t="15973" x="7613650" y="3390900"/>
          <p14:tracePt t="15989" x="7597775" y="3390900"/>
          <p14:tracePt t="16005" x="7588250" y="3390900"/>
          <p14:tracePt t="16023" x="7578725" y="3381375"/>
          <p14:tracePt t="16040" x="7578725" y="3365500"/>
          <p14:tracePt t="16056" x="7578725" y="3355975"/>
          <p14:tracePt t="16073" x="7578725" y="3346450"/>
          <p14:tracePt t="16089" x="7578725" y="3308350"/>
          <p14:tracePt t="16105" x="7566025" y="3282950"/>
          <p14:tracePt t="16122" x="7553325" y="3244850"/>
          <p14:tracePt t="16139" x="7546975" y="3213100"/>
          <p14:tracePt t="16156" x="7546975" y="3181350"/>
          <p14:tracePt t="16173" x="7546975" y="3162300"/>
          <p14:tracePt t="16190" x="7546975" y="3133725"/>
          <p14:tracePt t="16206" x="7546975" y="3124200"/>
          <p14:tracePt t="16223" x="7546975" y="3114675"/>
          <p14:tracePt t="16239" x="7546975" y="3098800"/>
          <p14:tracePt t="16256" x="7546975" y="3089275"/>
          <p14:tracePt t="16289" x="7546975" y="3082925"/>
          <p14:tracePt t="16339" x="7546975" y="3079750"/>
          <p14:tracePt t="16346" x="7546975" y="3073400"/>
          <p14:tracePt t="16360" x="7546975" y="3070225"/>
          <p14:tracePt t="16373" x="7546975" y="3063875"/>
          <p14:tracePt t="16389" x="7553325" y="3054350"/>
          <p14:tracePt t="16407" x="7562850" y="3038475"/>
          <p14:tracePt t="16423" x="7578725" y="3028950"/>
          <p14:tracePt t="16440" x="7594600" y="3019425"/>
          <p14:tracePt t="16639" x="7594600" y="3032125"/>
          <p14:tracePt t="16646" x="7594600" y="3057525"/>
          <p14:tracePt t="16655" x="7594600" y="3076575"/>
          <p14:tracePt t="16672" x="7594600" y="3121025"/>
          <p14:tracePt t="16690" x="7594600" y="3181350"/>
          <p14:tracePt t="16707" x="7594600" y="3235325"/>
          <p14:tracePt t="16724" x="7594600" y="3305175"/>
          <p14:tracePt t="16740" x="7594600" y="3340100"/>
          <p14:tracePt t="16757" x="7594600" y="3378200"/>
          <p14:tracePt t="16773" x="7594600" y="3400425"/>
          <p14:tracePt t="16789" x="7594600" y="3432175"/>
          <p14:tracePt t="16805" x="7594600" y="3441700"/>
          <p14:tracePt t="16822" x="7594600" y="3454400"/>
          <p14:tracePt t="16839" x="7594600" y="3473450"/>
          <p14:tracePt t="16856" x="7594600" y="3482975"/>
          <p14:tracePt t="16874" x="7594600" y="3498850"/>
          <p14:tracePt t="16890" x="7594600" y="3502025"/>
          <p14:tracePt t="16961" x="7600950" y="3502025"/>
          <p14:tracePt t="16968" x="7604125" y="3495675"/>
          <p14:tracePt t="16975" x="7610475" y="3489325"/>
          <p14:tracePt t="16990" x="7620000" y="3467100"/>
          <p14:tracePt t="17006" x="7639050" y="3422650"/>
          <p14:tracePt t="17024" x="7651750" y="3359150"/>
          <p14:tracePt t="17040" x="7651750" y="3314700"/>
          <p14:tracePt t="17056" x="7651750" y="3279775"/>
          <p14:tracePt t="17073" x="7651750" y="3232150"/>
          <p14:tracePt t="17089" x="7642225" y="3184525"/>
          <p14:tracePt t="17105" x="7639050" y="3155950"/>
          <p14:tracePt t="17123" x="7626350" y="3092450"/>
          <p14:tracePt t="17139" x="7620000" y="3048000"/>
          <p14:tracePt t="17155" x="7613650" y="3009900"/>
          <p14:tracePt t="17173" x="7600950" y="2968625"/>
          <p14:tracePt t="17189" x="7594600" y="2940050"/>
          <p14:tracePt t="17206" x="7594600" y="2924175"/>
          <p14:tracePt t="17224" x="7594600" y="2908300"/>
          <p14:tracePt t="17240" x="7594600" y="2892425"/>
          <p14:tracePt t="17256" x="7594600" y="2889250"/>
          <p14:tracePt t="17466" x="7594600" y="2895600"/>
          <p14:tracePt t="17474" x="7594600" y="2914650"/>
          <p14:tracePt t="17481" x="7594600" y="2940050"/>
          <p14:tracePt t="17488" x="7594600" y="2949575"/>
          <p14:tracePt t="17506" x="7594600" y="2971800"/>
          <p14:tracePt t="17524" x="7594600" y="3013075"/>
          <p14:tracePt t="17540" x="7594600" y="3035300"/>
          <p14:tracePt t="17556" x="7594600" y="3063875"/>
          <p14:tracePt t="17573" x="7594600" y="3105150"/>
          <p14:tracePt t="17589" x="7594600" y="3127375"/>
          <p14:tracePt t="17606" x="7594600" y="3149600"/>
          <p14:tracePt t="17623" x="7594600" y="3175000"/>
          <p14:tracePt t="17639" x="7594600" y="3184525"/>
          <p14:tracePt t="17657" x="7594600" y="3197225"/>
          <p14:tracePt t="17673" x="7594600" y="3216275"/>
          <p14:tracePt t="17690" x="7594600" y="3225800"/>
          <p14:tracePt t="17706" x="7594600" y="3235325"/>
          <p14:tracePt t="17723" x="7591425" y="3251200"/>
          <p14:tracePt t="17739" x="7585075" y="3267075"/>
          <p14:tracePt t="17756" x="7585075" y="3276600"/>
          <p14:tracePt t="17772" x="7585075" y="3279775"/>
          <p14:tracePt t="17806" x="7578725" y="3286125"/>
          <p14:tracePt t="17823" x="7578725" y="3289300"/>
          <p14:tracePt t="17851" x="7578725" y="3295650"/>
          <p14:tracePt t="17974" x="7578725" y="3298825"/>
          <p14:tracePt t="18022" x="7569200" y="3298825"/>
          <p14:tracePt t="18037" x="7569200" y="3311525"/>
          <p14:tracePt t="18408" x="7566025" y="3311525"/>
          <p14:tracePt t="18415" x="7566025" y="3314700"/>
          <p14:tracePt t="18423" x="7566025" y="3321050"/>
          <p14:tracePt t="18439" x="7569200" y="3311525"/>
          <p14:tracePt t="18686" x="7480300" y="3298825"/>
          <p14:tracePt t="18696" x="7334250" y="3279775"/>
          <p14:tracePt t="18707" x="7108825" y="3238500"/>
          <p14:tracePt t="18739" x="5724525" y="3054350"/>
          <p14:tracePt t="18773" x="3952875" y="2851150"/>
          <p14:tracePt t="18792" x="2940050" y="2698750"/>
          <p14:tracePt t="18809" x="2292350" y="2622550"/>
          <p14:tracePt t="18825" x="1704975" y="2533650"/>
          <p14:tracePt t="18842" x="993775" y="2441575"/>
          <p14:tracePt t="18858" x="666750" y="2393950"/>
          <p14:tracePt t="18873" x="352425" y="2339975"/>
          <p14:tracePt t="18889" x="146050" y="2320925"/>
          <p14:tracePt t="19372" x="28575" y="1574800"/>
          <p14:tracePt t="19379" x="107950" y="1574800"/>
          <p14:tracePt t="19393" x="222250" y="1574800"/>
          <p14:tracePt t="19406" x="282575" y="1574800"/>
          <p14:tracePt t="19422" x="342900" y="1574800"/>
          <p14:tracePt t="19439" x="377825" y="1574800"/>
          <p14:tracePt t="19473" x="469900" y="1574800"/>
          <p14:tracePt t="19506" x="488950" y="1574800"/>
          <p14:tracePt t="19539" x="488950" y="1565275"/>
          <p14:tracePt t="19556" x="469900" y="1530350"/>
          <p14:tracePt t="19572" x="428625" y="1489075"/>
          <p14:tracePt t="19589" x="384175" y="1428750"/>
          <p14:tracePt t="19605" x="269875" y="1323975"/>
          <p14:tracePt t="19622" x="187325" y="1257300"/>
          <p14:tracePt t="19639" x="136525" y="1212850"/>
          <p14:tracePt t="19656" x="82550" y="1174750"/>
          <p14:tracePt t="19673" x="73025" y="1165225"/>
          <p14:tracePt t="19689" x="57150" y="1152525"/>
          <p14:tracePt t="19705" x="44450" y="1152525"/>
          <p14:tracePt t="19722" x="31750" y="1152525"/>
          <p14:tracePt t="19821" x="34925" y="1152525"/>
          <p14:tracePt t="19828" x="41275" y="1152525"/>
          <p14:tracePt t="19839" x="50800" y="1152525"/>
          <p14:tracePt t="19856" x="120650" y="1158875"/>
          <p14:tracePt t="19872" x="177800" y="1171575"/>
          <p14:tracePt t="19889" x="238125" y="1184275"/>
          <p14:tracePt t="19905" x="314325" y="1231900"/>
          <p14:tracePt t="19923" x="381000" y="1270000"/>
          <p14:tracePt t="19941" x="514350" y="1352550"/>
          <p14:tracePt t="19957" x="577850" y="1416050"/>
          <p14:tracePt t="19973" x="638175" y="1470025"/>
          <p14:tracePt t="19989" x="682625" y="1511300"/>
          <p14:tracePt t="20006" x="727075" y="1568450"/>
          <p14:tracePt t="20022" x="752475" y="1600200"/>
          <p14:tracePt t="20040" x="765175" y="1625600"/>
          <p14:tracePt t="20056" x="784225" y="1666875"/>
          <p14:tracePt t="20072" x="787400" y="1689100"/>
          <p14:tracePt t="20091" x="787400" y="1711325"/>
          <p14:tracePt t="20106" x="787400" y="1720850"/>
          <p14:tracePt t="20123" x="787400" y="1730375"/>
          <p14:tracePt t="20140" x="787400" y="1739900"/>
          <p14:tracePt t="20156" x="777875" y="1739900"/>
          <p14:tracePt t="20172" x="768350" y="1739900"/>
          <p14:tracePt t="20191" x="752475" y="1739900"/>
          <p14:tracePt t="20206" x="736600" y="1739900"/>
          <p14:tracePt t="20223" x="727075" y="1733550"/>
          <p14:tracePt t="20240" x="701675" y="1717675"/>
          <p14:tracePt t="20256" x="669925" y="1698625"/>
          <p14:tracePt t="20272" x="644525" y="1685925"/>
          <p14:tracePt t="20288" x="615950" y="1660525"/>
          <p14:tracePt t="20305" x="577850" y="1628775"/>
          <p14:tracePt t="20322" x="546100" y="1619250"/>
          <p14:tracePt t="20339" x="523875" y="1600200"/>
          <p14:tracePt t="20356" x="479425" y="1562100"/>
          <p14:tracePt t="20373" x="457200" y="1546225"/>
          <p14:tracePt t="20390" x="412750" y="1508125"/>
          <p14:tracePt t="20406" x="396875" y="1495425"/>
          <p14:tracePt t="20423" x="381000" y="1485900"/>
          <p14:tracePt t="20440" x="365125" y="1470025"/>
          <p14:tracePt t="20456" x="355600" y="1454150"/>
          <p14:tracePt t="20473" x="346075" y="1454150"/>
          <p14:tracePt t="20490" x="323850" y="1450975"/>
          <p14:tracePt t="20506" x="314325" y="1444625"/>
          <p14:tracePt t="20523" x="304800" y="1444625"/>
          <p14:tracePt t="20526" x="301625" y="1444625"/>
          <p14:tracePt t="20540" x="292100" y="1441450"/>
          <p14:tracePt t="20556" x="276225" y="1441450"/>
          <p14:tracePt t="20677" x="285750" y="1444625"/>
          <p14:tracePt t="20684" x="288925" y="1447800"/>
          <p14:tracePt t="20691" x="295275" y="1454150"/>
          <p14:tracePt t="20706" x="311150" y="1470025"/>
          <p14:tracePt t="20722" x="333375" y="1479550"/>
          <p14:tracePt t="20739" x="374650" y="1498600"/>
          <p14:tracePt t="20756" x="406400" y="1511300"/>
          <p14:tracePt t="20773" x="428625" y="1527175"/>
          <p14:tracePt t="20790" x="479425" y="1546225"/>
          <p14:tracePt t="20806" x="517525" y="1565275"/>
          <p14:tracePt t="20823" x="574675" y="1593850"/>
          <p14:tracePt t="20839" x="628650" y="1612900"/>
          <p14:tracePt t="20856" x="647700" y="1622425"/>
          <p14:tracePt t="20872" x="663575" y="1631950"/>
          <p14:tracePt t="20925" x="660400" y="1631950"/>
          <p14:tracePt t="20933" x="650875" y="1631950"/>
          <p14:tracePt t="20940" x="644525" y="1631950"/>
          <p14:tracePt t="20955" x="635000" y="1631950"/>
          <p14:tracePt t="20973" x="625475" y="1625600"/>
          <p14:tracePt t="20989" x="609600" y="1612900"/>
          <p14:tracePt t="21005" x="584200" y="1600200"/>
          <p14:tracePt t="21023" x="558800" y="1581150"/>
          <p14:tracePt t="21026" x="539750" y="1574800"/>
          <p14:tracePt t="21039" x="523875" y="1565275"/>
          <p14:tracePt t="21055" x="508000" y="1549400"/>
          <p14:tracePt t="21073" x="498475" y="1527175"/>
          <p14:tracePt t="21089" x="476250" y="1511300"/>
          <p14:tracePt t="21105" x="466725" y="1501775"/>
          <p14:tracePt t="21122" x="457200" y="1492250"/>
          <p14:tracePt t="21139" x="419100" y="1470025"/>
          <p14:tracePt t="21155" x="403225" y="1460500"/>
          <p14:tracePt t="21173" x="393700" y="1450975"/>
          <p14:tracePt t="21188" x="374650" y="1435100"/>
          <p14:tracePt t="21206" x="361950" y="1419225"/>
          <p14:tracePt t="21223" x="352425" y="1412875"/>
          <p14:tracePt t="21239" x="339725" y="1403350"/>
          <p14:tracePt t="21256" x="339725" y="1400175"/>
          <p14:tracePt t="21273" x="323850" y="1393825"/>
          <p14:tracePt t="21289" x="323850" y="1384300"/>
          <p14:tracePt t="21305" x="323850" y="1374775"/>
          <p14:tracePt t="21322" x="323850" y="1368425"/>
          <p14:tracePt t="21338" x="323850" y="1358900"/>
          <p14:tracePt t="21356" x="323850" y="1355725"/>
          <p14:tracePt t="21372" x="323850" y="1349375"/>
          <p14:tracePt t="21389" x="323850" y="1346200"/>
          <p14:tracePt t="21433" x="323850" y="1339850"/>
          <p14:tracePt t="21447" x="323850" y="1336675"/>
          <p14:tracePt t="21461" x="323850" y="1323975"/>
          <p14:tracePt t="21560" x="330200" y="1323975"/>
          <p14:tracePt t="21567" x="336550" y="1323975"/>
          <p14:tracePt t="21582" x="339725" y="1323975"/>
          <p14:tracePt t="21590" x="346075" y="1323975"/>
          <p14:tracePt t="21606" x="352425" y="1333500"/>
          <p14:tracePt t="21623" x="355600" y="1343025"/>
          <p14:tracePt t="21639" x="371475" y="1355725"/>
          <p14:tracePt t="21656" x="374650" y="1365250"/>
          <p14:tracePt t="21673" x="393700" y="1384300"/>
          <p14:tracePt t="21689" x="403225" y="1397000"/>
          <p14:tracePt t="21705" x="406400" y="1406525"/>
          <p14:tracePt t="21722" x="406400" y="1419225"/>
          <p14:tracePt t="21739" x="406400" y="1438275"/>
          <p14:tracePt t="21756" x="412750" y="1447800"/>
          <p14:tracePt t="21773" x="415925" y="1457325"/>
          <p14:tracePt t="21789" x="425450" y="1473200"/>
          <p14:tracePt t="21806" x="438150" y="1489075"/>
          <p14:tracePt t="21822" x="447675" y="1498600"/>
          <p14:tracePt t="21838" x="457200" y="1511300"/>
          <p14:tracePt t="21855" x="460375" y="1520825"/>
          <p14:tracePt t="21872" x="466725" y="1536700"/>
          <p14:tracePt t="21889" x="476250" y="1552575"/>
          <p14:tracePt t="21905" x="485775" y="1562100"/>
          <p14:tracePt t="21922" x="495300" y="1571625"/>
          <p14:tracePt t="21939" x="508000" y="1590675"/>
          <p14:tracePt t="21955" x="517525" y="1600200"/>
          <p14:tracePt t="21971" x="520700" y="1612900"/>
          <p14:tracePt t="21988" x="527050" y="1625600"/>
          <p14:tracePt t="22021" x="536575" y="1635125"/>
          <p14:tracePt t="22023" x="536575" y="1641475"/>
          <p14:tracePt t="22038" x="546100" y="1644650"/>
          <p14:tracePt t="22055" x="552450" y="1657350"/>
          <p14:tracePt t="22071" x="561975" y="1666875"/>
          <p14:tracePt t="22088" x="571500" y="1685925"/>
          <p14:tracePt t="22105" x="571500" y="1692275"/>
          <p14:tracePt t="22122" x="577850" y="1701800"/>
          <p14:tracePt t="22138" x="587375" y="1711325"/>
          <p14:tracePt t="22155" x="593725" y="1720850"/>
          <p14:tracePt t="22171" x="603250" y="1730375"/>
          <p14:tracePt t="22188" x="619125" y="1765300"/>
          <p14:tracePt t="22205" x="631825" y="1787525"/>
          <p14:tracePt t="22221" x="650875" y="1819275"/>
          <p14:tracePt t="22238" x="673100" y="1847850"/>
          <p14:tracePt t="22255" x="688975" y="1870075"/>
          <p14:tracePt t="22271" x="704850" y="1879600"/>
          <p14:tracePt t="22288" x="727075" y="1911350"/>
          <p14:tracePt t="22305" x="749300" y="1930400"/>
          <p14:tracePt t="22321" x="774700" y="1943100"/>
          <p14:tracePt t="22338" x="809625" y="1984375"/>
          <p14:tracePt t="22355" x="831850" y="2003425"/>
          <p14:tracePt t="22373" x="847725" y="2016125"/>
          <p14:tracePt t="22389" x="857250" y="2032000"/>
          <p14:tracePt t="22405" x="873125" y="2041525"/>
          <p14:tracePt t="22423" x="873125" y="2051050"/>
          <p14:tracePt t="22439" x="879475" y="2057400"/>
          <p14:tracePt t="22455" x="879475" y="2066925"/>
          <p14:tracePt t="22473" x="882650" y="2085975"/>
          <p14:tracePt t="22488" x="892175" y="2092325"/>
          <p14:tracePt t="22506" x="898525" y="2101850"/>
          <p14:tracePt t="22523" x="901700" y="2111375"/>
          <p14:tracePt t="22539" x="908050" y="2111375"/>
          <p14:tracePt t="22565" x="914400" y="2114550"/>
          <p14:tracePt t="22573" x="914400" y="2127250"/>
          <p14:tracePt t="22588" x="923925" y="2130425"/>
          <p14:tracePt t="22605" x="933450" y="2139950"/>
          <p14:tracePt t="22623" x="949325" y="2155825"/>
          <p14:tracePt t="22639" x="958850" y="2165350"/>
          <p14:tracePt t="22656" x="974725" y="2181225"/>
          <p14:tracePt t="22673" x="990600" y="2197100"/>
          <p14:tracePt t="22689" x="1000125" y="2206625"/>
          <p14:tracePt t="22705" x="1009650" y="2216150"/>
          <p14:tracePt t="22722" x="1031875" y="2238375"/>
          <p14:tracePt t="22738" x="1054100" y="2247900"/>
          <p14:tracePt t="22755" x="1085850" y="2266950"/>
          <p14:tracePt t="22772" x="1120775" y="2292350"/>
          <p14:tracePt t="22789" x="1130300" y="2301875"/>
          <p14:tracePt t="22806" x="1146175" y="2311400"/>
          <p14:tracePt t="22822" x="1155700" y="2327275"/>
          <p14:tracePt t="22839" x="1162050" y="2336800"/>
          <p14:tracePt t="22872" x="1162050" y="2346325"/>
          <p14:tracePt t="22889" x="1162050" y="2355850"/>
          <p14:tracePt t="22906" x="1165225" y="2365375"/>
          <p14:tracePt t="22922" x="1171575" y="2374900"/>
          <p14:tracePt t="22939" x="1171575" y="2387600"/>
          <p14:tracePt t="22956" x="1171575" y="2390775"/>
          <p14:tracePt t="22989" x="1171575" y="2397125"/>
          <p14:tracePt t="23005" x="1171575" y="2400300"/>
          <p14:tracePt t="23022" x="1171575" y="2406650"/>
          <p14:tracePt t="23039" x="1171575" y="2409825"/>
          <p14:tracePt t="23100" x="1168400" y="2409825"/>
          <p14:tracePt t="23107" x="1165225" y="2409825"/>
          <p14:tracePt t="23122" x="1155700" y="2409825"/>
          <p14:tracePt t="23139" x="1123950" y="2397125"/>
          <p14:tracePt t="23156" x="1098550" y="2365375"/>
          <p14:tracePt t="23172" x="1035050" y="2327275"/>
          <p14:tracePt t="23189" x="993775" y="2286000"/>
          <p14:tracePt t="23206" x="962025" y="2260600"/>
          <p14:tracePt t="23222" x="908050" y="2216150"/>
          <p14:tracePt t="23239" x="885825" y="2190750"/>
          <p14:tracePt t="23255" x="854075" y="2159000"/>
          <p14:tracePt t="23272" x="809625" y="2114550"/>
          <p14:tracePt t="23289" x="784225" y="2082800"/>
          <p14:tracePt t="23306" x="765175" y="2044700"/>
          <p14:tracePt t="23322" x="739775" y="1987550"/>
          <p14:tracePt t="23339" x="727075" y="1955800"/>
          <p14:tracePt t="23357" x="708025" y="1898650"/>
          <p14:tracePt t="23372" x="695325" y="1876425"/>
          <p14:tracePt t="23389" x="676275" y="1831975"/>
          <p14:tracePt t="23405" x="663575" y="1784350"/>
          <p14:tracePt t="23422" x="644525" y="1704975"/>
          <p14:tracePt t="23438" x="628650" y="1641475"/>
          <p14:tracePt t="23456" x="606425" y="1574800"/>
          <p14:tracePt t="23472" x="593725" y="1511300"/>
          <p14:tracePt t="23489" x="587375" y="1476375"/>
          <p14:tracePt t="23506" x="587375" y="1438275"/>
          <p14:tracePt t="23522" x="587375" y="1390650"/>
          <p14:tracePt t="23538" x="584200" y="1368425"/>
          <p14:tracePt t="23556" x="565150" y="1317625"/>
          <p14:tracePt t="23572" x="546100" y="1295400"/>
          <p14:tracePt t="23589" x="536575" y="1279525"/>
          <p14:tracePt t="23607" x="520700" y="1257300"/>
          <p14:tracePt t="23622" x="520700" y="1247775"/>
          <p14:tracePt t="23655" x="520700" y="1244600"/>
          <p14:tracePt t="23672" x="514350" y="1244600"/>
          <p14:tracePt t="23692" x="511175" y="1244600"/>
          <p14:tracePt t="23714" x="504825" y="1244600"/>
          <p14:tracePt t="23736" x="495300" y="1250950"/>
          <p14:tracePt t="23743" x="495300" y="1254125"/>
          <p14:tracePt t="23756" x="495300" y="1263650"/>
          <p14:tracePt t="23772" x="492125" y="1273175"/>
          <p14:tracePt t="23789" x="485775" y="1289050"/>
          <p14:tracePt t="23805" x="479425" y="1298575"/>
          <p14:tracePt t="23822" x="469900" y="1314450"/>
          <p14:tracePt t="23838" x="460375" y="1343025"/>
          <p14:tracePt t="23856" x="454025" y="1377950"/>
          <p14:tracePt t="23872" x="454025" y="1412875"/>
          <p14:tracePt t="23889" x="454025" y="1457325"/>
          <p14:tracePt t="23906" x="454025" y="1520825"/>
          <p14:tracePt t="23922" x="454025" y="1555750"/>
          <p14:tracePt t="23939" x="463550" y="1593850"/>
          <p14:tracePt t="23956" x="473075" y="1628775"/>
          <p14:tracePt t="23971" x="473075" y="1651000"/>
          <p14:tracePt t="23988" x="473075" y="1666875"/>
          <p14:tracePt t="24006" x="473075" y="1682750"/>
          <p14:tracePt t="24023" x="473075" y="1698625"/>
          <p14:tracePt t="24039" x="473075" y="1708150"/>
          <p14:tracePt t="24056" x="473075" y="1720850"/>
          <p14:tracePt t="24072" x="473075" y="1730375"/>
          <p14:tracePt t="24088" x="473075" y="1746250"/>
          <p14:tracePt t="24122" x="473075" y="1752600"/>
          <p14:tracePt t="24149" x="473075" y="1755775"/>
          <p14:tracePt t="24156" x="473075" y="1762125"/>
          <p14:tracePt t="24171" x="482600" y="1771650"/>
          <p14:tracePt t="24189" x="492125" y="1774825"/>
          <p14:tracePt t="24205" x="508000" y="1797050"/>
          <p14:tracePt t="24222" x="517525" y="1806575"/>
          <p14:tracePt t="24238" x="530225" y="1816100"/>
          <p14:tracePt t="24256" x="539750" y="1822450"/>
          <p14:tracePt t="24272" x="542925" y="1831975"/>
          <p14:tracePt t="24289" x="555625" y="1847850"/>
          <p14:tracePt t="24306" x="565150" y="1857375"/>
          <p14:tracePt t="24323" x="574675" y="1860550"/>
          <p14:tracePt t="24339" x="584200" y="1873250"/>
          <p14:tracePt t="24355" x="603250" y="1882775"/>
          <p14:tracePt t="24371" x="609600" y="1885950"/>
          <p14:tracePt t="24388" x="612775" y="1898650"/>
          <p14:tracePt t="24406" x="612775" y="1901825"/>
          <p14:tracePt t="24977" x="619125" y="1908175"/>
          <p14:tracePt t="24984" x="628650" y="1911350"/>
          <p14:tracePt t="24991" x="641350" y="1911350"/>
          <p14:tracePt t="25006" x="669925" y="1924050"/>
          <p14:tracePt t="25022" x="685800" y="1930400"/>
          <p14:tracePt t="25026" x="692150" y="1930400"/>
          <p14:tracePt t="25038" x="701675" y="1930400"/>
          <p14:tracePt t="25072" x="739775" y="1930400"/>
          <p14:tracePt t="25106" x="752475" y="1930400"/>
          <p14:tracePt t="25140" x="752475" y="1924050"/>
          <p14:tracePt t="25156" x="752475" y="1889125"/>
          <p14:tracePt t="25172" x="742950" y="1851025"/>
          <p14:tracePt t="25188" x="730250" y="1806575"/>
          <p14:tracePt t="25205" x="704850" y="1749425"/>
          <p14:tracePt t="25222" x="688975" y="1724025"/>
          <p14:tracePt t="25239" x="669925" y="1695450"/>
          <p14:tracePt t="25256" x="647700" y="1673225"/>
          <p14:tracePt t="25272" x="638175" y="1663700"/>
          <p14:tracePt t="25289" x="622300" y="1641475"/>
          <p14:tracePt t="25305" x="587375" y="1612900"/>
          <p14:tracePt t="25322" x="574675" y="1587500"/>
          <p14:tracePt t="25339" x="558800" y="1568450"/>
          <p14:tracePt t="25355" x="549275" y="1558925"/>
          <p14:tracePt t="25371" x="533400" y="1549400"/>
          <p14:tracePt t="25389" x="523875" y="1530350"/>
          <p14:tracePt t="25405" x="514350" y="1520825"/>
          <p14:tracePt t="25513" x="514350" y="1517650"/>
          <p14:tracePt t="25576" x="514350" y="1511300"/>
          <p14:tracePt t="25582" x="514350" y="1508125"/>
          <p14:tracePt t="25605" x="520700" y="1508125"/>
          <p14:tracePt t="25619" x="520700" y="1501775"/>
          <p14:tracePt t="26417" x="568325" y="1533525"/>
          <p14:tracePt t="26424" x="644525" y="1600200"/>
          <p14:tracePt t="26438" x="784225" y="1739900"/>
          <p14:tracePt t="26455" x="917575" y="1911350"/>
          <p14:tracePt t="26472" x="1041400" y="2092325"/>
          <p14:tracePt t="26489" x="1222375" y="2359025"/>
          <p14:tracePt t="26522" x="1406525" y="2641600"/>
          <p14:tracePt t="26557" x="1730375" y="2987675"/>
          <p14:tracePt t="26560" x="1793875" y="3051175"/>
          <p14:tracePt t="26574" x="1933575" y="3171825"/>
          <p14:tracePt t="26591" x="2051050" y="3279775"/>
          <p14:tracePt t="26606" x="2124075" y="3343275"/>
          <p14:tracePt t="26622" x="2174875" y="3394075"/>
          <p14:tracePt t="26638" x="2200275" y="3438525"/>
          <p14:tracePt t="26655" x="2203450" y="3448050"/>
          <p14:tracePt t="26671" x="2203450" y="3457575"/>
          <p14:tracePt t="26688" x="2203450" y="3476625"/>
          <p14:tracePt t="26705" x="2197100" y="3486150"/>
          <p14:tracePt t="26722" x="2187575" y="3492500"/>
          <p14:tracePt t="26739" x="2155825" y="3492500"/>
          <p14:tracePt t="26755" x="2133600" y="3498850"/>
          <p14:tracePt t="26772" x="2095500" y="3511550"/>
          <p14:tracePt t="26789" x="2038350" y="3536950"/>
          <p14:tracePt t="26804" x="2012950" y="3546475"/>
          <p14:tracePt t="26821" x="1984375" y="3559175"/>
          <p14:tracePt t="26838" x="1949450" y="3578225"/>
          <p14:tracePt t="26855" x="1917700" y="3597275"/>
          <p14:tracePt t="26872" x="1895475" y="3606800"/>
          <p14:tracePt t="26889" x="1860550" y="3632200"/>
          <p14:tracePt t="26905" x="1844675" y="3641725"/>
          <p14:tracePt t="26922" x="1825625" y="3657600"/>
          <p14:tracePt t="26938" x="1793875" y="3676650"/>
          <p14:tracePt t="26954" x="1778000" y="3686175"/>
          <p14:tracePt t="26973" x="1743075" y="3695700"/>
          <p14:tracePt t="26989" x="1720850" y="3695700"/>
          <p14:tracePt t="27005" x="1692275" y="3686175"/>
          <p14:tracePt t="27023" x="1654175" y="3663950"/>
          <p14:tracePt t="27039" x="1622425" y="3638550"/>
          <p14:tracePt t="27055" x="1600200" y="3619500"/>
          <p14:tracePt t="27072" x="1558925" y="3600450"/>
          <p14:tracePt t="27088" x="1549400" y="3590925"/>
          <p14:tracePt t="27105" x="1536700" y="3575050"/>
          <p14:tracePt t="27123" x="1517650" y="3565525"/>
          <p14:tracePt t="27139" x="1508125" y="3565525"/>
          <p14:tracePt t="27155" x="1498600" y="3565525"/>
          <p14:tracePt t="27173" x="1492250" y="3565525"/>
          <p14:tracePt t="27208" x="1489075" y="3565525"/>
          <p14:tracePt t="27296" x="1501775" y="3565525"/>
          <p14:tracePt t="27302" x="1511300" y="3565525"/>
          <p14:tracePt t="27310" x="1536700" y="3565525"/>
          <p14:tracePt t="27323" x="1612900" y="3578225"/>
          <p14:tracePt t="27338" x="1743075" y="3613150"/>
          <p14:tracePt t="27355" x="1930400" y="3660775"/>
          <p14:tracePt t="27371" x="2127250" y="3727450"/>
          <p14:tracePt t="27388" x="2432050" y="3822700"/>
          <p14:tracePt t="27405" x="2574925" y="3857625"/>
          <p14:tracePt t="27422" x="2778125" y="3917950"/>
          <p14:tracePt t="27439" x="2895600" y="3937000"/>
          <p14:tracePt t="27455" x="3013075" y="3952875"/>
          <p14:tracePt t="27472" x="3267075" y="3978275"/>
          <p14:tracePt t="27488" x="3451225" y="3987800"/>
          <p14:tracePt t="27505" x="3667125" y="3987800"/>
          <p14:tracePt t="27522" x="3917950" y="3997325"/>
          <p14:tracePt t="27538" x="4010025" y="3997325"/>
          <p14:tracePt t="27555" x="4083050" y="4003675"/>
          <p14:tracePt t="27572" x="4140200" y="4003675"/>
          <p14:tracePt t="27589" x="4149725" y="4003675"/>
          <p14:tracePt t="27605" x="4159250" y="4003675"/>
          <p14:tracePt t="27622" x="4168775" y="4003675"/>
          <p14:tracePt t="27702" x="4175125" y="4010025"/>
          <p14:tracePt t="27708" x="4178300" y="4013200"/>
          <p14:tracePt t="27722" x="4187825" y="4022725"/>
          <p14:tracePt t="27738" x="4210050" y="4041775"/>
          <p14:tracePt t="27755" x="4241800" y="4051300"/>
          <p14:tracePt t="27771" x="4292600" y="4070350"/>
          <p14:tracePt t="27788" x="4314825" y="4083050"/>
          <p14:tracePt t="27805" x="4343400" y="4083050"/>
          <p14:tracePt t="27822" x="4365625" y="4083050"/>
          <p14:tracePt t="27839" x="4375150" y="4083050"/>
          <p14:tracePt t="27856" x="4384675" y="4083050"/>
          <p14:tracePt t="27872" x="4403725" y="4083050"/>
          <p14:tracePt t="27889" x="4419600" y="4076700"/>
          <p14:tracePt t="27905" x="4435475" y="4064000"/>
          <p14:tracePt t="27922" x="4476750" y="4048125"/>
          <p14:tracePt t="27938" x="4495800" y="4029075"/>
          <p14:tracePt t="27955" x="4511675" y="4019550"/>
          <p14:tracePt t="27972" x="4527550" y="4013200"/>
          <p14:tracePt t="28415" x="4502150" y="3975100"/>
          <p14:tracePt t="28422" x="4460875" y="3940175"/>
          <p14:tracePt t="28439" x="4362450" y="3813175"/>
          <p14:tracePt t="28456" x="4248150" y="3654425"/>
          <p14:tracePt t="28471" x="4127500" y="3489325"/>
          <p14:tracePt t="28488" x="4051300" y="3403600"/>
          <p14:tracePt t="28521" x="3873500" y="3165475"/>
          <p14:tracePt t="28557" x="3790950" y="3057525"/>
          <p14:tracePt t="28559" x="3771900" y="3038475"/>
          <p14:tracePt t="28574" x="3746500" y="3013075"/>
          <p14:tracePt t="28589" x="3730625" y="2981325"/>
          <p14:tracePt t="28605" x="3711575" y="2949575"/>
          <p14:tracePt t="28622" x="3692525" y="2908300"/>
          <p14:tracePt t="28638" x="3673475" y="2886075"/>
          <p14:tracePt t="28655" x="3648075" y="2854325"/>
          <p14:tracePt t="28672" x="3632200" y="2816225"/>
          <p14:tracePt t="28689" x="3613150" y="2794000"/>
          <p14:tracePt t="28706" x="3587750" y="2778125"/>
          <p14:tracePt t="28722" x="3562350" y="2765425"/>
          <p14:tracePt t="28739" x="3533775" y="2746375"/>
          <p14:tracePt t="28755" x="3508375" y="2730500"/>
          <p14:tracePt t="28771" x="3463925" y="2698750"/>
          <p14:tracePt t="28788" x="3448050" y="2673350"/>
          <p14:tracePt t="28806" x="3413125" y="2644775"/>
          <p14:tracePt t="28822" x="3403600" y="2635250"/>
          <p14:tracePt t="28839" x="3394075" y="2619375"/>
          <p14:tracePt t="28856" x="3378200" y="2606675"/>
          <p14:tracePt t="28872" x="3362325" y="2600325"/>
          <p14:tracePt t="28888" x="3352800" y="2597150"/>
          <p14:tracePt t="28904" x="3343275" y="2590800"/>
          <p14:tracePt t="28921" x="3327400" y="2590800"/>
          <p14:tracePt t="28938" x="3314700" y="2590800"/>
          <p14:tracePt t="28955" x="3298825" y="2590800"/>
          <p14:tracePt t="28971" x="3295650" y="2590800"/>
          <p14:tracePt t="29013" x="3289300" y="2584450"/>
          <p14:tracePt t="29022" x="3282950" y="2584450"/>
          <p14:tracePt t="29037" x="3279775" y="2584450"/>
          <p14:tracePt t="29091" x="3279775" y="2581275"/>
          <p14:tracePt t="29114" x="3270250" y="2581275"/>
          <p14:tracePt t="29121" x="3270250" y="2568575"/>
          <p14:tracePt t="29636" x="3295650" y="2613025"/>
          <p14:tracePt t="29641" x="3311525" y="2651125"/>
          <p14:tracePt t="29655" x="3343275" y="2730500"/>
          <p14:tracePt t="29672" x="3390900" y="2809875"/>
          <p14:tracePt t="29689" x="3448050" y="2892425"/>
          <p14:tracePt t="29705" x="3508375" y="2990850"/>
          <p14:tracePt t="29738" x="3568700" y="3070225"/>
          <p14:tracePt t="29772" x="3603625" y="3121025"/>
          <p14:tracePt t="29789" x="3606800" y="3136900"/>
          <p14:tracePt t="29805" x="3613150" y="3152775"/>
          <p14:tracePt t="29822" x="3613150" y="3162300"/>
          <p14:tracePt t="29839" x="3613150" y="3171825"/>
          <p14:tracePt t="29855" x="3613150" y="3190875"/>
          <p14:tracePt t="29888" x="3613150" y="3200400"/>
          <p14:tracePt t="29904" x="3625850" y="3216275"/>
          <p14:tracePt t="29921" x="3641725" y="3225800"/>
          <p14:tracePt t="29939" x="3654425" y="3241675"/>
          <p14:tracePt t="29955" x="3673475" y="3257550"/>
          <p14:tracePt t="29972" x="3705225" y="3276600"/>
          <p14:tracePt t="29988" x="3727450" y="3302000"/>
          <p14:tracePt t="30004" x="3765550" y="3317875"/>
          <p14:tracePt t="30021" x="3775075" y="3327400"/>
          <p14:tracePt t="30037" x="3784600" y="3336925"/>
          <p14:tracePt t="30055" x="3787775" y="3346450"/>
          <p14:tracePt t="30091" x="3794125" y="3346450"/>
          <p14:tracePt t="30105" x="3810000" y="3352800"/>
          <p14:tracePt t="30122" x="3819525" y="3352800"/>
          <p14:tracePt t="30138" x="3829050" y="3352800"/>
          <p14:tracePt t="30154" x="3844925" y="3352800"/>
          <p14:tracePt t="30171" x="3857625" y="3352800"/>
          <p14:tracePt t="30188" x="3867150" y="3352800"/>
          <p14:tracePt t="30205" x="3883025" y="3362325"/>
          <p14:tracePt t="30222" x="3892550" y="3368675"/>
          <p14:tracePt t="30238" x="3908425" y="3371850"/>
          <p14:tracePt t="30255" x="3921125" y="3381375"/>
          <p14:tracePt t="30271" x="3933825" y="3381375"/>
          <p14:tracePt t="30287" x="3943350" y="3397250"/>
          <p14:tracePt t="30304" x="3965575" y="3409950"/>
          <p14:tracePt t="30321" x="3975100" y="3413125"/>
          <p14:tracePt t="30338" x="3984625" y="3422650"/>
          <p14:tracePt t="30355" x="4003675" y="3438525"/>
          <p14:tracePt t="30371" x="4019550" y="3448050"/>
          <p14:tracePt t="30388" x="4035425" y="3460750"/>
          <p14:tracePt t="30405" x="4054475" y="3463925"/>
          <p14:tracePt t="30421" x="4067175" y="3463925"/>
          <p14:tracePt t="30438" x="4076700" y="3463925"/>
          <p14:tracePt t="30489" x="4079875" y="3463925"/>
          <p14:tracePt t="30497" x="4086225" y="3470275"/>
          <p14:tracePt t="30504" x="4089400" y="3470275"/>
          <p14:tracePt t="30521" x="4105275" y="3476625"/>
          <p14:tracePt t="30539" x="4127500" y="3489325"/>
          <p14:tracePt t="30555" x="4137025" y="3489325"/>
          <p14:tracePt t="30571" x="4146550" y="3489325"/>
          <p14:tracePt t="30588" x="4162425" y="3489325"/>
          <p14:tracePt t="30605" x="4175125" y="3489325"/>
          <p14:tracePt t="30621" x="4181475" y="3489325"/>
          <p14:tracePt t="30639" x="4191000" y="3489325"/>
          <p14:tracePt t="30655" x="4194175" y="3489325"/>
          <p14:tracePt t="30689" x="4206875" y="3489325"/>
          <p14:tracePt t="30755" x="4210050" y="3489325"/>
          <p14:tracePt t="30769" x="4216400" y="3489325"/>
          <p14:tracePt t="30776" x="4219575" y="3489325"/>
          <p14:tracePt t="30789" x="4229100" y="3489325"/>
          <p14:tracePt t="30804" x="4238625" y="3489325"/>
          <p14:tracePt t="30821" x="4254500" y="3502025"/>
          <p14:tracePt t="30838" x="4276725" y="3505200"/>
          <p14:tracePt t="30855" x="4292600" y="3511550"/>
          <p14:tracePt t="30871" x="4321175" y="3511550"/>
          <p14:tracePt t="30889" x="4352925" y="3517900"/>
          <p14:tracePt t="30905" x="4384675" y="3524250"/>
          <p14:tracePt t="30922" x="4406900" y="3530600"/>
          <p14:tracePt t="30938" x="4435475" y="3530600"/>
          <p14:tracePt t="30955" x="4445000" y="3530600"/>
          <p14:tracePt t="30971" x="4454525" y="3530600"/>
          <p14:tracePt t="30988" x="4464050" y="3530600"/>
          <p14:tracePt t="31005" x="4473575" y="3530600"/>
          <p14:tracePt t="31054" x="4479925" y="3530600"/>
          <p14:tracePt t="31061" x="4483100" y="3530600"/>
          <p14:tracePt t="31071" x="4489450" y="3530600"/>
          <p14:tracePt t="31088" x="4502150" y="3530600"/>
          <p14:tracePt t="31104" x="4511675" y="3530600"/>
          <p14:tracePt t="31121" x="4527550" y="3530600"/>
          <p14:tracePt t="31139" x="4543425" y="3530600"/>
          <p14:tracePt t="31155" x="4565650" y="3530600"/>
          <p14:tracePt t="31172" x="4594225" y="3530600"/>
          <p14:tracePt t="31189" x="4632325" y="3530600"/>
          <p14:tracePt t="31205" x="4654550" y="3530600"/>
          <p14:tracePt t="31222" x="4676775" y="3530600"/>
          <p14:tracePt t="31238" x="4705350" y="3530600"/>
          <p14:tracePt t="31254" x="4714875" y="3530600"/>
          <p14:tracePt t="31271" x="4730750" y="3530600"/>
          <p14:tracePt t="31287" x="4749800" y="3530600"/>
          <p14:tracePt t="31304" x="4759325" y="3530600"/>
          <p14:tracePt t="31322" x="4775200" y="3530600"/>
          <p14:tracePt t="31339" x="4806950" y="3530600"/>
          <p14:tracePt t="31355" x="4822825" y="3530600"/>
          <p14:tracePt t="31371" x="4838700" y="3530600"/>
          <p14:tracePt t="31388" x="4857750" y="3527425"/>
          <p14:tracePt t="31404" x="4867275" y="3527425"/>
          <p14:tracePt t="31421" x="4876800" y="3527425"/>
          <p14:tracePt t="31438" x="4883150" y="3527425"/>
          <p14:tracePt t="31489" x="4886325" y="3527425"/>
          <p14:tracePt t="31503" x="4899025" y="3527425"/>
          <p14:tracePt t="31703" x="4902200" y="3521075"/>
          <p14:tracePt t="31710" x="4908550" y="3511550"/>
          <p14:tracePt t="31721" x="4908550" y="3505200"/>
          <p14:tracePt t="31739" x="4924425" y="3486150"/>
          <p14:tracePt t="31755" x="4943475" y="3448050"/>
          <p14:tracePt t="31788" x="4975225" y="3346450"/>
          <p14:tracePt t="31821" x="4994275" y="3276600"/>
          <p14:tracePt t="31837" x="5006975" y="3213100"/>
          <p14:tracePt t="31854" x="5019675" y="3168650"/>
          <p14:tracePt t="31872" x="5019675" y="3117850"/>
          <p14:tracePt t="31888" x="5019675" y="3060700"/>
          <p14:tracePt t="31904" x="5019675" y="3038475"/>
          <p14:tracePt t="31921" x="5019675" y="3028950"/>
          <p14:tracePt t="31938" x="5019675" y="3009900"/>
          <p14:tracePt t="31954" x="5019675" y="3003550"/>
          <p14:tracePt t="31987" x="5019675" y="3000375"/>
          <p14:tracePt t="32251" x="5010150" y="3013075"/>
          <p14:tracePt t="32258" x="4997450" y="3041650"/>
          <p14:tracePt t="32271" x="4984750" y="3070225"/>
          <p14:tracePt t="32288" x="4946650" y="3162300"/>
          <p14:tracePt t="32305" x="4933950" y="3216275"/>
          <p14:tracePt t="32322" x="4914900" y="3273425"/>
          <p14:tracePt t="32338" x="4895850" y="3302000"/>
          <p14:tracePt t="32354" x="4886325" y="3311525"/>
          <p14:tracePt t="32371" x="4879975" y="3324225"/>
          <p14:tracePt t="32388" x="4879975" y="3336925"/>
          <p14:tracePt t="32405" x="4879975" y="3352800"/>
          <p14:tracePt t="32480" x="4883150" y="3352800"/>
          <p14:tracePt t="32486" x="4892675" y="3343275"/>
          <p14:tracePt t="32494" x="4921250" y="3330575"/>
          <p14:tracePt t="32504" x="4949825" y="3317875"/>
          <p14:tracePt t="32521" x="5080000" y="3251200"/>
          <p14:tracePt t="32538" x="5178425" y="3200400"/>
          <p14:tracePt t="32555" x="5337175" y="3136900"/>
          <p14:tracePt t="32572" x="5540375" y="3067050"/>
          <p14:tracePt t="32588" x="5692775" y="3028950"/>
          <p14:tracePt t="32605" x="5857875" y="2994025"/>
          <p14:tracePt t="32622" x="6111875" y="2965450"/>
          <p14:tracePt t="32637" x="6292850" y="2955925"/>
          <p14:tracePt t="32654" x="6464300" y="2955925"/>
          <p14:tracePt t="32671" x="6692900" y="2955925"/>
          <p14:tracePt t="32688" x="6810375" y="2955925"/>
          <p14:tracePt t="32705" x="6892925" y="2949575"/>
          <p14:tracePt t="32722" x="6972300" y="2943225"/>
          <p14:tracePt t="32738" x="7004050" y="2936875"/>
          <p14:tracePt t="32754" x="7013575" y="2927350"/>
          <p14:tracePt t="32771" x="7029450" y="2927350"/>
          <p14:tracePt t="33066" x="7029450" y="2914650"/>
          <p14:tracePt t="33073" x="7029450" y="2911475"/>
          <p14:tracePt t="33088" x="7029450" y="2901950"/>
          <p14:tracePt t="33105" x="7029450" y="2886075"/>
          <p14:tracePt t="33110" x="7029450" y="2879725"/>
          <p14:tracePt t="33121" x="7023100" y="2870200"/>
          <p14:tracePt t="33138" x="7016750" y="2860675"/>
          <p14:tracePt t="33170" x="7007225" y="2844800"/>
          <p14:tracePt t="33205" x="7007225" y="2835275"/>
          <p14:tracePt t="33321" x="7007225" y="2832100"/>
          <p14:tracePt t="33350" x="7007225" y="2825750"/>
          <p14:tracePt t="33364" x="7007225" y="2822575"/>
          <p14:tracePt t="33372" x="7007225" y="2816225"/>
          <p14:tracePt t="33388" x="7007225" y="2806700"/>
          <p14:tracePt t="33405" x="7000875" y="2797175"/>
          <p14:tracePt t="33421" x="7000875" y="2781300"/>
          <p14:tracePt t="33437" x="7000875" y="2778125"/>
          <p14:tracePt t="33493" x="7004050" y="2771775"/>
          <p14:tracePt t="33499" x="7013575" y="2765425"/>
          <p14:tracePt t="33507" x="7026275" y="2762250"/>
          <p14:tracePt t="33522" x="7048500" y="2755900"/>
          <p14:tracePt t="33538" x="7092950" y="2749550"/>
          <p14:tracePt t="33555" x="7140575" y="2727325"/>
          <p14:tracePt t="33571" x="7200900" y="2720975"/>
          <p14:tracePt t="33587" x="7232650" y="2720975"/>
          <p14:tracePt t="33605" x="7273925" y="2720975"/>
          <p14:tracePt t="33607" x="7292975" y="2720975"/>
          <p14:tracePt t="33621" x="7337425" y="2714625"/>
          <p14:tracePt t="33637" x="7375525" y="2714625"/>
          <p14:tracePt t="33655" x="7435850" y="2708275"/>
          <p14:tracePt t="33671" x="7499350" y="2701925"/>
          <p14:tracePt t="33688" x="7540625" y="2701925"/>
          <p14:tracePt t="33705" x="7562850" y="2701925"/>
          <p14:tracePt t="33721" x="7620000" y="2695575"/>
          <p14:tracePt t="33737" x="7654925" y="2695575"/>
          <p14:tracePt t="33755" x="7718425" y="2689225"/>
          <p14:tracePt t="33771" x="7762875" y="2689225"/>
          <p14:tracePt t="33788" x="7791450" y="2689225"/>
          <p14:tracePt t="33805" x="7842250" y="2667000"/>
          <p14:tracePt t="33821" x="7864475" y="2654300"/>
          <p14:tracePt t="33838" x="7896225" y="2647950"/>
          <p14:tracePt t="33854" x="7918450" y="2635250"/>
          <p14:tracePt t="33871" x="7959725" y="2619375"/>
          <p14:tracePt t="33887" x="7985125" y="2600325"/>
          <p14:tracePt t="33905" x="8026400" y="2587625"/>
          <p14:tracePt t="33921" x="8042275" y="2578100"/>
          <p14:tracePt t="33938" x="8051800" y="2571750"/>
          <p14:tracePt t="33956" x="8074025" y="2562225"/>
          <p14:tracePt t="33971" x="8083550" y="2559050"/>
          <p14:tracePt t="33988" x="8093075" y="2559050"/>
          <p14:tracePt t="34005" x="8112125" y="2559050"/>
          <p14:tracePt t="34021" x="8121650" y="2559050"/>
          <p14:tracePt t="34056" x="8121650" y="2546350"/>
          <p14:tracePt t="34071" x="8121650" y="2543175"/>
          <p14:tracePt t="34088" x="8121650" y="2536825"/>
          <p14:tracePt t="34106" x="8121650" y="2533650"/>
          <p14:tracePt t="34378" x="8115300" y="2533650"/>
          <p14:tracePt t="34385" x="8096250" y="2536825"/>
          <p14:tracePt t="34396" x="8077200" y="2543175"/>
          <p14:tracePt t="34421" x="7921625" y="2619375"/>
          <p14:tracePt t="34454" x="7670800" y="2746375"/>
          <p14:tracePt t="34471" x="7591425" y="2774950"/>
          <p14:tracePt t="34488" x="7505700" y="2790825"/>
          <p14:tracePt t="34505" x="7372350" y="2822575"/>
          <p14:tracePt t="34521" x="7299325" y="2822575"/>
          <p14:tracePt t="34538" x="7239000" y="2822575"/>
          <p14:tracePt t="34554" x="7178675" y="2822575"/>
          <p14:tracePt t="34570" x="7156450" y="2822575"/>
          <p14:tracePt t="34587" x="7127875" y="2822575"/>
          <p14:tracePt t="34605" x="7112000" y="2809875"/>
          <p14:tracePt t="34621" x="7102475" y="2800350"/>
          <p14:tracePt t="34638" x="7083425" y="2778125"/>
          <p14:tracePt t="34641" x="7077075" y="2759075"/>
          <p14:tracePt t="34655" x="7077075" y="2730500"/>
          <p14:tracePt t="34671" x="7077075" y="2692400"/>
          <p14:tracePt t="34688" x="7077075" y="2670175"/>
          <p14:tracePt t="34704" x="7073900" y="2657475"/>
          <p14:tracePt t="34720" x="7073900" y="2641600"/>
          <p14:tracePt t="34737" x="7073900" y="2632075"/>
          <p14:tracePt t="34755" x="7073900" y="2616200"/>
          <p14:tracePt t="34771" x="7073900" y="2613025"/>
          <p14:tracePt t="34788" x="7073900" y="2606675"/>
          <p14:tracePt t="34804" x="7073900" y="2593975"/>
          <p14:tracePt t="34837" x="7073900" y="2581275"/>
          <p14:tracePt t="34854" x="7073900" y="2571750"/>
          <p14:tracePt t="34870" x="7073900" y="2562225"/>
          <p14:tracePt t="34887" x="7080250" y="2559050"/>
          <p14:tracePt t="34904" x="7096125" y="2536825"/>
          <p14:tracePt t="34921" x="7102475" y="2527300"/>
          <p14:tracePt t="34938" x="7102475" y="2524125"/>
          <p14:tracePt t="34971" x="7105650" y="2524125"/>
          <p14:tracePt t="35027" x="7112000" y="2517775"/>
          <p14:tracePt t="35034" x="7115175" y="2517775"/>
          <p14:tracePt t="35040" x="7121525" y="2517775"/>
          <p14:tracePt t="35056" x="7124700" y="2517775"/>
          <p14:tracePt t="35072" x="7131050" y="2517775"/>
          <p14:tracePt t="35088" x="7131050" y="2514600"/>
          <p14:tracePt t="35104" x="7150100" y="2514600"/>
          <p14:tracePt t="35120" x="7159625" y="2514600"/>
          <p14:tracePt t="35137" x="7169150" y="2514600"/>
          <p14:tracePt t="35154" x="7185025" y="2514600"/>
          <p14:tracePt t="35171" x="7200900" y="2514600"/>
          <p14:tracePt t="35187" x="7210425" y="2514600"/>
          <p14:tracePt t="35204" x="7219950" y="2514600"/>
          <p14:tracePt t="35803" x="7181850" y="2527300"/>
          <p14:tracePt t="35810" x="7134225" y="2543175"/>
          <p14:tracePt t="35821" x="7073900" y="2571750"/>
          <p14:tracePt t="35838" x="6892925" y="2622550"/>
          <p14:tracePt t="35854" x="6727825" y="2667000"/>
          <p14:tracePt t="35871" x="6553200" y="2705100"/>
          <p14:tracePt t="35888" x="6251575" y="2771775"/>
          <p14:tracePt t="35921" x="5911850" y="2854325"/>
          <p14:tracePt t="35954" x="5534025" y="2943225"/>
          <p14:tracePt t="35971" x="5391150" y="2978150"/>
          <p14:tracePt t="35989" x="5159375" y="3006725"/>
          <p14:tracePt t="36004" x="5041900" y="3032125"/>
          <p14:tracePt t="36021" x="4899025" y="3048000"/>
          <p14:tracePt t="36038" x="4727575" y="3048000"/>
          <p14:tracePt t="36054" x="4645025" y="3044825"/>
          <p14:tracePt t="36071" x="4559300" y="3028950"/>
          <p14:tracePt t="36088" x="4445000" y="2997200"/>
          <p14:tracePt t="36104" x="4391025" y="2984500"/>
          <p14:tracePt t="36121" x="4327525" y="2962275"/>
          <p14:tracePt t="36138" x="4260850" y="2924175"/>
          <p14:tracePt t="36154" x="4216400" y="2898775"/>
          <p14:tracePt t="36171" x="4175125" y="2847975"/>
          <p14:tracePt t="36188" x="4137025" y="2797175"/>
          <p14:tracePt t="36204" x="4105275" y="2774950"/>
          <p14:tracePt t="36221" x="4079875" y="2755900"/>
          <p14:tracePt t="36237" x="4064000" y="2733675"/>
          <p14:tracePt t="36253" x="4048125" y="2724150"/>
          <p14:tracePt t="36271" x="4044950" y="2714625"/>
          <p14:tracePt t="36288" x="4044950" y="2695575"/>
          <p14:tracePt t="36304" x="4044950" y="2682875"/>
          <p14:tracePt t="36321" x="4044950" y="2679700"/>
          <p14:tracePt t="36366" x="4044950" y="2673350"/>
          <p14:tracePt t="36387" x="4044950" y="2670175"/>
          <p14:tracePt t="36395" x="4051300" y="2663825"/>
          <p14:tracePt t="36404" x="4060825" y="2660650"/>
          <p14:tracePt t="36421" x="4086225" y="2641600"/>
          <p14:tracePt t="36437" x="4137025" y="2622550"/>
          <p14:tracePt t="36454" x="4159250" y="2609850"/>
          <p14:tracePt t="36471" x="4191000" y="2593975"/>
          <p14:tracePt t="36487" x="4206875" y="2571750"/>
          <p14:tracePt t="36504" x="4216400" y="2562225"/>
          <p14:tracePt t="36521" x="4225925" y="2552700"/>
          <p14:tracePt t="36602" x="4225925" y="2559050"/>
          <p14:tracePt t="36610" x="4225925" y="2562225"/>
          <p14:tracePt t="36620" x="4225925" y="2568575"/>
          <p14:tracePt t="36637" x="4235450" y="2587625"/>
          <p14:tracePt t="36654" x="4235450" y="2597150"/>
          <p14:tracePt t="36671" x="4235450" y="2606675"/>
          <p14:tracePt t="36674" x="4235450" y="2613025"/>
          <p14:tracePt t="36687" x="4235450" y="2622550"/>
          <p14:tracePt t="36704" x="4235450" y="2638425"/>
          <p14:tracePt t="36721" x="4235450" y="2647950"/>
          <p14:tracePt t="36738" x="4222750" y="2670175"/>
          <p14:tracePt t="36754" x="4222750" y="2698750"/>
          <p14:tracePt t="36771" x="4216400" y="2714625"/>
          <p14:tracePt t="36787" x="4216400" y="2730500"/>
          <p14:tracePt t="36804" x="4216400" y="2746375"/>
          <p14:tracePt t="36822" x="4216400" y="2755900"/>
          <p14:tracePt t="36838" x="4216400" y="2759075"/>
          <p14:tracePt t="36859" x="4216400" y="2765425"/>
          <p14:tracePt t="36894" x="4219575" y="2765425"/>
          <p14:tracePt t="36900" x="4241800" y="2771775"/>
          <p14:tracePt t="36908" x="4289425" y="2778125"/>
          <p14:tracePt t="36920" x="4359275" y="2787650"/>
          <p14:tracePt t="36937" x="4683125" y="2844800"/>
          <p14:tracePt t="36954" x="4968875" y="2886075"/>
          <p14:tracePt t="36972" x="5372100" y="2949575"/>
          <p14:tracePt t="36989" x="5794375" y="3000375"/>
          <p14:tracePt t="37006" x="6022975" y="3019425"/>
          <p14:tracePt t="37022" x="6229350" y="3038475"/>
          <p14:tracePt t="37038" x="6492875" y="3038475"/>
          <p14:tracePt t="37054" x="6584950" y="3038475"/>
          <p14:tracePt t="37070" x="6645275" y="3038475"/>
          <p14:tracePt t="37088" x="6727825" y="3016250"/>
          <p14:tracePt t="37105" x="6775450" y="3003550"/>
          <p14:tracePt t="37122" x="6823075" y="2984500"/>
          <p14:tracePt t="37138" x="6854825" y="2965450"/>
          <p14:tracePt t="37154" x="6892925" y="2952750"/>
          <p14:tracePt t="37172" x="6956425" y="2927350"/>
          <p14:tracePt t="37187" x="6994525" y="2901950"/>
          <p14:tracePt t="37204" x="7032625" y="2889250"/>
          <p14:tracePt t="37221" x="7077075" y="2870200"/>
          <p14:tracePt t="37238" x="7099300" y="2851150"/>
          <p14:tracePt t="37255" x="7124700" y="2825750"/>
          <p14:tracePt t="37272" x="7165975" y="2809875"/>
          <p14:tracePt t="37288" x="7197725" y="2797175"/>
          <p14:tracePt t="37304" x="7219950" y="2784475"/>
          <p14:tracePt t="37321" x="7264400" y="2762250"/>
          <p14:tracePt t="37337" x="7280275" y="2743200"/>
          <p14:tracePt t="37354" x="7296150" y="2714625"/>
          <p14:tracePt t="37371" x="7327900" y="2663825"/>
          <p14:tracePt t="37388" x="7343775" y="2619375"/>
          <p14:tracePt t="37404" x="7353300" y="2581275"/>
          <p14:tracePt t="37422" x="7359650" y="2552700"/>
          <p14:tracePt t="37438" x="7366000" y="2543175"/>
          <p14:tracePt t="37454" x="7375525" y="2527300"/>
          <p14:tracePt t="37471" x="7381875" y="2514600"/>
          <p14:tracePt t="37487" x="7381875" y="2501900"/>
          <p14:tracePt t="37504" x="7381875" y="2492375"/>
          <p14:tracePt t="37521" x="7378700" y="2479675"/>
          <p14:tracePt t="37537" x="7378700" y="2473325"/>
          <p14:tracePt t="37651" x="7369175" y="2473325"/>
          <p14:tracePt t="37658" x="7366000" y="2473325"/>
          <p14:tracePt t="37672" x="7353300" y="2473325"/>
          <p14:tracePt t="37688" x="7343775" y="2473325"/>
          <p14:tracePt t="37704" x="7334250" y="2473325"/>
          <p14:tracePt t="37721" x="7315200" y="2473325"/>
          <p14:tracePt t="37737" x="7305675" y="2476500"/>
          <p14:tracePt t="37754" x="7296150" y="2479675"/>
          <p14:tracePt t="37771" x="7280275" y="2495550"/>
          <p14:tracePt t="37788" x="7264400" y="2505075"/>
          <p14:tracePt t="37805" x="7261225" y="2514600"/>
          <p14:tracePt t="37821" x="7245350" y="2524125"/>
          <p14:tracePt t="37838" x="7239000" y="2524125"/>
          <p14:tracePt t="38058" x="7210425" y="2524125"/>
          <p14:tracePt t="38065" x="7150100" y="2533650"/>
          <p14:tracePt t="38072" x="7070725" y="2543175"/>
          <p14:tracePt t="38088" x="6899275" y="2552700"/>
          <p14:tracePt t="38104" x="6724650" y="2568575"/>
          <p14:tracePt t="38120" x="6416675" y="2606675"/>
          <p14:tracePt t="38137" x="6219825" y="2625725"/>
          <p14:tracePt t="38154" x="5991225" y="2644775"/>
          <p14:tracePt t="38170" x="5702300" y="2692400"/>
          <p14:tracePt t="38187" x="5495925" y="2720975"/>
          <p14:tracePt t="38204" x="5321300" y="2740025"/>
          <p14:tracePt t="38206" x="5241925" y="2746375"/>
          <p14:tracePt t="38220" x="5114925" y="2746375"/>
          <p14:tracePt t="38237" x="5010150" y="2746375"/>
          <p14:tracePt t="38254" x="4940300" y="2746375"/>
          <p14:tracePt t="38271" x="4876800" y="2746375"/>
          <p14:tracePt t="38287" x="4845050" y="2746375"/>
          <p14:tracePt t="38303" x="4835525" y="2746375"/>
          <p14:tracePt t="38320" x="4822825" y="2746375"/>
          <p14:tracePt t="38337" x="4806950" y="2736850"/>
          <p14:tracePt t="38354" x="4794250" y="2698750"/>
          <p14:tracePt t="38371" x="4794250" y="2635250"/>
          <p14:tracePt t="38387" x="4794250" y="2600325"/>
          <p14:tracePt t="38404" x="4794250" y="2555875"/>
          <p14:tracePt t="38421" x="4794250" y="2514600"/>
          <p14:tracePt t="38437" x="4781550" y="2492375"/>
          <p14:tracePt t="38453" x="4768850" y="2460625"/>
          <p14:tracePt t="38470" x="4746625" y="2438400"/>
          <p14:tracePt t="38487" x="4724400" y="2422525"/>
          <p14:tracePt t="38504" x="4686300" y="2400300"/>
          <p14:tracePt t="38520" x="4613275" y="2368550"/>
          <p14:tracePt t="38537" x="4565650" y="2349500"/>
          <p14:tracePt t="38554" x="4508500" y="2327275"/>
          <p14:tracePt t="38570" x="4435475" y="2298700"/>
          <p14:tracePt t="38588" x="4391025" y="2279650"/>
          <p14:tracePt t="38605" x="4333875" y="2260600"/>
          <p14:tracePt t="38621" x="4308475" y="2251075"/>
          <p14:tracePt t="38637" x="4279900" y="2251075"/>
          <p14:tracePt t="38654" x="4257675" y="2251075"/>
          <p14:tracePt t="38671" x="4219575" y="2251075"/>
          <p14:tracePt t="38687" x="4203700" y="2251075"/>
          <p14:tracePt t="38705" x="4181475" y="2251075"/>
          <p14:tracePt t="38721" x="4171950" y="2251075"/>
          <p14:tracePt t="38738" x="4162425" y="2251075"/>
          <p14:tracePt t="38755" x="4152900" y="2251075"/>
          <p14:tracePt t="38792" x="4152900" y="2257425"/>
          <p14:tracePt t="38804" x="4152900" y="2260600"/>
          <p14:tracePt t="38820" x="4152900" y="2282825"/>
          <p14:tracePt t="38837" x="4152900" y="2292350"/>
          <p14:tracePt t="38855" x="4152900" y="2311400"/>
          <p14:tracePt t="38870" x="4156075" y="2333625"/>
          <p14:tracePt t="38887" x="4168775" y="2359025"/>
          <p14:tracePt t="38905" x="4206875" y="2416175"/>
          <p14:tracePt t="38921" x="4232275" y="2463800"/>
          <p14:tracePt t="38938" x="4286250" y="2524125"/>
          <p14:tracePt t="38954" x="4330700" y="2619375"/>
          <p14:tracePt t="38970" x="4365625" y="2667000"/>
          <p14:tracePt t="38987" x="4375150" y="2698750"/>
          <p14:tracePt t="39005" x="4387850" y="2733675"/>
          <p14:tracePt t="39021" x="4387850" y="2743200"/>
          <p14:tracePt t="39037" x="4387850" y="2752725"/>
          <p14:tracePt t="39055" x="4387850" y="2768600"/>
          <p14:tracePt t="39071" x="4387850" y="2778125"/>
          <p14:tracePt t="39156" x="4387850" y="2784475"/>
          <p14:tracePt t="39897" x="4445000" y="2832100"/>
          <p14:tracePt t="39905" x="4546600" y="2924175"/>
          <p14:tracePt t="39920" x="4762500" y="3130550"/>
          <p14:tracePt t="39937" x="4914900" y="3289300"/>
          <p14:tracePt t="39958" x="5130800" y="3527425"/>
          <p14:tracePt t="39978" x="5321300" y="3762375"/>
          <p14:tracePt t="40004" x="5483225" y="4022725"/>
          <p14:tracePt t="40039" x="5632450" y="4321175"/>
          <p14:tracePt t="40056" x="5664200" y="4429125"/>
          <p14:tracePt t="40071" x="5683250" y="4549775"/>
          <p14:tracePt t="40087" x="5683250" y="4629150"/>
          <p14:tracePt t="40103" x="5664200" y="4721225"/>
          <p14:tracePt t="40120" x="5651500" y="4784725"/>
          <p14:tracePt t="40136" x="5629275" y="4848225"/>
          <p14:tracePt t="40154" x="5572125" y="4965700"/>
          <p14:tracePt t="40171" x="5537200" y="5035550"/>
          <p14:tracePt t="40188" x="5489575" y="5105400"/>
          <p14:tracePt t="40204" x="5413375" y="5197475"/>
          <p14:tracePt t="40220" x="5362575" y="5257800"/>
          <p14:tracePt t="40236" x="5311775" y="5308600"/>
          <p14:tracePt t="40239" x="5292725" y="5321300"/>
          <p14:tracePt t="40253" x="5245100" y="5346700"/>
          <p14:tracePt t="40271" x="5207000" y="5372100"/>
          <p14:tracePt t="40287" x="5194300" y="5378450"/>
          <p14:tracePt t="40597" x="5149850" y="5387975"/>
          <p14:tracePt t="40604" x="5089525" y="5394325"/>
          <p14:tracePt t="40621" x="5006975" y="5410200"/>
          <p14:tracePt t="40638" x="4873625" y="5435600"/>
          <p14:tracePt t="40654" x="4784725" y="5457825"/>
          <p14:tracePt t="40670" x="4692650" y="5467350"/>
          <p14:tracePt t="40687" x="4606925" y="5473700"/>
          <p14:tracePt t="40704" x="4518025" y="5480050"/>
          <p14:tracePt t="40721" x="4457700" y="5489575"/>
          <p14:tracePt t="40738" x="4362450" y="5489575"/>
          <p14:tracePt t="40754" x="4302125" y="5489575"/>
          <p14:tracePt t="40770" x="4267200" y="5489575"/>
          <p14:tracePt t="40787" x="4213225" y="5489575"/>
          <p14:tracePt t="40803" x="4181475" y="5489575"/>
          <p14:tracePt t="40820" x="4159250" y="5489575"/>
          <p14:tracePt t="40836" x="4140200" y="5489575"/>
          <p14:tracePt t="40853" x="4098925" y="5486400"/>
          <p14:tracePt t="40870" x="4067175" y="5473700"/>
          <p14:tracePt t="40887" x="4032250" y="5448300"/>
          <p14:tracePt t="40904" x="4006850" y="5438775"/>
          <p14:tracePt t="40920" x="3997325" y="5432425"/>
          <p14:tracePt t="40937" x="3984625" y="5429250"/>
          <p14:tracePt t="40953" x="3978275" y="5422900"/>
          <p14:tracePt t="40971" x="3978275" y="5413375"/>
          <p14:tracePt t="40988" x="3981450" y="5403850"/>
          <p14:tracePt t="41004" x="3990975" y="5394325"/>
          <p14:tracePt t="41021" x="4006850" y="5387975"/>
          <p14:tracePt t="41037" x="4044950" y="5387975"/>
          <p14:tracePt t="41054" x="4089400" y="5387975"/>
          <p14:tracePt t="41070" x="4127500" y="5391150"/>
          <p14:tracePt t="41087" x="4184650" y="5410200"/>
          <p14:tracePt t="41103" x="4213225" y="5422900"/>
          <p14:tracePt t="41120" x="4238625" y="5441950"/>
          <p14:tracePt t="41137" x="4276725" y="5476875"/>
          <p14:tracePt t="41154" x="4292600" y="5495925"/>
          <p14:tracePt t="41171" x="4308475" y="5511800"/>
          <p14:tracePt t="41187" x="4330700" y="5530850"/>
          <p14:tracePt t="41203" x="4340225" y="5540375"/>
          <p14:tracePt t="41220" x="4349750" y="5553075"/>
          <p14:tracePt t="41237" x="4349750" y="5562600"/>
          <p14:tracePt t="41271" x="4349750" y="5565775"/>
          <p14:tracePt t="41289" x="4346575" y="5565775"/>
          <p14:tracePt t="41304" x="4337050" y="5565775"/>
          <p14:tracePt t="41321" x="4327525" y="5565775"/>
          <p14:tracePt t="41337" x="4308475" y="5565775"/>
          <p14:tracePt t="41353" x="4298950" y="5565775"/>
          <p14:tracePt t="41370" x="4289425" y="5565775"/>
          <p14:tracePt t="41387" x="4273550" y="5565775"/>
          <p14:tracePt t="41403" x="4257675" y="5553075"/>
          <p14:tracePt t="41421" x="4248150" y="5543550"/>
          <p14:tracePt t="41437" x="4232275" y="5524500"/>
          <p14:tracePt t="41454" x="4222750" y="5499100"/>
          <p14:tracePt t="41470" x="4203700" y="5476875"/>
          <p14:tracePt t="41486" x="4184650" y="5435600"/>
          <p14:tracePt t="41503" x="4175125" y="5410200"/>
          <p14:tracePt t="41520" x="4162425" y="5387975"/>
          <p14:tracePt t="41537" x="4140200" y="5359400"/>
          <p14:tracePt t="41553" x="4130675" y="5349875"/>
          <p14:tracePt t="41571" x="4121150" y="5340350"/>
          <p14:tracePt t="41587" x="4098925" y="5340350"/>
          <p14:tracePt t="41603" x="4095750" y="5340350"/>
          <p14:tracePt t="41695" x="4095750" y="5346700"/>
          <p14:tracePt t="41702" x="4108450" y="5353050"/>
          <p14:tracePt t="41709" x="4111625" y="5356225"/>
          <p14:tracePt t="41721" x="4124325" y="5375275"/>
          <p14:tracePt t="41737" x="4194175" y="5429250"/>
          <p14:tracePt t="41753" x="4264025" y="5476875"/>
          <p14:tracePt t="41770" x="4337050" y="5530850"/>
          <p14:tracePt t="41787" x="4413250" y="5581650"/>
          <p14:tracePt t="41803" x="4451350" y="5607050"/>
          <p14:tracePt t="41821" x="4498975" y="5638800"/>
          <p14:tracePt t="41837" x="4549775" y="5676900"/>
          <p14:tracePt t="41854" x="4575175" y="5708650"/>
          <p14:tracePt t="41871" x="4600575" y="5734050"/>
          <p14:tracePt t="41887" x="4616450" y="5746750"/>
          <p14:tracePt t="41903" x="4625975" y="5762625"/>
          <p14:tracePt t="41920" x="4629150" y="5772150"/>
          <p14:tracePt t="41936" x="4629150" y="5781675"/>
          <p14:tracePt t="42008" x="4622800" y="5781675"/>
          <p14:tracePt t="42015" x="4619625" y="5781675"/>
          <p14:tracePt t="42023" x="4613275" y="5781675"/>
          <p14:tracePt t="42037" x="4603750" y="5781675"/>
          <p14:tracePt t="42053" x="4587875" y="5772150"/>
          <p14:tracePt t="42070" x="4578350" y="5765800"/>
          <p14:tracePt t="42087" x="4562475" y="5749925"/>
          <p14:tracePt t="42104" x="4552950" y="5746750"/>
          <p14:tracePt t="42122" x="4537075" y="5740400"/>
          <p14:tracePt t="42137" x="4524375" y="5740400"/>
          <p14:tracePt t="42154" x="4508500" y="5734050"/>
          <p14:tracePt t="42170" x="4498975" y="5734050"/>
          <p14:tracePt t="42186" x="4479925" y="5734050"/>
          <p14:tracePt t="42203" x="4467225" y="5734050"/>
          <p14:tracePt t="42220" x="4464050" y="5734050"/>
          <p14:tracePt t="42294" x="4464050" y="5737225"/>
          <p14:tracePt t="42300" x="4464050" y="5743575"/>
          <p14:tracePt t="42307" x="4464050" y="5746750"/>
          <p14:tracePt t="42320" x="4467225" y="5762625"/>
          <p14:tracePt t="42336" x="4521200" y="5832475"/>
          <p14:tracePt t="42354" x="4603750" y="5905500"/>
          <p14:tracePt t="42371" x="4695825" y="5972175"/>
          <p14:tracePt t="42387" x="4841875" y="6092825"/>
          <p14:tracePt t="42404" x="4927600" y="6169025"/>
          <p14:tracePt t="42421" x="5060950" y="6267450"/>
          <p14:tracePt t="42437" x="5140325" y="6315075"/>
          <p14:tracePt t="42454" x="5200650" y="6353175"/>
          <p14:tracePt t="42470" x="5245100" y="6372225"/>
          <p14:tracePt t="42486" x="5273675" y="6394450"/>
          <p14:tracePt t="42503" x="5286375" y="6407150"/>
          <p14:tracePt t="42521" x="5305425" y="6416675"/>
          <p14:tracePt t="42636" x="5302250" y="6416675"/>
          <p14:tracePt t="42643" x="5299075" y="6416675"/>
          <p14:tracePt t="42653" x="5289550" y="6416675"/>
          <p14:tracePt t="42671" x="5260975" y="6407150"/>
          <p14:tracePt t="42687" x="5222875" y="6394450"/>
          <p14:tracePt t="42703" x="5191125" y="6375400"/>
          <p14:tracePt t="42721" x="5149850" y="6359525"/>
          <p14:tracePt t="42737" x="5127625" y="6346825"/>
          <p14:tracePt t="42753" x="5095875" y="6321425"/>
          <p14:tracePt t="42770" x="5060950" y="6299200"/>
          <p14:tracePt t="42786" x="5029200" y="6286500"/>
          <p14:tracePt t="42803" x="5019675" y="6276975"/>
          <p14:tracePt t="42821" x="5003800" y="6254750"/>
          <p14:tracePt t="42837" x="4987925" y="6251575"/>
          <p14:tracePt t="42854" x="4978400" y="6245225"/>
          <p14:tracePt t="42907" x="4978400" y="6242050"/>
          <p14:tracePt t="42914" x="4975225" y="6235700"/>
          <p14:tracePt t="42922" x="4968875" y="6235700"/>
          <p14:tracePt t="42937" x="4962525" y="6226175"/>
          <p14:tracePt t="42954" x="4959350" y="6219825"/>
          <p14:tracePt t="42971" x="4937125" y="6200775"/>
          <p14:tracePt t="42987" x="4927600" y="6191250"/>
          <p14:tracePt t="43004" x="4918075" y="6178550"/>
          <p14:tracePt t="43020" x="4902200" y="6159500"/>
          <p14:tracePt t="43036" x="4886325" y="6149975"/>
          <p14:tracePt t="43053" x="4876800" y="6140450"/>
          <p14:tracePt t="43072" x="4860925" y="6127750"/>
          <p14:tracePt t="43087" x="4851400" y="6124575"/>
          <p14:tracePt t="43104" x="4835525" y="6124575"/>
          <p14:tracePt t="43121" x="4822825" y="6124575"/>
          <p14:tracePt t="43137" x="4813300" y="6118225"/>
          <p14:tracePt t="43153" x="4800600" y="6108700"/>
          <p14:tracePt t="43170" x="4781550" y="6105525"/>
          <p14:tracePt t="43186" x="4772025" y="6105525"/>
          <p14:tracePt t="43204" x="4765675" y="6105525"/>
          <p14:tracePt t="43291" x="4768850" y="6105525"/>
          <p14:tracePt t="43299" x="4772025" y="6105525"/>
          <p14:tracePt t="43305" x="4778375" y="6105525"/>
          <p14:tracePt t="43319" x="4787900" y="6105525"/>
          <p14:tracePt t="43336" x="4797425" y="6105525"/>
          <p14:tracePt t="43354" x="4806950" y="6105525"/>
          <p14:tracePt t="43370" x="4822825" y="6105525"/>
          <p14:tracePt t="43387" x="4832350" y="6115050"/>
          <p14:tracePt t="43404" x="4848225" y="6115050"/>
          <p14:tracePt t="43420" x="4883150" y="6134100"/>
          <p14:tracePt t="43437" x="4921250" y="6146800"/>
          <p14:tracePt t="43453" x="4943475" y="6159500"/>
          <p14:tracePt t="43470" x="4994275" y="6181725"/>
          <p14:tracePt t="43486" x="5032375" y="6194425"/>
          <p14:tracePt t="43503" x="5070475" y="6219825"/>
          <p14:tracePt t="43520" x="5130800" y="6267450"/>
          <p14:tracePt t="43536" x="5159375" y="6280150"/>
          <p14:tracePt t="43553" x="5184775" y="6292850"/>
          <p14:tracePt t="43570" x="5226050" y="6315075"/>
          <p14:tracePt t="43587" x="5235575" y="6324600"/>
          <p14:tracePt t="43604" x="5245100" y="6334125"/>
          <p14:tracePt t="43621" x="5260975" y="6350000"/>
          <p14:tracePt t="43637" x="5276850" y="6365875"/>
          <p14:tracePt t="43655" x="5286375" y="6369050"/>
          <p14:tracePt t="43671" x="5295900" y="6369050"/>
          <p14:tracePt t="43687" x="5295900" y="6381750"/>
          <p14:tracePt t="43703" x="5302250" y="6381750"/>
          <p14:tracePt t="43720" x="5305425" y="6391275"/>
          <p14:tracePt t="43736" x="5321300" y="6391275"/>
          <p14:tracePt t="43754" x="5327650" y="6394450"/>
          <p14:tracePt t="43770" x="5330825" y="6394450"/>
          <p14:tracePt t="43803" x="5337175" y="6400800"/>
          <p14:tracePt t="44776" x="5318125" y="6362700"/>
          <p14:tracePt t="44783" x="5295900" y="6321425"/>
          <p14:tracePt t="44791" x="5260975" y="6261100"/>
          <p14:tracePt t="44819" x="5153025" y="6089650"/>
          <p14:tracePt t="44854" x="5029200" y="5953125"/>
          <p14:tracePt t="44870" x="4956175" y="5899150"/>
          <p14:tracePt t="44887" x="4918075" y="5857875"/>
          <p14:tracePt t="44904" x="4838700" y="5749925"/>
          <p14:tracePt t="44920" x="4784725" y="5686425"/>
          <p14:tracePt t="44937" x="4733925" y="5645150"/>
          <p14:tracePt t="44953" x="4689475" y="5584825"/>
          <p14:tracePt t="44970" x="4638675" y="5534025"/>
          <p14:tracePt t="44986" x="4587875" y="5492750"/>
          <p14:tracePt t="45003" x="4511675" y="5400675"/>
          <p14:tracePt t="45020" x="4486275" y="5362575"/>
          <p14:tracePt t="45036" x="4454525" y="5314950"/>
          <p14:tracePt t="45053" x="4413250" y="5251450"/>
          <p14:tracePt t="45070" x="4381500" y="5210175"/>
          <p14:tracePt t="45086" x="4352925" y="5146675"/>
          <p14:tracePt t="45103" x="4270375" y="5013325"/>
          <p14:tracePt t="45120" x="4232275" y="4937125"/>
          <p14:tracePt t="45136" x="4203700" y="4879975"/>
          <p14:tracePt t="45154" x="4156075" y="4813300"/>
          <p14:tracePt t="45170" x="4130675" y="4781550"/>
          <p14:tracePt t="45187" x="4095750" y="4733925"/>
          <p14:tracePt t="45204" x="4057650" y="4667250"/>
          <p14:tracePt t="45220" x="4025900" y="4635500"/>
          <p14:tracePt t="45236" x="4000500" y="4603750"/>
          <p14:tracePt t="45253" x="3956050" y="4565650"/>
          <p14:tracePt t="45270" x="3933825" y="4549775"/>
          <p14:tracePt t="45287" x="3911600" y="4537075"/>
          <p14:tracePt t="45304" x="3895725" y="4527550"/>
          <p14:tracePt t="45320" x="3886200" y="4527550"/>
          <p14:tracePt t="45337" x="3876675" y="4527550"/>
          <p14:tracePt t="45353" x="3857625" y="4524375"/>
          <p14:tracePt t="45370" x="3841750" y="4524375"/>
          <p14:tracePt t="45386" x="3819525" y="4524375"/>
          <p14:tracePt t="45403" x="3790950" y="4524375"/>
          <p14:tracePt t="45419" x="3781425" y="4524375"/>
          <p14:tracePt t="45437" x="3771900" y="4524375"/>
          <p14:tracePt t="45454" x="3752850" y="4524375"/>
          <p14:tracePt t="45470" x="3743325" y="4524375"/>
          <p14:tracePt t="45487" x="3736975" y="4524375"/>
          <p14:tracePt t="45545" x="3740150" y="4530725"/>
          <p14:tracePt t="45552" x="3743325" y="4533900"/>
          <p14:tracePt t="45560" x="3756025" y="4540250"/>
          <p14:tracePt t="45569" x="3775075" y="4552950"/>
          <p14:tracePt t="45586" x="3813175" y="4591050"/>
          <p14:tracePt t="45603" x="3886200" y="4664075"/>
          <p14:tracePt t="45620" x="3933825" y="4705350"/>
          <p14:tracePt t="45637" x="3959225" y="4730750"/>
          <p14:tracePt t="45653" x="4003675" y="4775200"/>
          <p14:tracePt t="45669" x="4035425" y="4800600"/>
          <p14:tracePt t="45686" x="4054475" y="4832350"/>
          <p14:tracePt t="45703" x="4067175" y="4845050"/>
          <p14:tracePt t="45719" x="4076700" y="4854575"/>
          <p14:tracePt t="45736" x="4083050" y="4864100"/>
          <p14:tracePt t="45781" x="4079875" y="4864100"/>
          <p14:tracePt t="45789" x="4076700" y="4864100"/>
          <p14:tracePt t="45803" x="4067175" y="4857750"/>
          <p14:tracePt t="45819" x="4057650" y="4848225"/>
          <p14:tracePt t="45836" x="4048125" y="4838700"/>
          <p14:tracePt t="45853" x="4019550" y="4816475"/>
          <p14:tracePt t="45869" x="3997325" y="4806950"/>
          <p14:tracePt t="45886" x="3965575" y="4794250"/>
          <p14:tracePt t="45903" x="3930650" y="4775200"/>
          <p14:tracePt t="45919" x="3898900" y="4756150"/>
          <p14:tracePt t="45936" x="3889375" y="4756150"/>
          <p14:tracePt t="45953" x="3870325" y="4746625"/>
          <p14:tracePt t="45969" x="3841750" y="4746625"/>
          <p14:tracePt t="45986" x="3819525" y="4737100"/>
          <p14:tracePt t="46003" x="3778250" y="4724400"/>
          <p14:tracePt t="46020" x="3752850" y="4705350"/>
          <p14:tracePt t="46037" x="3717925" y="4699000"/>
          <p14:tracePt t="46053" x="3708400" y="4695825"/>
          <p14:tracePt t="46070" x="3698875" y="4689475"/>
          <p14:tracePt t="46087" x="3679825" y="4689475"/>
          <p14:tracePt t="46103" x="3670300" y="4689475"/>
          <p14:tracePt t="46120" x="3660775" y="4686300"/>
          <p14:tracePt t="46137" x="3654425" y="4686300"/>
          <p14:tracePt t="46202" x="3657600" y="4686300"/>
          <p14:tracePt t="46208" x="3660775" y="4692650"/>
          <p14:tracePt t="46219" x="3670300" y="4699000"/>
          <p14:tracePt t="46236" x="3714750" y="4721225"/>
          <p14:tracePt t="46253" x="3730625" y="4733925"/>
          <p14:tracePt t="46270" x="3746500" y="4743450"/>
          <p14:tracePt t="46287" x="3765550" y="4752975"/>
          <p14:tracePt t="46303" x="3778250" y="4759325"/>
          <p14:tracePt t="46320" x="3787775" y="4768850"/>
          <p14:tracePt t="46337" x="3806825" y="4778375"/>
          <p14:tracePt t="46352" x="3816350" y="4778375"/>
          <p14:tracePt t="46370" x="3816350" y="4784725"/>
          <p14:tracePt t="46559" x="3810000" y="4768850"/>
          <p14:tracePt t="46566" x="3797300" y="4759325"/>
          <p14:tracePt t="46573" x="3768725" y="4743450"/>
          <p14:tracePt t="46587" x="3730625" y="4705350"/>
          <p14:tracePt t="46603" x="3689350" y="4676775"/>
          <p14:tracePt t="46619" x="3663950" y="4654550"/>
          <p14:tracePt t="46636" x="3622675" y="4622800"/>
          <p14:tracePt t="46653" x="3597275" y="4610100"/>
          <p14:tracePt t="46670" x="3575050" y="4600575"/>
          <p14:tracePt t="46687" x="3559175" y="4584700"/>
          <p14:tracePt t="46703" x="3549650" y="4584700"/>
          <p14:tracePt t="46720" x="3540125" y="4584700"/>
          <p14:tracePt t="47450" x="3562350" y="4613275"/>
          <p14:tracePt t="47456" x="3594100" y="4645025"/>
          <p14:tracePt t="47470" x="3629025" y="4695825"/>
          <p14:tracePt t="47486" x="3730625" y="4851400"/>
          <p14:tracePt t="47503" x="3790950" y="4943475"/>
          <p14:tracePt t="47519" x="3841750" y="5003800"/>
          <p14:tracePt t="47536" x="3921125" y="5105400"/>
          <p14:tracePt t="47570" x="3984625" y="5210175"/>
          <p14:tracePt t="47603" x="4010025" y="5264150"/>
          <p14:tracePt t="47620" x="4016375" y="5280025"/>
          <p14:tracePt t="47637" x="4016375" y="5299075"/>
          <p14:tracePt t="47654" x="4016375" y="5308600"/>
          <p14:tracePt t="47670" x="4016375" y="5324475"/>
          <p14:tracePt t="47687" x="4016375" y="5330825"/>
          <p14:tracePt t="47703" x="4016375" y="5340350"/>
          <p14:tracePt t="47736" x="4016375" y="5343525"/>
          <p14:tracePt t="47753" x="4019550" y="5353050"/>
          <p14:tracePt t="47771" x="4035425" y="5368925"/>
          <p14:tracePt t="47786" x="4044950" y="5378450"/>
          <p14:tracePt t="47803" x="4057650" y="5394325"/>
          <p14:tracePt t="47820" x="4108450" y="5438775"/>
          <p14:tracePt t="47837" x="4149725" y="5489575"/>
          <p14:tracePt t="47853" x="4219575" y="5543550"/>
          <p14:tracePt t="47870" x="4311650" y="5619750"/>
          <p14:tracePt t="47886" x="4362450" y="5670550"/>
          <p14:tracePt t="47903" x="4413250" y="5705475"/>
          <p14:tracePt t="47920" x="4448175" y="5749925"/>
          <p14:tracePt t="47937" x="4473575" y="5759450"/>
          <p14:tracePt t="47953" x="4489450" y="5768975"/>
          <p14:tracePt t="47970" x="4521200" y="5768975"/>
          <p14:tracePt t="47986" x="4543425" y="5768975"/>
          <p14:tracePt t="48002" x="4572000" y="5768975"/>
          <p14:tracePt t="48020" x="4594225" y="5768975"/>
          <p14:tracePt t="48036" x="4603750" y="5768975"/>
          <p14:tracePt t="48054" x="4613275" y="5768975"/>
          <p14:tracePt t="48142" x="4622800" y="5768975"/>
          <p14:tracePt t="48172" x="4629150" y="5768975"/>
          <p14:tracePt t="48178" x="4632325" y="5768975"/>
          <p14:tracePt t="48187" x="4638675" y="5768975"/>
          <p14:tracePt t="48204" x="4651375" y="5768975"/>
          <p14:tracePt t="48220" x="4692650" y="5768975"/>
          <p14:tracePt t="48237" x="4708525" y="5768975"/>
          <p14:tracePt t="48253" x="4737100" y="5768975"/>
          <p14:tracePt t="48270" x="4772025" y="5768975"/>
          <p14:tracePt t="48286" x="4794250" y="5768975"/>
          <p14:tracePt t="48303" x="4810125" y="5768975"/>
          <p14:tracePt t="48320" x="4841875" y="5768975"/>
          <p14:tracePt t="48336" x="4854575" y="5768975"/>
          <p14:tracePt t="48352" x="4870450" y="5768975"/>
          <p14:tracePt t="48369" x="4905375" y="5756275"/>
          <p14:tracePt t="48386" x="4921250" y="5746750"/>
          <p14:tracePt t="48403" x="4930775" y="5737225"/>
          <p14:tracePt t="48420" x="4953000" y="5708650"/>
          <p14:tracePt t="48436" x="4962525" y="5699125"/>
          <p14:tracePt t="48452" x="4968875" y="5683250"/>
          <p14:tracePt t="48469" x="4968875" y="5664200"/>
          <p14:tracePt t="48487" x="4968875" y="5657850"/>
          <p14:tracePt t="48534" x="4968875" y="5654675"/>
          <p14:tracePt t="48562" x="4968875" y="5648325"/>
          <p14:tracePt t="48569" x="4968875" y="5645150"/>
          <p14:tracePt t="48591" x="4975225" y="5638800"/>
          <p14:tracePt t="48605" x="4978400" y="5635625"/>
          <p14:tracePt t="48620" x="4978400" y="5629275"/>
          <p14:tracePt t="48626" x="4978400" y="5626100"/>
          <p14:tracePt t="48641" x="4984750" y="5619750"/>
          <p14:tracePt t="48653" x="4984750" y="5613400"/>
          <p14:tracePt t="48669" x="4987925" y="5610225"/>
          <p14:tracePt t="48691" x="4987925" y="5603875"/>
          <p14:tracePt t="48702" x="4987925" y="5600700"/>
          <p14:tracePt t="48720" x="4987925" y="5594350"/>
          <p14:tracePt t="48736" x="4987925" y="5584825"/>
          <p14:tracePt t="48784" x="4987925" y="5578475"/>
          <p14:tracePt t="48835" x="4987925" y="5575300"/>
          <p14:tracePt t="48856" x="5000625" y="5575300"/>
          <p14:tracePt t="48947" x="5000625" y="5568950"/>
          <p14:tracePt t="49340" x="5000625" y="5578475"/>
          <p14:tracePt t="49348" x="5000625" y="5603875"/>
          <p14:tracePt t="49354" x="5003800" y="5622925"/>
          <p14:tracePt t="49369" x="5019675" y="5667375"/>
          <p14:tracePt t="49386" x="5041900" y="5743575"/>
          <p14:tracePt t="49403" x="5108575" y="5892800"/>
          <p14:tracePt t="49436" x="5175250" y="6019800"/>
          <p14:tracePt t="49470" x="5207000" y="6127750"/>
          <p14:tracePt t="49486" x="5207000" y="6165850"/>
          <p14:tracePt t="49503" x="5203825" y="6197600"/>
          <p14:tracePt t="49519" x="5191125" y="6229350"/>
          <p14:tracePt t="49535" x="5181600" y="6245225"/>
          <p14:tracePt t="49553" x="5140325" y="6264275"/>
          <p14:tracePt t="49569" x="5108575" y="6276975"/>
          <p14:tracePt t="49586" x="5054600" y="6296025"/>
          <p14:tracePt t="49603" x="4965700" y="6318250"/>
          <p14:tracePt t="49619" x="4905375" y="6318250"/>
          <p14:tracePt t="49636" x="4851400" y="6318250"/>
          <p14:tracePt t="49653" x="4791075" y="6318250"/>
          <p14:tracePt t="49670" x="4746625" y="6318250"/>
          <p14:tracePt t="49686" x="4718050" y="6318250"/>
          <p14:tracePt t="49703" x="4660900" y="6321425"/>
          <p14:tracePt t="49720" x="4616450" y="6327775"/>
          <p14:tracePt t="49736" x="4572000" y="6343650"/>
          <p14:tracePt t="49753" x="4524375" y="6343650"/>
          <p14:tracePt t="49769" x="4495800" y="6343650"/>
          <p14:tracePt t="49785" x="4473575" y="6343650"/>
          <p14:tracePt t="49803" x="4432300" y="6343650"/>
          <p14:tracePt t="49819" x="4422775" y="6343650"/>
          <p14:tracePt t="49836" x="4400550" y="6343650"/>
          <p14:tracePt t="49839" x="4391025" y="6343650"/>
          <p14:tracePt t="49854" x="4368800" y="6343650"/>
          <p14:tracePt t="49870" x="4337050" y="6334125"/>
          <p14:tracePt t="49886" x="4314825" y="6321425"/>
          <p14:tracePt t="49903" x="4270375" y="6276975"/>
          <p14:tracePt t="49919" x="4254500" y="6267450"/>
          <p14:tracePt t="49936" x="4244975" y="6257925"/>
          <p14:tracePt t="49953" x="4222750" y="6242050"/>
          <p14:tracePt t="49970" x="4219575" y="6242050"/>
          <p14:tracePt t="49987" x="4219575" y="6235700"/>
          <p14:tracePt t="50003" x="4219575" y="6226175"/>
          <p14:tracePt t="50019" x="4219575" y="6223000"/>
          <p14:tracePt t="50036" x="4219575" y="6210300"/>
          <p14:tracePt t="50053" x="4219575" y="6207125"/>
          <p14:tracePt t="50069" x="4219575" y="6200775"/>
          <p14:tracePt t="50086" x="4219575" y="6191250"/>
          <p14:tracePt t="50103" x="4219575" y="6178550"/>
          <p14:tracePt t="50136" x="4219575" y="6172200"/>
          <p14:tracePt t="50153" x="4219575" y="6162675"/>
          <p14:tracePt t="50745" x="4222750" y="6130925"/>
          <p14:tracePt t="50752" x="4229100" y="6092825"/>
          <p14:tracePt t="50759" x="4235450" y="6067425"/>
          <p14:tracePt t="50769" x="4241800" y="6029325"/>
          <p14:tracePt t="50787" x="4273550" y="5918200"/>
          <p14:tracePt t="50803" x="4289425" y="5842000"/>
          <p14:tracePt t="50820" x="4302125" y="5768975"/>
          <p14:tracePt t="50853" x="4340225" y="5689600"/>
          <p14:tracePt t="50886" x="4371975" y="5667375"/>
          <p14:tracePt t="50902" x="4403725" y="5651500"/>
          <p14:tracePt t="50920" x="4413250" y="5635625"/>
          <p14:tracePt t="50937" x="4429125" y="5626100"/>
          <p14:tracePt t="50953" x="4445000" y="5616575"/>
          <p14:tracePt t="50969" x="4448175" y="5607050"/>
          <p14:tracePt t="50987" x="4448175" y="5553075"/>
          <p14:tracePt t="51002" x="4445000" y="5505450"/>
          <p14:tracePt t="51019" x="4425950" y="5451475"/>
          <p14:tracePt t="51037" x="4406900" y="5403850"/>
          <p14:tracePt t="51053" x="4394200" y="5372100"/>
          <p14:tracePt t="51070" x="4381500" y="5349875"/>
          <p14:tracePt t="51087" x="4359275" y="5311775"/>
          <p14:tracePt t="51103" x="4359275" y="5299075"/>
          <p14:tracePt t="51119" x="4359275" y="5289550"/>
          <p14:tracePt t="51135" x="4359275" y="5273675"/>
          <p14:tracePt t="51152" x="4352925" y="5273675"/>
          <p14:tracePt t="51170" x="4349750" y="5273675"/>
          <p14:tracePt t="51187" x="4333875" y="5273675"/>
          <p14:tracePt t="51203" x="4324350" y="5273675"/>
          <p14:tracePt t="51220" x="4298950" y="5273675"/>
          <p14:tracePt t="51236" x="4241800" y="5273675"/>
          <p14:tracePt t="51253" x="4219575" y="5273675"/>
          <p14:tracePt t="51269" x="4191000" y="5273675"/>
          <p14:tracePt t="51286" x="4156075" y="5292725"/>
          <p14:tracePt t="51303" x="4124325" y="5305425"/>
          <p14:tracePt t="51319" x="4102100" y="5318125"/>
          <p14:tracePt t="51337" x="4057650" y="5349875"/>
          <p14:tracePt t="51353" x="4032250" y="5381625"/>
          <p14:tracePt t="51370" x="4000500" y="5426075"/>
          <p14:tracePt t="51386" x="3959225" y="5492750"/>
          <p14:tracePt t="51402" x="3943350" y="5524500"/>
          <p14:tracePt t="51419" x="3930650" y="5556250"/>
          <p14:tracePt t="51436" x="3917950" y="5588000"/>
          <p14:tracePt t="51453" x="3917950" y="5613400"/>
          <p14:tracePt t="51470" x="3917950" y="5622925"/>
          <p14:tracePt t="51486" x="3917950" y="5635625"/>
          <p14:tracePt t="51503" x="3917950" y="5651500"/>
          <p14:tracePt t="51519" x="3917950" y="5657850"/>
          <p14:tracePt t="51536" x="3930650" y="5657850"/>
          <p14:tracePt t="51552" x="3956050" y="5657850"/>
          <p14:tracePt t="51569" x="3978275" y="5657850"/>
          <p14:tracePt t="51585" x="4006850" y="5657850"/>
          <p14:tracePt t="51602" x="4016375" y="5657850"/>
          <p14:tracePt t="51619" x="4029075" y="5657850"/>
          <p14:tracePt t="51636" x="4044950" y="5657850"/>
          <p14:tracePt t="51652" x="4060825" y="5657850"/>
          <p14:tracePt t="51669" x="4064000" y="5657850"/>
          <p14:tracePt t="52215" x="4095750" y="5664200"/>
          <p14:tracePt t="52221" x="4168775" y="5689600"/>
          <p14:tracePt t="52236" x="4365625" y="5746750"/>
          <p14:tracePt t="52252" x="4641850" y="5819775"/>
          <p14:tracePt t="52269" x="5038725" y="5937250"/>
          <p14:tracePt t="52291" x="5705475" y="6096000"/>
          <p14:tracePt t="52312" x="6216650" y="6292850"/>
          <p14:tracePt t="52338" x="6626225" y="6470650"/>
          <p14:tracePt t="52371" x="6867525" y="6575425"/>
          <p14:tracePt t="52387" x="6905625" y="6588125"/>
          <p14:tracePt t="52403" x="6915150" y="6597650"/>
          <p14:tracePt t="52421" x="6921500" y="6619875"/>
          <p14:tracePt t="52544" x="6921500" y="6616700"/>
          <p14:tracePt t="52551" x="6921500" y="6613525"/>
          <p14:tracePt t="52557" x="6924675" y="6600825"/>
          <p14:tracePt t="52571" x="6943725" y="6578600"/>
          <p14:tracePt t="52586" x="6969125" y="6530975"/>
          <p14:tracePt t="52603" x="6997700" y="6486525"/>
          <p14:tracePt t="52619" x="7035800" y="6416675"/>
          <p14:tracePt t="52636" x="7092950" y="6289675"/>
          <p14:tracePt t="52652" x="7124700" y="6178550"/>
          <p14:tracePt t="52670" x="7185025" y="6007100"/>
          <p14:tracePt t="52687" x="7197725" y="5943600"/>
          <p14:tracePt t="52703" x="7210425" y="5892800"/>
          <p14:tracePt t="52720" x="7226300" y="5800725"/>
          <p14:tracePt t="52736" x="7239000" y="5740400"/>
          <p14:tracePt t="52752" x="7261225" y="5692775"/>
          <p14:tracePt t="52769" x="7270750" y="5635625"/>
          <p14:tracePt t="52786" x="7283450" y="5613400"/>
          <p14:tracePt t="52803" x="7296150" y="5581650"/>
          <p14:tracePt t="52820" x="7318375" y="5559425"/>
          <p14:tracePt t="52836" x="7334250" y="5530850"/>
          <p14:tracePt t="52853" x="7353300" y="5505450"/>
          <p14:tracePt t="52857" x="7359650" y="5495925"/>
          <p14:tracePt t="52870" x="7378700" y="5464175"/>
          <p14:tracePt t="52886" x="7388225" y="5454650"/>
          <p14:tracePt t="52902" x="7397750" y="5445125"/>
          <p14:tracePt t="52919" x="7410450" y="5429250"/>
          <p14:tracePt t="52935" x="7426325" y="5413375"/>
          <p14:tracePt t="52952" x="7442200" y="5403850"/>
          <p14:tracePt t="52970" x="7458075" y="5403850"/>
          <p14:tracePt t="52986" x="7473950" y="5403850"/>
          <p14:tracePt t="53003" x="7477125" y="5403850"/>
          <p14:tracePt t="54597" x="7477125" y="5410200"/>
          <p14:tracePt t="54604" x="7470775" y="5416550"/>
          <p14:tracePt t="54619" x="7461250" y="5426075"/>
          <p14:tracePt t="54635" x="7445375" y="5426075"/>
          <p14:tracePt t="54653" x="7397750" y="5410200"/>
          <p14:tracePt t="54668" x="7350125" y="5375275"/>
          <p14:tracePt t="54685" x="7289800" y="5324475"/>
          <p14:tracePt t="54718" x="7156450" y="5162550"/>
          <p14:tracePt t="54752" x="7061200" y="5041900"/>
          <p14:tracePt t="54769" x="7038975" y="5003800"/>
          <p14:tracePt t="54786" x="7029450" y="4987925"/>
          <p14:tracePt t="54802" x="7007225" y="4965700"/>
          <p14:tracePt t="54819" x="6997700" y="4959350"/>
          <p14:tracePt t="54835" x="6988175" y="4959350"/>
          <p14:tracePt t="54853" x="6978650" y="4959350"/>
          <p14:tracePt t="54869" x="6969125" y="4959350"/>
          <p14:tracePt t="54886" x="6953250" y="4959350"/>
          <p14:tracePt t="54903" x="6924675" y="4978400"/>
          <p14:tracePt t="54919" x="6892925" y="5010150"/>
          <p14:tracePt t="54936" x="6858000" y="5067300"/>
          <p14:tracePt t="54952" x="6800850" y="5216525"/>
          <p14:tracePt t="54968" x="6775450" y="5346700"/>
          <p14:tracePt t="54985" x="6759575" y="5467350"/>
          <p14:tracePt t="55003" x="6750050" y="5584825"/>
          <p14:tracePt t="55019" x="6750050" y="5689600"/>
          <p14:tracePt t="55036" x="6750050" y="5772150"/>
          <p14:tracePt t="55052" x="6750050" y="5857875"/>
          <p14:tracePt t="55069" x="6750050" y="5899150"/>
          <p14:tracePt t="55085" x="6750050" y="5930900"/>
          <p14:tracePt t="55102" x="6750050" y="5969000"/>
          <p14:tracePt t="55119" x="6759575" y="5994400"/>
          <p14:tracePt t="55136" x="6769100" y="6010275"/>
          <p14:tracePt t="55152" x="6784975" y="6022975"/>
          <p14:tracePt t="55169" x="6800850" y="6032500"/>
          <p14:tracePt t="55186" x="6810375" y="6032500"/>
          <p14:tracePt t="55202" x="6829425" y="6032500"/>
          <p14:tracePt t="55218" x="6858000" y="6029325"/>
          <p14:tracePt t="55235" x="6883400" y="6019800"/>
          <p14:tracePt t="55252" x="6918325" y="5994400"/>
          <p14:tracePt t="55269" x="6927850" y="5984875"/>
          <p14:tracePt t="55286" x="6937375" y="5975350"/>
          <p14:tracePt t="55302" x="6953250" y="5962650"/>
          <p14:tracePt t="55319" x="6969125" y="5946775"/>
          <p14:tracePt t="55335" x="6978650" y="5940425"/>
          <p14:tracePt t="55352" x="6994525" y="5940425"/>
          <p14:tracePt t="55368" x="6997700" y="5940425"/>
          <p14:tracePt t="55402" x="7004050" y="5940425"/>
          <p14:tracePt t="55717" x="7048500" y="5943600"/>
          <p14:tracePt t="55724" x="7140575" y="5953125"/>
          <p14:tracePt t="55736" x="7223125" y="5972175"/>
          <p14:tracePt t="55752" x="7442200" y="5972175"/>
          <p14:tracePt t="55768" x="7569200" y="5972175"/>
          <p14:tracePt t="55786" x="7683500" y="5972175"/>
          <p14:tracePt t="55802" x="7772400" y="5962650"/>
          <p14:tracePt t="55819" x="7800975" y="5962650"/>
          <p14:tracePt t="55837" x="7823200" y="5956300"/>
          <p14:tracePt t="55853" x="7832725" y="5953125"/>
          <p14:tracePt t="55869" x="7842250" y="5946775"/>
          <p14:tracePt t="55886" x="7864475" y="5937250"/>
          <p14:tracePt t="55902" x="7867650" y="5930900"/>
          <p14:tracePt t="55918" x="7877175" y="5921375"/>
          <p14:tracePt t="55935" x="7883525" y="5911850"/>
          <p14:tracePt t="55937" x="7886700" y="5905500"/>
          <p14:tracePt t="55952" x="7902575" y="5895975"/>
          <p14:tracePt t="55969" x="7912100" y="5886450"/>
          <p14:tracePt t="55986" x="7927975" y="5870575"/>
          <p14:tracePt t="56002" x="7959725" y="5848350"/>
          <p14:tracePt t="56019" x="7988300" y="5822950"/>
          <p14:tracePt t="56035" x="8035925" y="5791200"/>
          <p14:tracePt t="56052" x="8086725" y="5753100"/>
          <p14:tracePt t="56069" x="8112125" y="5727700"/>
          <p14:tracePt t="56087" x="8134350" y="5711825"/>
          <p14:tracePt t="56102" x="8150225" y="5702300"/>
          <p14:tracePt t="56136" x="8150225" y="5695950"/>
          <p14:tracePt t="56173" x="8150225" y="5689600"/>
          <p14:tracePt t="56186" x="8150225" y="5686425"/>
          <p14:tracePt t="56193" x="8150225" y="5676900"/>
          <p14:tracePt t="56208" x="8150225" y="5670550"/>
          <p14:tracePt t="56237" x="8150225" y="5667375"/>
          <p14:tracePt t="56301" x="8150225" y="5661025"/>
          <p14:tracePt t="56552" x="8131175" y="5699125"/>
          <p14:tracePt t="56558" x="8099425" y="5740400"/>
          <p14:tracePt t="56569" x="8074025" y="5791200"/>
          <p14:tracePt t="56601" x="7931150" y="6035675"/>
          <p14:tracePt t="56635" x="7810500" y="6194425"/>
          <p14:tracePt t="56653" x="7747000" y="6267450"/>
          <p14:tracePt t="56669" x="7686675" y="6311900"/>
          <p14:tracePt t="56686" x="7613650" y="6384925"/>
          <p14:tracePt t="56702" x="7566025" y="6416675"/>
          <p14:tracePt t="56719" x="7534275" y="6442075"/>
          <p14:tracePt t="56735" x="7499350" y="6461125"/>
          <p14:tracePt t="56752" x="7489825" y="6477000"/>
          <p14:tracePt t="56768" x="7480300" y="6486525"/>
          <p14:tracePt t="56786" x="7461250" y="6496050"/>
          <p14:tracePt t="56802" x="7451725" y="6496050"/>
          <p14:tracePt t="56819" x="7442200" y="6496050"/>
          <p14:tracePt t="56836" x="7426325" y="6496050"/>
          <p14:tracePt t="56852" x="7410450" y="6496050"/>
          <p14:tracePt t="56869" x="7400925" y="6496050"/>
          <p14:tracePt t="56885" x="7385050" y="6496050"/>
          <p14:tracePt t="56902" x="7375525" y="6496050"/>
          <p14:tracePt t="56919" x="7350125" y="6496050"/>
          <p14:tracePt t="56936" x="7315200" y="6492875"/>
          <p14:tracePt t="56952" x="7283450" y="6480175"/>
          <p14:tracePt t="56969" x="7254875" y="6473825"/>
          <p14:tracePt t="56973" x="7245350" y="6473825"/>
          <p14:tracePt t="56986" x="7223125" y="6473825"/>
          <p14:tracePt t="57002" x="7210425" y="6457950"/>
          <p14:tracePt t="57018" x="7194550" y="6448425"/>
          <p14:tracePt t="57035" x="7181850" y="6432550"/>
          <p14:tracePt t="57052" x="7169150" y="6416675"/>
          <p14:tracePt t="57069" x="7159625" y="6388100"/>
          <p14:tracePt t="57086" x="7134225" y="6356350"/>
          <p14:tracePt t="57102" x="7124700" y="6340475"/>
          <p14:tracePt t="57119" x="7115175" y="6330950"/>
          <p14:tracePt t="57135" x="7108825" y="6318250"/>
          <p14:tracePt t="57152" x="7108825" y="6308725"/>
          <p14:tracePt t="57169" x="7092950" y="6289675"/>
          <p14:tracePt t="57185" x="7086600" y="6276975"/>
          <p14:tracePt t="57202" x="7083425" y="6267450"/>
          <p14:tracePt t="57219" x="7083425" y="6257925"/>
          <p14:tracePt t="57236" x="7077075" y="6242050"/>
          <p14:tracePt t="57285" x="7077075" y="6235700"/>
          <p14:tracePt t="57315" x="7073900" y="6235700"/>
          <p14:tracePt t="57336" x="7067550" y="6235700"/>
          <p14:tracePt t="57350" x="7061200" y="6235700"/>
          <p14:tracePt t="57357" x="7058025" y="6235700"/>
          <p14:tracePt t="57369" x="7051675" y="6235700"/>
          <p14:tracePt t="57386" x="7042150" y="6235700"/>
          <p14:tracePt t="57402" x="7042150" y="6238875"/>
          <p14:tracePt t="57418" x="7038975" y="6242050"/>
          <p14:tracePt t="57435" x="7032625" y="6257925"/>
          <p14:tracePt t="57452" x="7032625" y="6261100"/>
          <p14:tracePt t="57469" x="7029450" y="6267450"/>
          <p14:tracePt t="57470" x="7029450" y="6273800"/>
          <p14:tracePt t="57485" x="7023100" y="6276975"/>
          <p14:tracePt t="57502" x="7023100" y="6283325"/>
          <p14:tracePt t="57519" x="7016750" y="6292850"/>
          <p14:tracePt t="57535" x="7013575" y="6311900"/>
          <p14:tracePt t="57552" x="7007225" y="6321425"/>
          <p14:tracePt t="57568" x="6991350" y="6330950"/>
          <p14:tracePt t="57585" x="6981825" y="6353175"/>
          <p14:tracePt t="57602" x="6972300" y="6362700"/>
          <p14:tracePt t="57619" x="6962775" y="6375400"/>
          <p14:tracePt t="57635" x="6959600" y="6388100"/>
          <p14:tracePt t="57652" x="6953250" y="6400800"/>
          <p14:tracePt t="57670" x="6937375" y="6416675"/>
          <p14:tracePt t="57685" x="6937375" y="6432550"/>
          <p14:tracePt t="57701" x="6924675" y="6454775"/>
          <p14:tracePt t="57719" x="6921500" y="6470650"/>
          <p14:tracePt t="57736" x="6915150" y="6480175"/>
          <p14:tracePt t="57752" x="6908800" y="6489700"/>
          <p14:tracePt t="57769" x="6905625" y="6511925"/>
          <p14:tracePt t="57786" x="6899275" y="6521450"/>
          <p14:tracePt t="57802" x="6896100" y="6530975"/>
          <p14:tracePt t="57819" x="6880225" y="6546850"/>
          <p14:tracePt t="57835" x="6873875" y="6559550"/>
          <p14:tracePt t="57852" x="6870700" y="6569075"/>
          <p14:tracePt t="57869" x="6861175" y="6584950"/>
          <p14:tracePt t="57886" x="6851650" y="6594475"/>
          <p14:tracePt t="57903" x="6845300" y="6604000"/>
          <p14:tracePt t="57919" x="6829425" y="6619875"/>
          <p14:tracePt t="57936" x="6819900" y="6629400"/>
          <p14:tracePt t="57952" x="6813550" y="6642100"/>
          <p14:tracePt t="57969" x="6804025" y="6661150"/>
          <p14:tracePt t="57985" x="6797675" y="6670675"/>
          <p14:tracePt t="58002" x="6797675" y="6680200"/>
          <p14:tracePt t="58019" x="6797675" y="6696075"/>
          <p14:tracePt t="58036" x="6797675" y="6711950"/>
          <p14:tracePt t="58053" x="6797675" y="6715125"/>
          <p14:tracePt t="58112" x="6797675" y="6708775"/>
          <p14:tracePt t="58119" x="6797675" y="6699250"/>
          <p14:tracePt t="58126" x="6797675" y="6692900"/>
          <p14:tracePt t="58135" x="6797675" y="6689725"/>
          <p14:tracePt t="58152" x="6804025" y="6680200"/>
          <p14:tracePt t="58169" x="6819900" y="6664325"/>
          <p14:tracePt t="58186" x="6829425" y="6648450"/>
          <p14:tracePt t="58203" x="6845300" y="6638925"/>
          <p14:tracePt t="58219" x="6861175" y="6616700"/>
          <p14:tracePt t="58235" x="6870700" y="6607175"/>
          <p14:tracePt t="58252" x="6883400" y="6584950"/>
          <p14:tracePt t="58268" x="6902450" y="6559550"/>
          <p14:tracePt t="58285" x="6915150" y="6537325"/>
          <p14:tracePt t="58303" x="6924675" y="6521450"/>
          <p14:tracePt t="58319" x="6940550" y="6486525"/>
          <p14:tracePt t="58336" x="6953250" y="6464300"/>
          <p14:tracePt t="58353" x="6962775" y="6451600"/>
          <p14:tracePt t="58369" x="6975475" y="6426200"/>
          <p14:tracePt t="58385" x="6985000" y="6416675"/>
          <p14:tracePt t="58401" x="6988175" y="6407150"/>
          <p14:tracePt t="58418" x="7004050" y="6391275"/>
          <p14:tracePt t="58435" x="7004050" y="6375400"/>
          <p14:tracePt t="58453" x="7010400" y="6365875"/>
          <p14:tracePt t="58469" x="7010400" y="6362700"/>
          <p14:tracePt t="59048" x="7016750" y="6330950"/>
          <p14:tracePt t="59054" x="7016750" y="6296025"/>
          <p14:tracePt t="59069" x="7016750" y="6181725"/>
          <p14:tracePt t="59085" x="7016750" y="6086475"/>
          <p14:tracePt t="59119" x="7010400" y="5699125"/>
          <p14:tracePt t="59151" x="6991350" y="5343525"/>
          <p14:tracePt t="59168" x="6991350" y="5137150"/>
          <p14:tracePt t="59185" x="6991350" y="5032375"/>
          <p14:tracePt t="59202" x="6991350" y="4949825"/>
          <p14:tracePt t="59218" x="6985000" y="4879975"/>
          <p14:tracePt t="59235" x="6985000" y="4848225"/>
          <p14:tracePt t="59252" x="6985000" y="4838700"/>
          <p14:tracePt t="59268" x="6985000" y="4826000"/>
          <p14:tracePt t="59302" x="6985000" y="4819650"/>
          <p14:tracePt t="59331" x="6985000" y="4816475"/>
          <p14:tracePt t="59338" x="6985000" y="4810125"/>
          <p14:tracePt t="59351" x="6985000" y="4800600"/>
          <p14:tracePt t="59368" x="6969125" y="4784725"/>
          <p14:tracePt t="59385" x="6962775" y="4768850"/>
          <p14:tracePt t="59402" x="6950075" y="4721225"/>
          <p14:tracePt t="59418" x="6943725" y="4657725"/>
          <p14:tracePt t="59435" x="6927850" y="4562475"/>
          <p14:tracePt t="59453" x="6905625" y="4441825"/>
          <p14:tracePt t="59469" x="6892925" y="4387850"/>
          <p14:tracePt t="59485" x="6892925" y="4333875"/>
          <p14:tracePt t="59503" x="6892925" y="4286250"/>
          <p14:tracePt t="59518" x="6892925" y="4276725"/>
          <p14:tracePt t="59535" x="6892925" y="4270375"/>
          <p14:tracePt t="59552" x="6886575" y="4270375"/>
          <p14:tracePt t="59603" x="6883400" y="4270375"/>
          <p14:tracePt t="59624" x="6877050" y="4270375"/>
          <p14:tracePt t="59646" x="6873875" y="4270375"/>
          <p14:tracePt t="59653" x="6873875" y="4273550"/>
          <p14:tracePt t="59660" x="6873875" y="4279900"/>
          <p14:tracePt t="59668" x="6873875" y="4283075"/>
          <p14:tracePt t="59685" x="6873875" y="4292600"/>
          <p14:tracePt t="59703" x="6873875" y="4311650"/>
          <p14:tracePt t="59718" x="6873875" y="4324350"/>
          <p14:tracePt t="59735" x="6873875" y="4337050"/>
          <p14:tracePt t="59752" x="6873875" y="4400550"/>
          <p14:tracePt t="59769" x="6873875" y="4460875"/>
          <p14:tracePt t="59785" x="6873875" y="4521200"/>
          <p14:tracePt t="59802" x="6873875" y="4591050"/>
          <p14:tracePt t="59818" x="6873875" y="4651375"/>
          <p14:tracePt t="59835" x="6873875" y="4711700"/>
          <p14:tracePt t="59852" x="6873875" y="4787900"/>
          <p14:tracePt t="59869" x="6873875" y="4832350"/>
          <p14:tracePt t="59886" x="6873875" y="4870450"/>
          <p14:tracePt t="59903" x="6873875" y="4908550"/>
          <p14:tracePt t="59919" x="6873875" y="4930775"/>
          <p14:tracePt t="59935" x="6873875" y="4959350"/>
          <p14:tracePt t="59952" x="6873875" y="4987925"/>
          <p14:tracePt t="59968" x="6873875" y="5010150"/>
          <p14:tracePt t="59985" x="6873875" y="5019675"/>
          <p14:tracePt t="60002" x="6873875" y="5032375"/>
          <p14:tracePt t="60019" x="6873875" y="5041900"/>
          <p14:tracePt t="60036" x="6873875" y="5057775"/>
          <p14:tracePt t="60052" x="6867525" y="5086350"/>
          <p14:tracePt t="60068" x="6861175" y="5099050"/>
          <p14:tracePt t="60085" x="6861175" y="5111750"/>
          <p14:tracePt t="60102" x="6861175" y="5124450"/>
          <p14:tracePt t="60119" x="6861175" y="5133975"/>
          <p14:tracePt t="60135" x="6861175" y="5149850"/>
          <p14:tracePt t="60152" x="6861175" y="5156200"/>
          <p14:tracePt t="60195" x="6858000" y="5153025"/>
          <p14:tracePt t="60203" x="6858000" y="5137150"/>
          <p14:tracePt t="60218" x="6858000" y="5108575"/>
          <p14:tracePt t="60235" x="6858000" y="5076825"/>
          <p14:tracePt t="60251" x="6858000" y="5022850"/>
          <p14:tracePt t="60268" x="6858000" y="4987925"/>
          <p14:tracePt t="60286" x="6858000" y="4943475"/>
          <p14:tracePt t="60302" x="6858000" y="4873625"/>
          <p14:tracePt t="60319" x="6858000" y="4829175"/>
          <p14:tracePt t="60335" x="6858000" y="4800600"/>
          <p14:tracePt t="60352" x="6858000" y="4765675"/>
          <p14:tracePt t="60368" x="6858000" y="4756150"/>
          <p14:tracePt t="60385" x="6858000" y="4746625"/>
          <p14:tracePt t="61300" x="6880225" y="4775200"/>
          <p14:tracePt t="61307" x="6915150" y="4826000"/>
          <p14:tracePt t="61318" x="6965950" y="4870450"/>
          <p14:tracePt t="61335" x="7127875" y="5041900"/>
          <p14:tracePt t="61352" x="7254875" y="5149850"/>
          <p14:tracePt t="61368" x="7359650" y="5229225"/>
          <p14:tracePt t="61386" x="7493000" y="5311775"/>
          <p14:tracePt t="61418" x="7648575" y="5391150"/>
          <p14:tracePt t="61451" x="7743825" y="5429250"/>
          <p14:tracePt t="61468" x="7775575" y="5429250"/>
          <p14:tracePt t="61486" x="7788275" y="5429250"/>
          <p14:tracePt t="61502" x="7797800" y="5429250"/>
          <p14:tracePt t="61519" x="7813675" y="5429250"/>
          <p14:tracePt t="61536" x="7829550" y="5429250"/>
          <p14:tracePt t="61552" x="7839075" y="5429250"/>
          <p14:tracePt t="61568" x="7848600" y="5426075"/>
          <p14:tracePt t="61585" x="7870825" y="5403850"/>
          <p14:tracePt t="61601" x="7880350" y="5394325"/>
          <p14:tracePt t="61618" x="7902575" y="5362575"/>
          <p14:tracePt t="61635" x="7950200" y="5241925"/>
          <p14:tracePt t="61651" x="7962900" y="5156200"/>
          <p14:tracePt t="61668" x="7978775" y="5092700"/>
          <p14:tracePt t="61685" x="7994650" y="4927600"/>
          <p14:tracePt t="61702" x="7994650" y="4822825"/>
          <p14:tracePt t="61718" x="7994650" y="4762500"/>
          <p14:tracePt t="61734" x="7985125" y="4689475"/>
          <p14:tracePt t="61751" x="7985125" y="4654550"/>
          <p14:tracePt t="61768" x="7978775" y="4629150"/>
          <p14:tracePt t="61786" x="7972425" y="4581525"/>
          <p14:tracePt t="61802" x="7966075" y="4552950"/>
          <p14:tracePt t="61818" x="7959725" y="4530725"/>
          <p14:tracePt t="61835" x="7959725" y="4495800"/>
          <p14:tracePt t="61852" x="7959725" y="4486275"/>
          <p14:tracePt t="61868" x="7959725" y="4476750"/>
          <p14:tracePt t="61884" x="7959725" y="4467225"/>
          <p14:tracePt t="61950" x="7959725" y="4473575"/>
          <p14:tracePt t="61957" x="7959725" y="4476750"/>
          <p14:tracePt t="61969" x="7962900" y="4483100"/>
          <p14:tracePt t="61985" x="7962900" y="4495800"/>
          <p14:tracePt t="62001" x="7969250" y="4518025"/>
          <p14:tracePt t="62018" x="7975600" y="4543425"/>
          <p14:tracePt t="62034" x="7994650" y="4591050"/>
          <p14:tracePt t="62052" x="8007350" y="4654550"/>
          <p14:tracePt t="62068" x="8023225" y="4740275"/>
          <p14:tracePt t="62085" x="8045450" y="4860925"/>
          <p14:tracePt t="62102" x="8070850" y="4949825"/>
          <p14:tracePt t="62118" x="8096250" y="5067300"/>
          <p14:tracePt t="62135" x="8121650" y="5245100"/>
          <p14:tracePt t="62151" x="8128000" y="5349875"/>
          <p14:tracePt t="62168" x="8137525" y="5467350"/>
          <p14:tracePt t="62184" x="8162925" y="5654675"/>
          <p14:tracePt t="62202" x="8172450" y="5772150"/>
          <p14:tracePt t="62219" x="8188325" y="5867400"/>
          <p14:tracePt t="62236" x="8204200" y="5988050"/>
          <p14:tracePt t="62252" x="8204200" y="6048375"/>
          <p14:tracePt t="62269" x="8204200" y="6092825"/>
          <p14:tracePt t="62285" x="8204200" y="6134100"/>
          <p14:tracePt t="62301" x="8204200" y="6156325"/>
          <p14:tracePt t="62317" x="8204200" y="6165850"/>
          <p14:tracePt t="62335" x="8204200" y="6184900"/>
          <p14:tracePt t="62352" x="8204200" y="6194425"/>
          <p14:tracePt t="62369" x="8204200" y="6203950"/>
          <p14:tracePt t="62386" x="8204200" y="6210300"/>
          <p14:tracePt t="62402" x="8204200" y="6207125"/>
          <p14:tracePt t="62418" x="8204200" y="6194425"/>
          <p14:tracePt t="62435" x="8197850" y="6089650"/>
          <p14:tracePt t="62451" x="8197850" y="6007100"/>
          <p14:tracePt t="62468" x="8197850" y="5924550"/>
          <p14:tracePt t="62485" x="8181975" y="5759450"/>
          <p14:tracePt t="62502" x="8175625" y="5641975"/>
          <p14:tracePt t="62519" x="8166100" y="5568950"/>
          <p14:tracePt t="62535" x="8143875" y="5473700"/>
          <p14:tracePt t="62551" x="8143875" y="5413375"/>
          <p14:tracePt t="62568" x="8143875" y="5362575"/>
          <p14:tracePt t="62570" x="8143875" y="5337175"/>
          <p14:tracePt t="62584" x="8143875" y="5299075"/>
          <p14:tracePt t="62601" x="8143875" y="5270500"/>
          <p14:tracePt t="62618" x="8143875" y="5248275"/>
          <p14:tracePt t="62634" x="8143875" y="5229225"/>
          <p14:tracePt t="62652" x="8143875" y="5216525"/>
          <p14:tracePt t="62668" x="8143875" y="5207000"/>
          <p14:tracePt t="62685" x="8143875" y="5197475"/>
          <p14:tracePt t="62720" x="8140700" y="5197475"/>
          <p14:tracePt t="62734" x="8134350" y="51974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0" descr="https://mlpaysagiste.com/wp-content/uploads/2013/12/Folle-avoine-4-300x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3857625"/>
            <a:ext cx="37147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ZoneTexte 7"/>
          <p:cNvSpPr txBox="1">
            <a:spLocks noChangeArrowheads="1"/>
          </p:cNvSpPr>
          <p:nvPr/>
        </p:nvSpPr>
        <p:spPr bwMode="auto">
          <a:xfrm>
            <a:off x="3286125" y="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a:solidFill>
                  <a:srgbClr val="FF0000"/>
                </a:solidFill>
              </a:rPr>
              <a:t>* Feuilles</a:t>
            </a:r>
            <a:endParaRPr lang="fr-FR" altLang="fr-FR"/>
          </a:p>
        </p:txBody>
      </p:sp>
      <p:pic>
        <p:nvPicPr>
          <p:cNvPr id="67588" name="Picture 2" descr="mais_blat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500063"/>
            <a:ext cx="27765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descr="http://quelleestcetteplante.fr/especes/herbacees/Avena/sativa/ecorce.jpg"/>
          <p:cNvPicPr>
            <a:picLocks noChangeAspect="1" noChangeArrowheads="1"/>
          </p:cNvPicPr>
          <p:nvPr/>
        </p:nvPicPr>
        <p:blipFill>
          <a:blip r:embed="rId6">
            <a:extLst>
              <a:ext uri="{28A0092B-C50C-407E-A947-70E740481C1C}">
                <a14:useLocalDpi xmlns:a14="http://schemas.microsoft.com/office/drawing/2010/main" val="0"/>
              </a:ext>
            </a:extLst>
          </a:blip>
          <a:srcRect l="21796" r="2563"/>
          <a:stretch>
            <a:fillRect/>
          </a:stretch>
        </p:blipFill>
        <p:spPr bwMode="auto">
          <a:xfrm>
            <a:off x="4357688" y="785813"/>
            <a:ext cx="478631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593"/>
    </mc:Choice>
    <mc:Fallback>
      <p:transition spd="slow" advTm="2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49" x="8048625" y="5197475"/>
          <p14:tracePt t="3056" x="7908925" y="5187950"/>
          <p14:tracePt t="3070" x="7451725" y="5162550"/>
          <p14:tracePt t="3089" x="6908800" y="5133975"/>
          <p14:tracePt t="3106" x="6178550" y="5146675"/>
          <p14:tracePt t="3129" x="5530850" y="5184775"/>
          <p14:tracePt t="3153" x="5143500" y="5213350"/>
          <p14:tracePt t="3186" x="4676775" y="5222875"/>
          <p14:tracePt t="3202" x="4562475" y="5222875"/>
          <p14:tracePt t="3218" x="4470400" y="5222875"/>
          <p14:tracePt t="3606" x="4540250" y="5099050"/>
          <p14:tracePt t="3612" x="4645025" y="4918075"/>
          <p14:tracePt t="3620" x="4733925" y="4740275"/>
          <p14:tracePt t="3636" x="4883150" y="4394200"/>
          <p14:tracePt t="3652" x="5003800" y="4054475"/>
          <p14:tracePt t="3674" x="5083175" y="3663950"/>
          <p14:tracePt t="3692" x="5089525" y="3400425"/>
          <p14:tracePt t="3719" x="4987925" y="3082925"/>
          <p14:tracePt t="3756" x="4787900" y="2819400"/>
          <p14:tracePt t="3770" x="4689475" y="2714625"/>
          <p14:tracePt t="3787" x="4606925" y="2638425"/>
          <p14:tracePt t="3803" x="4521200" y="2571750"/>
          <p14:tracePt t="3819" x="4464050" y="2527300"/>
          <p14:tracePt t="4113" x="4349750" y="2508250"/>
          <p14:tracePt t="4120" x="4232275" y="2479675"/>
          <p14:tracePt t="4135" x="3825875" y="2343150"/>
          <p14:tracePt t="4153" x="3117850" y="2105025"/>
          <p14:tracePt t="4173" x="2701925" y="2003425"/>
          <p14:tracePt t="4190" x="2130425" y="1927225"/>
          <p14:tracePt t="4211" x="1720850" y="1914525"/>
          <p14:tracePt t="4237" x="1470025" y="1920875"/>
          <p14:tracePt t="4269" x="1193800" y="1968500"/>
          <p14:tracePt t="4285" x="1136650" y="2006600"/>
          <p14:tracePt t="4301" x="1111250" y="2032000"/>
          <p14:tracePt t="4318" x="1063625" y="2105025"/>
          <p14:tracePt t="4335" x="1047750" y="2168525"/>
          <p14:tracePt t="4353" x="1047750" y="2273300"/>
          <p14:tracePt t="4356" x="1054100" y="2320925"/>
          <p14:tracePt t="4369" x="1089025" y="2454275"/>
          <p14:tracePt t="4386" x="1139825" y="2565400"/>
          <p14:tracePt t="4403" x="1228725" y="2771775"/>
          <p14:tracePt t="4419" x="1292225" y="2895600"/>
          <p14:tracePt t="4435" x="1343025" y="3006725"/>
          <p14:tracePt t="4452" x="1422400" y="3130550"/>
          <p14:tracePt t="4468" x="1508125" y="3273425"/>
          <p14:tracePt t="4485" x="1549400" y="3333750"/>
          <p14:tracePt t="4502" x="1577975" y="3381375"/>
          <p14:tracePt t="4519" x="1622425" y="3425825"/>
          <p14:tracePt t="4535" x="1654175" y="3457575"/>
          <p14:tracePt t="4553" x="1720850" y="3489325"/>
          <p14:tracePt t="4569" x="1790700" y="3505200"/>
          <p14:tracePt t="4586" x="1908175" y="3498850"/>
          <p14:tracePt t="4603" x="2089150" y="3457575"/>
          <p14:tracePt t="4619" x="2190750" y="3387725"/>
          <p14:tracePt t="4636" x="2282825" y="3321050"/>
          <p14:tracePt t="4653" x="2432050" y="3200400"/>
          <p14:tracePt t="4669" x="2514600" y="3114675"/>
          <p14:tracePt t="4685" x="2600325" y="3019425"/>
          <p14:tracePt t="4703" x="2711450" y="2895600"/>
          <p14:tracePt t="4719" x="2794000" y="2809875"/>
          <p14:tracePt t="4735" x="2889250" y="2724150"/>
          <p14:tracePt t="4752" x="3000375" y="2587625"/>
          <p14:tracePt t="4769" x="3067050" y="2505075"/>
          <p14:tracePt t="4785" x="3111500" y="2438400"/>
          <p14:tracePt t="4803" x="3155950" y="2349500"/>
          <p14:tracePt t="4819" x="3181350" y="2305050"/>
          <p14:tracePt t="4836" x="3194050" y="2279650"/>
          <p14:tracePt t="4853" x="3200400" y="2266950"/>
          <p14:tracePt t="4869" x="3200400" y="2257425"/>
          <p14:tracePt t="4885" x="3200400" y="2251075"/>
          <p14:tracePt t="4918" x="3200400" y="2244725"/>
          <p14:tracePt t="5261" x="3248025" y="2225675"/>
          <p14:tracePt t="5268" x="3317875" y="2206625"/>
          <p14:tracePt t="5286" x="3397250" y="2168525"/>
          <p14:tracePt t="5302" x="3467100" y="2114550"/>
          <p14:tracePt t="5318" x="3505200" y="2047875"/>
          <p14:tracePt t="5335" x="3536950" y="1958975"/>
          <p14:tracePt t="5368" x="3568700" y="1698625"/>
          <p14:tracePt t="5403" x="3540125" y="1393825"/>
          <p14:tracePt t="5419" x="3524250" y="1308100"/>
          <p14:tracePt t="5435" x="3514725" y="1235075"/>
          <p14:tracePt t="5452" x="3514725" y="1165225"/>
          <p14:tracePt t="5468" x="3514725" y="1136650"/>
          <p14:tracePt t="5485" x="3514725" y="1120775"/>
          <p14:tracePt t="5503" x="3514725" y="1104900"/>
          <p14:tracePt t="5519" x="3514725" y="1089025"/>
          <p14:tracePt t="5567" x="3511550" y="1089025"/>
          <p14:tracePt t="5574" x="3498850" y="1089025"/>
          <p14:tracePt t="5585" x="3489325" y="1089025"/>
          <p14:tracePt t="5602" x="3387725" y="1123950"/>
          <p14:tracePt t="5618" x="3232150" y="1177925"/>
          <p14:tracePt t="5635" x="3073400" y="1250950"/>
          <p14:tracePt t="5652" x="2901950" y="1336675"/>
          <p14:tracePt t="5668" x="2819400" y="1393825"/>
          <p14:tracePt t="5685" x="2727325" y="1444625"/>
          <p14:tracePt t="5702" x="2565400" y="1530350"/>
          <p14:tracePt t="5719" x="2451100" y="1609725"/>
          <p14:tracePt t="5735" x="2324100" y="1689100"/>
          <p14:tracePt t="5751" x="2127250" y="1816100"/>
          <p14:tracePt t="5768" x="2044700" y="1882775"/>
          <p14:tracePt t="5785" x="1987550" y="1952625"/>
          <p14:tracePt t="5802" x="1927225" y="2016125"/>
          <p14:tracePt t="5819" x="1895475" y="2047875"/>
          <p14:tracePt t="5836" x="1876425" y="2073275"/>
          <p14:tracePt t="5852" x="1860550" y="2085975"/>
          <p14:tracePt t="5868" x="1851025" y="2101850"/>
          <p14:tracePt t="5885" x="1835150" y="2111375"/>
          <p14:tracePt t="5887" x="1831975" y="2117725"/>
          <p14:tracePt t="5902" x="1819275" y="2127250"/>
          <p14:tracePt t="5918" x="1819275" y="2136775"/>
          <p14:tracePt t="5935" x="1819275" y="2152650"/>
          <p14:tracePt t="5952" x="1819275" y="2165350"/>
          <p14:tracePt t="5968" x="1828800" y="2174875"/>
          <p14:tracePt t="5985" x="1838325" y="2187575"/>
          <p14:tracePt t="6002" x="1854200" y="2206625"/>
          <p14:tracePt t="6018" x="1863725" y="2216150"/>
          <p14:tracePt t="6035" x="1879600" y="2232025"/>
          <p14:tracePt t="6052" x="1939925" y="2286000"/>
          <p14:tracePt t="6068" x="1990725" y="2336800"/>
          <p14:tracePt t="6085" x="2028825" y="2362200"/>
          <p14:tracePt t="6102" x="2082800" y="2409825"/>
          <p14:tracePt t="6119" x="2098675" y="2425700"/>
          <p14:tracePt t="6135" x="2114550" y="2447925"/>
          <p14:tracePt t="6152" x="2130425" y="2463800"/>
          <p14:tracePt t="6168" x="2139950" y="2473325"/>
          <p14:tracePt t="6185" x="2149475" y="2482850"/>
          <p14:tracePt t="6202" x="2171700" y="2508250"/>
          <p14:tracePt t="6219" x="2181225" y="2517775"/>
          <p14:tracePt t="6236" x="2190750" y="2527300"/>
          <p14:tracePt t="6252" x="2190750" y="2549525"/>
          <p14:tracePt t="6269" x="2190750" y="2559050"/>
          <p14:tracePt t="6302" x="2184400" y="2559050"/>
          <p14:tracePt t="6318" x="2174875" y="2559050"/>
          <p14:tracePt t="6334" x="2165350" y="2552700"/>
          <p14:tracePt t="6351" x="2139950" y="2508250"/>
          <p14:tracePt t="6369" x="2127250" y="2454275"/>
          <p14:tracePt t="6386" x="2105025" y="2333625"/>
          <p14:tracePt t="6402" x="2082800" y="2266950"/>
          <p14:tracePt t="6418" x="2070100" y="2203450"/>
          <p14:tracePt t="6434" x="2063750" y="2165350"/>
          <p14:tracePt t="6451" x="2063750" y="2111375"/>
          <p14:tracePt t="6468" x="2063750" y="2095500"/>
          <p14:tracePt t="6485" x="2063750" y="2085975"/>
          <p14:tracePt t="6502" x="2063750" y="2063750"/>
          <p14:tracePt t="6518" x="2063750" y="2054225"/>
          <p14:tracePt t="6536" x="2063750" y="2041525"/>
          <p14:tracePt t="6552" x="2063750" y="2032000"/>
          <p14:tracePt t="6568" x="2063750" y="2009775"/>
          <p14:tracePt t="6584" x="2063750" y="1993900"/>
          <p14:tracePt t="6602" x="2070100" y="1952625"/>
          <p14:tracePt t="6618" x="2089150" y="1927225"/>
          <p14:tracePt t="6636" x="2108200" y="1892300"/>
          <p14:tracePt t="6652" x="2117725" y="1870075"/>
          <p14:tracePt t="6669" x="2124075" y="1847850"/>
          <p14:tracePt t="6686" x="2127250" y="1835150"/>
          <p14:tracePt t="6701" x="2127250" y="1825625"/>
          <p14:tracePt t="6718" x="2127250" y="1819275"/>
          <p14:tracePt t="7065" x="2127250" y="1825625"/>
          <p14:tracePt t="7073" x="2133600" y="1838325"/>
          <p14:tracePt t="7086" x="2139950" y="1876425"/>
          <p14:tracePt t="7102" x="2139950" y="1911350"/>
          <p14:tracePt t="7119" x="2139950" y="1955800"/>
          <p14:tracePt t="7151" x="2139950" y="2047875"/>
          <p14:tracePt t="7185" x="2139950" y="2117725"/>
          <p14:tracePt t="7202" x="2139950" y="2139950"/>
          <p14:tracePt t="7218" x="2139950" y="2162175"/>
          <p14:tracePt t="7235" x="2139950" y="2187575"/>
          <p14:tracePt t="7251" x="2139950" y="2209800"/>
          <p14:tracePt t="7268" x="2139950" y="2225675"/>
          <p14:tracePt t="7284" x="2139950" y="2244725"/>
          <p14:tracePt t="7301" x="2139950" y="2260600"/>
          <p14:tracePt t="7318" x="2139950" y="2276475"/>
          <p14:tracePt t="7335" x="2139950" y="2289175"/>
          <p14:tracePt t="7352" x="2139950" y="2301875"/>
          <p14:tracePt t="7369" x="2139950" y="2314575"/>
          <p14:tracePt t="7385" x="2139950" y="2336800"/>
          <p14:tracePt t="7401" x="2139950" y="2349500"/>
          <p14:tracePt t="7418" x="2139950" y="2371725"/>
          <p14:tracePt t="7435" x="2139950" y="2406650"/>
          <p14:tracePt t="7451" x="2139950" y="2422525"/>
          <p14:tracePt t="7469" x="2139950" y="2432050"/>
          <p14:tracePt t="7485" x="2139950" y="2444750"/>
          <p14:tracePt t="7502" x="2139950" y="2454275"/>
          <p14:tracePt t="7518" x="2139950" y="2470150"/>
          <p14:tracePt t="7535" x="2139950" y="2476500"/>
          <p14:tracePt t="7749" x="2146300" y="2463800"/>
          <p14:tracePt t="7756" x="2146300" y="2451100"/>
          <p14:tracePt t="7769" x="2146300" y="2447925"/>
          <p14:tracePt t="7785" x="2146300" y="2419350"/>
          <p14:tracePt t="7801" x="2146300" y="2400300"/>
          <p14:tracePt t="7818" x="2149475" y="2384425"/>
          <p14:tracePt t="7834" x="2168525" y="2343150"/>
          <p14:tracePt t="7851" x="2181225" y="2311400"/>
          <p14:tracePt t="7869" x="2193925" y="2257425"/>
          <p14:tracePt t="7885" x="2238375" y="2174875"/>
          <p14:tracePt t="7902" x="2260600" y="2108200"/>
          <p14:tracePt t="7905" x="2266950" y="2060575"/>
          <p14:tracePt t="7919" x="2286000" y="1943100"/>
          <p14:tracePt t="7935" x="2301875" y="1835150"/>
          <p14:tracePt t="7951" x="2317750" y="1749425"/>
          <p14:tracePt t="7967" x="2317750" y="1679575"/>
          <p14:tracePt t="7985" x="2317750" y="1565275"/>
          <p14:tracePt t="8002" x="2317750" y="1492250"/>
          <p14:tracePt t="8019" x="2317750" y="1431925"/>
          <p14:tracePt t="8035" x="2317750" y="1368425"/>
          <p14:tracePt t="8052" x="2317750" y="1339850"/>
          <p14:tracePt t="8068" x="2317750" y="1317625"/>
          <p14:tracePt t="8084" x="2301875" y="1289050"/>
          <p14:tracePt t="8101" x="2295525" y="1273175"/>
          <p14:tracePt t="8119" x="2286000" y="1257300"/>
          <p14:tracePt t="8135" x="2282825" y="1247775"/>
          <p14:tracePt t="8152" x="2276475" y="1238250"/>
          <p14:tracePt t="8169" x="2257425" y="1238250"/>
          <p14:tracePt t="8185" x="2247900" y="1238250"/>
          <p14:tracePt t="8201" x="2238375" y="1238250"/>
          <p14:tracePt t="8218" x="2225675" y="1244600"/>
          <p14:tracePt t="8234" x="2193925" y="1263650"/>
          <p14:tracePt t="8251" x="2171700" y="1273175"/>
          <p14:tracePt t="8269" x="2114550" y="1279525"/>
          <p14:tracePt t="8285" x="2079625" y="1279525"/>
          <p14:tracePt t="8302" x="2057400" y="1279525"/>
          <p14:tracePt t="8319" x="2016125" y="1279525"/>
          <p14:tracePt t="8335" x="1993900" y="1279525"/>
          <p14:tracePt t="8351" x="1965325" y="1276350"/>
          <p14:tracePt t="8368" x="1936750" y="1260475"/>
          <p14:tracePt t="8385" x="1914525" y="1238250"/>
          <p14:tracePt t="8401" x="1905000" y="1222375"/>
          <p14:tracePt t="8419" x="1882775" y="1203325"/>
          <p14:tracePt t="8435" x="1873250" y="1181100"/>
          <p14:tracePt t="8452" x="1857375" y="1171575"/>
          <p14:tracePt t="8469" x="1841500" y="1155700"/>
          <p14:tracePt t="8485" x="1831975" y="1146175"/>
          <p14:tracePt t="8501" x="1831975" y="1139825"/>
          <p14:tracePt t="8598" x="1835150" y="1139825"/>
          <p14:tracePt t="8605" x="1838325" y="1139825"/>
          <p14:tracePt t="8618" x="1847850" y="1139825"/>
          <p14:tracePt t="8634" x="1870075" y="1143000"/>
          <p14:tracePt t="8651" x="1892300" y="1155700"/>
          <p14:tracePt t="8668" x="1943100" y="1181100"/>
          <p14:tracePt t="8684" x="1968500" y="1206500"/>
          <p14:tracePt t="8702" x="1993900" y="1216025"/>
          <p14:tracePt t="8719" x="2006600" y="1231900"/>
          <p14:tracePt t="8735" x="2016125" y="1241425"/>
          <p14:tracePt t="8752" x="2025650" y="1257300"/>
          <p14:tracePt t="8768" x="2060575" y="1263650"/>
          <p14:tracePt t="8784" x="2082800" y="1263650"/>
          <p14:tracePt t="8801" x="2095500" y="1263650"/>
          <p14:tracePt t="8819" x="2117725" y="1263650"/>
          <p14:tracePt t="8835" x="2127250" y="1263650"/>
          <p14:tracePt t="8852" x="2136775" y="1263650"/>
          <p14:tracePt t="8868" x="2155825" y="1263650"/>
          <p14:tracePt t="8885" x="2165350" y="1260475"/>
          <p14:tracePt t="8901" x="2178050" y="1250950"/>
          <p14:tracePt t="8918" x="2209800" y="1235075"/>
          <p14:tracePt t="8934" x="2232025" y="1228725"/>
          <p14:tracePt t="8952" x="2263775" y="1222375"/>
          <p14:tracePt t="8968" x="2289175" y="1222375"/>
          <p14:tracePt t="8985" x="2298700" y="1216025"/>
          <p14:tracePt t="9002" x="2314575" y="1216025"/>
          <p14:tracePt t="9018" x="2330450" y="1216025"/>
          <p14:tracePt t="9035" x="2339975" y="1216025"/>
          <p14:tracePt t="9051" x="2349500" y="1212850"/>
          <p14:tracePt t="9068" x="2368550" y="1193800"/>
          <p14:tracePt t="9085" x="2378075" y="1190625"/>
          <p14:tracePt t="9102" x="2390775" y="1190625"/>
          <p14:tracePt t="9119" x="2400300" y="1190625"/>
          <p14:tracePt t="9169" x="2403475" y="1190625"/>
          <p14:tracePt t="9611" x="2403475" y="1209675"/>
          <p14:tracePt t="9617" x="2403475" y="1254125"/>
          <p14:tracePt t="9624" x="2403475" y="1298575"/>
          <p14:tracePt t="9634" x="2413000" y="1368425"/>
          <p14:tracePt t="9653" x="2432050" y="1543050"/>
          <p14:tracePt t="9668" x="2457450" y="1797050"/>
          <p14:tracePt t="9702" x="2476500" y="2162175"/>
          <p14:tracePt t="9734" x="2470150" y="2552700"/>
          <p14:tracePt t="9751" x="2454275" y="2682875"/>
          <p14:tracePt t="9768" x="2428875" y="2879725"/>
          <p14:tracePt t="9784" x="2419350" y="2987675"/>
          <p14:tracePt t="9802" x="2419350" y="3149600"/>
          <p14:tracePt t="9818" x="2419350" y="3251200"/>
          <p14:tracePt t="9834" x="2419350" y="3355975"/>
          <p14:tracePt t="9852" x="2413000" y="3454400"/>
          <p14:tracePt t="9868" x="2406650" y="3527425"/>
          <p14:tracePt t="9884" x="2406650" y="3578225"/>
          <p14:tracePt t="9902" x="2393950" y="3635375"/>
          <p14:tracePt t="9918" x="2393950" y="3654425"/>
          <p14:tracePt t="9935" x="2393950" y="3686175"/>
          <p14:tracePt t="9952" x="2384425" y="3698875"/>
          <p14:tracePt t="9968" x="2381250" y="3708400"/>
          <p14:tracePt t="9985" x="2368550" y="3717925"/>
          <p14:tracePt t="10002" x="2349500" y="3740150"/>
          <p14:tracePt t="10018" x="2339975" y="3749675"/>
          <p14:tracePt t="10034" x="2330450" y="3759200"/>
          <p14:tracePt t="10052" x="2301875" y="3765550"/>
          <p14:tracePt t="10068" x="2279650" y="3765550"/>
          <p14:tracePt t="10085" x="2251075" y="3765550"/>
          <p14:tracePt t="10102" x="2216150" y="3749675"/>
          <p14:tracePt t="10118" x="2193925" y="3733800"/>
          <p14:tracePt t="10134" x="2174875" y="3695700"/>
          <p14:tracePt t="10152" x="2155825" y="3654425"/>
          <p14:tracePt t="10168" x="2155825" y="3632200"/>
          <p14:tracePt t="10184" x="2155825" y="3616325"/>
          <p14:tracePt t="10202" x="2155825" y="3584575"/>
          <p14:tracePt t="10218" x="2155825" y="3562350"/>
          <p14:tracePt t="10235" x="2165350" y="3530600"/>
          <p14:tracePt t="10252" x="2184400" y="3489325"/>
          <p14:tracePt t="10269" x="2203450" y="3463925"/>
          <p14:tracePt t="10285" x="2212975" y="3448050"/>
          <p14:tracePt t="10301" x="2228850" y="3429000"/>
          <p14:tracePt t="10317" x="2228850" y="3422650"/>
          <p14:tracePt t="10335" x="2228850" y="3419475"/>
          <p14:tracePt t="10438" x="2228850" y="3425825"/>
          <p14:tracePt t="10444" x="2228850" y="3429000"/>
          <p14:tracePt t="10452" x="2228850" y="3438525"/>
          <p14:tracePt t="10468" x="2228850" y="3451225"/>
          <p14:tracePt t="10485" x="2228850" y="3454400"/>
          <p14:tracePt t="10502" x="2228850" y="3460750"/>
          <p14:tracePt t="10535" x="2228850" y="3463925"/>
          <p14:tracePt t="10551" x="2228850" y="3479800"/>
          <p14:tracePt t="10567" x="2228850" y="3495675"/>
          <p14:tracePt t="10584" x="2228850" y="3505200"/>
          <p14:tracePt t="10601" x="2228850" y="3517900"/>
          <p14:tracePt t="10617" x="2228850" y="3527425"/>
          <p14:tracePt t="10635" x="2228850" y="3543300"/>
          <p14:tracePt t="10895" x="2228850" y="3530600"/>
          <p14:tracePt t="10901" x="2228850" y="3527425"/>
          <p14:tracePt t="10918" x="2228850" y="3517900"/>
          <p14:tracePt t="10935" x="2228850" y="3508375"/>
          <p14:tracePt t="10951" x="2238375" y="3492500"/>
          <p14:tracePt t="10968" x="2247900" y="3476625"/>
          <p14:tracePt t="10984" x="2257425" y="3460750"/>
          <p14:tracePt t="11001" x="2282825" y="3419475"/>
          <p14:tracePt t="11017" x="2292350" y="3400425"/>
          <p14:tracePt t="11034" x="2301875" y="3390900"/>
          <p14:tracePt t="11051" x="2301875" y="3371850"/>
          <p14:tracePt t="11068" x="2301875" y="3362325"/>
          <p14:tracePt t="11085" x="2301875" y="3355975"/>
          <p14:tracePt t="11101" x="2301875" y="3352800"/>
          <p14:tracePt t="11137" x="2301875" y="3346450"/>
          <p14:tracePt t="11202" x="2301875" y="3343275"/>
          <p14:tracePt t="11223" x="2301875" y="3336925"/>
          <p14:tracePt t="11230" x="2301875" y="3333750"/>
          <p14:tracePt t="11237" x="2301875" y="3324225"/>
          <p14:tracePt t="11251" x="2301875" y="3311525"/>
          <p14:tracePt t="11267" x="2301875" y="3308350"/>
          <p14:tracePt t="11487" x="2301875" y="3314700"/>
          <p14:tracePt t="11494" x="2301875" y="3324225"/>
          <p14:tracePt t="11502" x="2301875" y="3330575"/>
          <p14:tracePt t="11518" x="2292350" y="3340100"/>
          <p14:tracePt t="11535" x="2292350" y="3355975"/>
          <p14:tracePt t="11551" x="2292350" y="3365500"/>
          <p14:tracePt t="11643" x="2292350" y="3375025"/>
          <p14:tracePt t="11730" x="2286000" y="3375025"/>
          <p14:tracePt t="11737" x="2279650" y="3375025"/>
          <p14:tracePt t="11751" x="2276475" y="3375025"/>
          <p14:tracePt t="11768" x="2270125" y="3375025"/>
          <p14:tracePt t="11785" x="2266950" y="3368675"/>
          <p14:tracePt t="11801" x="2266950" y="3362325"/>
          <p14:tracePt t="11817" x="2266950" y="3352800"/>
          <p14:tracePt t="11835" x="2266950" y="3336925"/>
          <p14:tracePt t="11850" x="2266950" y="3327400"/>
          <p14:tracePt t="11868" x="2266950" y="3314700"/>
          <p14:tracePt t="11885" x="2266950" y="3298825"/>
          <p14:tracePt t="11901" x="2266950" y="3289300"/>
          <p14:tracePt t="11918" x="2266950" y="3279775"/>
          <p14:tracePt t="11934" x="2266950" y="3260725"/>
          <p14:tracePt t="11950" x="2266950" y="3248025"/>
          <p14:tracePt t="11967" x="2266950" y="3244850"/>
          <p14:tracePt t="11985" x="2266950" y="3238500"/>
          <p14:tracePt t="12228" x="2260600" y="3241675"/>
          <p14:tracePt t="12235" x="2260600" y="3251200"/>
          <p14:tracePt t="12242" x="2260600" y="3257550"/>
          <p14:tracePt t="12250" x="2260600" y="3260725"/>
          <p14:tracePt t="12268" x="2251075" y="3270250"/>
          <p14:tracePt t="12285" x="2251075" y="3286125"/>
          <p14:tracePt t="12301" x="2251075" y="3302000"/>
          <p14:tracePt t="12318" x="2251075" y="3311525"/>
          <p14:tracePt t="12335" x="2251075" y="3324225"/>
          <p14:tracePt t="12351" x="2251075" y="3333750"/>
          <p14:tracePt t="12368" x="2251075" y="3340100"/>
          <p14:tracePt t="12634" x="2266950" y="3330575"/>
          <p14:tracePt t="12641" x="2292350" y="3317875"/>
          <p14:tracePt t="12650" x="2311400" y="3305175"/>
          <p14:tracePt t="12667" x="2349500" y="3279775"/>
          <p14:tracePt t="12684" x="2444750" y="3178175"/>
          <p14:tracePt t="12701" x="2524125" y="3082925"/>
          <p14:tracePt t="12718" x="2600325" y="2981325"/>
          <p14:tracePt t="12735" x="2714625" y="2803525"/>
          <p14:tracePt t="12751" x="2787650" y="2679700"/>
          <p14:tracePt t="12767" x="2816225" y="2600325"/>
          <p14:tracePt t="12784" x="2860675" y="2524125"/>
          <p14:tracePt t="12801" x="2873375" y="2476500"/>
          <p14:tracePt t="12817" x="2892425" y="2422525"/>
          <p14:tracePt t="12835" x="2936875" y="2330450"/>
          <p14:tracePt t="12851" x="2968625" y="2241550"/>
          <p14:tracePt t="12869" x="3006725" y="2171700"/>
          <p14:tracePt t="12885" x="3060700" y="2054225"/>
          <p14:tracePt t="12901" x="3082925" y="1978025"/>
          <p14:tracePt t="12917" x="3095625" y="1924050"/>
          <p14:tracePt t="12934" x="3117850" y="1844675"/>
          <p14:tracePt t="12951" x="3136900" y="1819275"/>
          <p14:tracePt t="12969" x="3140075" y="1797050"/>
          <p14:tracePt t="12985" x="3152775" y="1768475"/>
          <p14:tracePt t="13001" x="3155950" y="1758950"/>
          <p14:tracePt t="13019" x="3155950" y="1743075"/>
          <p14:tracePt t="13035" x="3155950" y="1733550"/>
          <p14:tracePt t="13483" x="3136900" y="1768475"/>
          <p14:tracePt t="13490" x="3108325" y="1800225"/>
          <p14:tracePt t="13501" x="3082925" y="1838325"/>
          <p14:tracePt t="13518" x="2997200" y="1990725"/>
          <p14:tracePt t="13534" x="2940050" y="2082800"/>
          <p14:tracePt t="13552" x="2892425" y="2165350"/>
          <p14:tracePt t="13568" x="2809875" y="2295525"/>
          <p14:tracePt t="13601" x="2701925" y="2476500"/>
          <p14:tracePt t="13634" x="2590800" y="2676525"/>
          <p14:tracePt t="13653" x="2549525" y="2755900"/>
          <p14:tracePt t="13668" x="2505075" y="2860675"/>
          <p14:tracePt t="13685" x="2482850" y="2917825"/>
          <p14:tracePt t="13702" x="2463800" y="2955925"/>
          <p14:tracePt t="13718" x="2447925" y="2990850"/>
          <p14:tracePt t="13734" x="2428875" y="3022600"/>
          <p14:tracePt t="13750" x="2419350" y="3032125"/>
          <p14:tracePt t="13768" x="2403475" y="3048000"/>
          <p14:tracePt t="13785" x="2400300" y="3057525"/>
          <p14:tracePt t="13801" x="2400300" y="3073400"/>
          <p14:tracePt t="13818" x="2400300" y="3076575"/>
          <p14:tracePt t="13835" x="2393950" y="3082925"/>
          <p14:tracePt t="13869" x="2390775" y="3082925"/>
          <p14:tracePt t="13882" x="2378075" y="3082925"/>
          <p14:tracePt t="13898" x="2374900" y="3082925"/>
          <p14:tracePt t="13903" x="2368550" y="3082925"/>
          <p14:tracePt t="13918" x="2359025" y="3082925"/>
          <p14:tracePt t="13934" x="2355850" y="3079750"/>
          <p14:tracePt t="13951" x="2355850" y="3070225"/>
          <p14:tracePt t="13968" x="2355850" y="3044825"/>
          <p14:tracePt t="13985" x="2355850" y="3028950"/>
          <p14:tracePt t="14001" x="2355850" y="3000375"/>
          <p14:tracePt t="14017" x="2355850" y="2987675"/>
          <p14:tracePt t="14034" x="2355850" y="2974975"/>
          <p14:tracePt t="14051" x="2355850" y="2965450"/>
          <p14:tracePt t="14068" x="2355850" y="2946400"/>
          <p14:tracePt t="14084" x="2355850" y="2936875"/>
          <p14:tracePt t="14101" x="2355850" y="2927350"/>
          <p14:tracePt t="14118" x="2355850" y="2905125"/>
          <p14:tracePt t="14134" x="2365375" y="2895600"/>
          <p14:tracePt t="14151" x="2374900" y="2886075"/>
          <p14:tracePt t="14167" x="2390775" y="2873375"/>
          <p14:tracePt t="14184" x="2390775" y="2867025"/>
          <p14:tracePt t="14852" x="2324100" y="2886075"/>
          <p14:tracePt t="14859" x="2232025" y="2905125"/>
          <p14:tracePt t="14868" x="2149475" y="2921000"/>
          <p14:tracePt t="14884" x="1993900" y="2968625"/>
          <p14:tracePt t="14902" x="1781175" y="3019425"/>
          <p14:tracePt t="14918" x="1682750" y="3060700"/>
          <p14:tracePt t="14952" x="1498600" y="3092450"/>
          <p14:tracePt t="14985" x="1431925" y="3092450"/>
          <p14:tracePt t="15001" x="1390650" y="3092450"/>
          <p14:tracePt t="15017" x="1381125" y="3092450"/>
          <p14:tracePt t="15033" x="1371600" y="3092450"/>
          <p14:tracePt t="15051" x="1355725" y="3089275"/>
          <p14:tracePt t="15066" x="1346200" y="3079750"/>
          <p14:tracePt t="15083" x="1330325" y="3070225"/>
          <p14:tracePt t="15100" x="1320800" y="3054350"/>
          <p14:tracePt t="15116" x="1317625" y="3038475"/>
          <p14:tracePt t="15133" x="1317625" y="3035300"/>
          <p14:tracePt t="15167" x="1317625" y="3025775"/>
          <p14:tracePt t="15183" x="1317625" y="3019425"/>
          <p14:tracePt t="15200" x="1317625" y="3003550"/>
          <p14:tracePt t="15216" x="1317625" y="2994025"/>
          <p14:tracePt t="15233" x="1317625" y="2984500"/>
          <p14:tracePt t="15250" x="1317625" y="2974975"/>
          <p14:tracePt t="15266" x="1317625" y="2959100"/>
          <p14:tracePt t="15283" x="1317625" y="2955925"/>
          <p14:tracePt t="15300" x="1317625" y="2946400"/>
          <p14:tracePt t="15317" x="1327150" y="2930525"/>
          <p14:tracePt t="15333" x="1349375" y="2921000"/>
          <p14:tracePt t="15350" x="1387475" y="2882900"/>
          <p14:tracePt t="15366" x="1416050" y="2870200"/>
          <p14:tracePt t="15384" x="1431925" y="2860675"/>
          <p14:tracePt t="15401" x="1447800" y="2838450"/>
          <p14:tracePt t="15418" x="1463675" y="2828925"/>
          <p14:tracePt t="15435" x="1473200" y="2828925"/>
          <p14:tracePt t="15452" x="1495425" y="2828925"/>
          <p14:tracePt t="15468" x="1504950" y="2835275"/>
          <p14:tracePt t="15484" x="1517650" y="2844800"/>
          <p14:tracePt t="15501" x="1552575" y="2870200"/>
          <p14:tracePt t="15517" x="1574800" y="2879725"/>
          <p14:tracePt t="15534" x="1590675" y="2889250"/>
          <p14:tracePt t="15551" x="1606550" y="2911475"/>
          <p14:tracePt t="15568" x="1612900" y="2914650"/>
          <p14:tracePt t="15601" x="1622425" y="2914650"/>
          <p14:tracePt t="15652" x="1625600" y="2914650"/>
          <p14:tracePt t="15887" x="1651000" y="2911475"/>
          <p14:tracePt t="15894" x="1689100" y="2898775"/>
          <p14:tracePt t="15902" x="1736725" y="2889250"/>
          <p14:tracePt t="15917" x="1819275" y="2889250"/>
          <p14:tracePt t="15933" x="1892300" y="2889250"/>
          <p14:tracePt t="15951" x="1955800" y="2889250"/>
          <p14:tracePt t="15968" x="1990725" y="2889250"/>
          <p14:tracePt t="15984" x="2012950" y="2889250"/>
          <p14:tracePt t="16001" x="2054225" y="2889250"/>
          <p14:tracePt t="16018" x="2089150" y="2889250"/>
          <p14:tracePt t="16034" x="2133600" y="2889250"/>
          <p14:tracePt t="16051" x="2197100" y="2889250"/>
          <p14:tracePt t="16067" x="2232025" y="2889250"/>
          <p14:tracePt t="16083" x="2254250" y="2889250"/>
          <p14:tracePt t="16101" x="2270125" y="2889250"/>
          <p14:tracePt t="16117" x="2282825" y="2889250"/>
          <p14:tracePt t="16134" x="2295525" y="2889250"/>
          <p14:tracePt t="16151" x="2314575" y="2889250"/>
          <p14:tracePt t="16167" x="2359025" y="2876550"/>
          <p14:tracePt t="16184" x="2397125" y="2863850"/>
          <p14:tracePt t="16200" x="2451100" y="2863850"/>
          <p14:tracePt t="16217" x="2473325" y="2863850"/>
          <p14:tracePt t="16234" x="2482850" y="2863850"/>
          <p14:tracePt t="16251" x="2505075" y="2863850"/>
          <p14:tracePt t="16267" x="2514600" y="2863850"/>
          <p14:tracePt t="16284" x="2524125" y="2863850"/>
          <p14:tracePt t="16300" x="2549525" y="2863850"/>
          <p14:tracePt t="16317" x="2559050" y="2863850"/>
          <p14:tracePt t="16333" x="2568575" y="2863850"/>
          <p14:tracePt t="16350" x="2578100" y="2863850"/>
          <p14:tracePt t="16530" x="2511425" y="2876550"/>
          <p14:tracePt t="16536" x="2428875" y="2882900"/>
          <p14:tracePt t="16551" x="2301875" y="2901950"/>
          <p14:tracePt t="16568" x="2184400" y="2917825"/>
          <p14:tracePt t="16585" x="2054225" y="2917825"/>
          <p14:tracePt t="16601" x="1981200" y="2917825"/>
          <p14:tracePt t="16617" x="1930400" y="2917825"/>
          <p14:tracePt t="16633" x="1885950" y="2917825"/>
          <p14:tracePt t="16650" x="1844675" y="2917825"/>
          <p14:tracePt t="16668" x="1828800" y="2917825"/>
          <p14:tracePt t="16685" x="1816100" y="2917825"/>
          <p14:tracePt t="16701" x="1806575" y="2917825"/>
          <p14:tracePt t="16718" x="1790700" y="2917825"/>
          <p14:tracePt t="16735" x="1784350" y="2917825"/>
          <p14:tracePt t="17078" x="1812925" y="2921000"/>
          <p14:tracePt t="17085" x="1851025" y="2927350"/>
          <p14:tracePt t="17092" x="1898650" y="2933700"/>
          <p14:tracePt t="17100" x="1946275" y="2943225"/>
          <p14:tracePt t="17117" x="2066925" y="2968625"/>
          <p14:tracePt t="17134" x="2187575" y="2984500"/>
          <p14:tracePt t="17167" x="2343150" y="2990850"/>
          <p14:tracePt t="17200" x="2447925" y="2990850"/>
          <p14:tracePt t="17218" x="2476500" y="2990850"/>
          <p14:tracePt t="17234" x="2492375" y="2990850"/>
          <p14:tracePt t="17250" x="2501900" y="2987675"/>
          <p14:tracePt t="17268" x="2517775" y="2987675"/>
          <p14:tracePt t="17284" x="2527300" y="2984500"/>
          <p14:tracePt t="17334" x="2527300" y="2978150"/>
          <p14:tracePt t="17555" x="2552700" y="3000375"/>
          <p14:tracePt t="17563" x="2597150" y="3054350"/>
          <p14:tracePt t="17570" x="2638425" y="3095625"/>
          <p14:tracePt t="17584" x="2778125" y="3225800"/>
          <p14:tracePt t="17601" x="2905125" y="3327400"/>
          <p14:tracePt t="17618" x="3063875" y="3429000"/>
          <p14:tracePt t="17634" x="3295650" y="3559175"/>
          <p14:tracePt t="17651" x="3451225" y="3641725"/>
          <p14:tracePt t="17669" x="3641725" y="3727450"/>
          <p14:tracePt t="17684" x="3902075" y="3829050"/>
          <p14:tracePt t="17702" x="4067175" y="3873500"/>
          <p14:tracePt t="17717" x="4241800" y="3911600"/>
          <p14:tracePt t="17734" x="4406900" y="3937000"/>
          <p14:tracePt t="17751" x="4537075" y="3952875"/>
          <p14:tracePt t="17767" x="4641850" y="3952875"/>
          <p14:tracePt t="17784" x="4794250" y="3962400"/>
          <p14:tracePt t="17801" x="4943475" y="3971925"/>
          <p14:tracePt t="17817" x="5092700" y="3978275"/>
          <p14:tracePt t="17834" x="5280025" y="3997325"/>
          <p14:tracePt t="17850" x="5407025" y="3997325"/>
          <p14:tracePt t="17867" x="5508625" y="3997325"/>
          <p14:tracePt t="17884" x="5607050" y="3997325"/>
          <p14:tracePt t="17901" x="5645150" y="3997325"/>
          <p14:tracePt t="17917" x="5673725" y="3997325"/>
          <p14:tracePt t="17934" x="5699125" y="3997325"/>
          <p14:tracePt t="17951" x="5727700" y="3997325"/>
          <p14:tracePt t="17966" x="5759450" y="4003675"/>
          <p14:tracePt t="17984" x="5822950" y="4016375"/>
          <p14:tracePt t="18000" x="5867400" y="4035425"/>
          <p14:tracePt t="18017" x="5911850" y="4041775"/>
          <p14:tracePt t="18033" x="5962650" y="4054475"/>
          <p14:tracePt t="18050" x="6000750" y="4067175"/>
          <p14:tracePt t="18067" x="6051550" y="4079875"/>
          <p14:tracePt t="18084" x="6153150" y="4102100"/>
          <p14:tracePt t="18101" x="6226175" y="4117975"/>
          <p14:tracePt t="18117" x="6289675" y="4130675"/>
          <p14:tracePt t="18133" x="6353175" y="4149725"/>
          <p14:tracePt t="18150" x="6416675" y="4171950"/>
          <p14:tracePt t="18167" x="6473825" y="4178300"/>
          <p14:tracePt t="18184" x="6534150" y="4178300"/>
          <p14:tracePt t="18200" x="6556375" y="4178300"/>
          <p14:tracePt t="18218" x="6600825" y="4156075"/>
          <p14:tracePt t="18234" x="6610350" y="4146550"/>
          <p14:tracePt t="18250" x="6619875" y="4146550"/>
          <p14:tracePt t="18268" x="6638925" y="4146550"/>
          <p14:tracePt t="18284" x="6648450" y="4146550"/>
          <p14:tracePt t="18301" x="6654800" y="4146550"/>
          <p14:tracePt t="18369" x="6654800" y="4143375"/>
          <p14:tracePt t="18375" x="6651625" y="4137025"/>
          <p14:tracePt t="18383" x="6648450" y="4133850"/>
          <p14:tracePt t="18400" x="6610350" y="4121150"/>
          <p14:tracePt t="18417" x="6518275" y="4092575"/>
          <p14:tracePt t="18434" x="6419850" y="4060825"/>
          <p14:tracePt t="18450" x="6270625" y="4041775"/>
          <p14:tracePt t="18467" x="6070600" y="4016375"/>
          <p14:tracePt t="18484" x="5988050" y="4016375"/>
          <p14:tracePt t="18500" x="5902325" y="4029075"/>
          <p14:tracePt t="18518" x="5768975" y="4051300"/>
          <p14:tracePt t="18533" x="5695950" y="4067175"/>
          <p14:tracePt t="18550" x="5638800" y="4102100"/>
          <p14:tracePt t="18568" x="5534025" y="4130675"/>
          <p14:tracePt t="18584" x="5416550" y="4156075"/>
          <p14:tracePt t="18601" x="5295900" y="4175125"/>
          <p14:tracePt t="18618" x="5130800" y="4200525"/>
          <p14:tracePt t="18634" x="4994275" y="4200525"/>
          <p14:tracePt t="18650" x="4899025" y="4206875"/>
          <p14:tracePt t="18667" x="4838700" y="4206875"/>
          <p14:tracePt t="18683" x="4816475" y="4206875"/>
          <p14:tracePt t="18700" x="4806950" y="4200525"/>
          <p14:tracePt t="18718" x="4775200" y="4152900"/>
          <p14:tracePt t="18734" x="4762500" y="4105275"/>
          <p14:tracePt t="18751" x="4762500" y="4070350"/>
          <p14:tracePt t="18768" x="4762500" y="4022725"/>
          <p14:tracePt t="18784" x="4762500" y="3994150"/>
          <p14:tracePt t="18800" x="4762500" y="3971925"/>
          <p14:tracePt t="18817" x="4762500" y="3930650"/>
          <p14:tracePt t="18834" x="4772025" y="3908425"/>
          <p14:tracePt t="18851" x="4781550" y="3898900"/>
          <p14:tracePt t="18868" x="4781550" y="3876675"/>
          <p14:tracePt t="18884" x="4781550" y="3867150"/>
          <p14:tracePt t="18917" x="4800600" y="3857625"/>
          <p14:tracePt t="18934" x="4829175" y="3857625"/>
          <p14:tracePt t="18950" x="4879975" y="3857625"/>
          <p14:tracePt t="18967" x="5010150" y="3870325"/>
          <p14:tracePt t="18984" x="5140325" y="3886200"/>
          <p14:tracePt t="19001" x="5280025" y="3905250"/>
          <p14:tracePt t="19017" x="5403850" y="3937000"/>
          <p14:tracePt t="19034" x="5476875" y="3943350"/>
          <p14:tracePt t="19051" x="5546725" y="3943350"/>
          <p14:tracePt t="19067" x="5673725" y="3943350"/>
          <p14:tracePt t="19083" x="5746750" y="3943350"/>
          <p14:tracePt t="19100" x="5807075" y="3943350"/>
          <p14:tracePt t="19117" x="5918200" y="3943350"/>
          <p14:tracePt t="19134" x="5972175" y="3940175"/>
          <p14:tracePt t="19151" x="6026150" y="3933825"/>
          <p14:tracePt t="19168" x="6073775" y="3933825"/>
          <p14:tracePt t="19184" x="6083300" y="3927475"/>
          <p14:tracePt t="19200" x="6092825" y="3917950"/>
          <p14:tracePt t="19216" x="6115050" y="3908425"/>
          <p14:tracePt t="19233" x="6124575" y="3895725"/>
          <p14:tracePt t="19250" x="6134100" y="3886200"/>
          <p14:tracePt t="19268" x="6156325" y="3854450"/>
          <p14:tracePt t="19284" x="6169025" y="3829050"/>
          <p14:tracePt t="19301" x="6184900" y="3806825"/>
          <p14:tracePt t="19317" x="6216650" y="3771900"/>
          <p14:tracePt t="19333" x="6229350" y="3740150"/>
          <p14:tracePt t="19350" x="6238875" y="3717925"/>
          <p14:tracePt t="19367" x="6264275" y="3673475"/>
          <p14:tracePt t="19383" x="6283325" y="3635375"/>
          <p14:tracePt t="19400" x="6296025" y="3600450"/>
          <p14:tracePt t="19417" x="6315075" y="3556000"/>
          <p14:tracePt t="19433" x="6324600" y="3533775"/>
          <p14:tracePt t="19451" x="6343650" y="3502025"/>
          <p14:tracePt t="19467" x="6359525" y="3479800"/>
          <p14:tracePt t="19484" x="6369050" y="3470275"/>
          <p14:tracePt t="19500" x="6375400" y="3460750"/>
          <p14:tracePt t="19517" x="6375400" y="3441700"/>
          <p14:tracePt t="19552" x="6375400" y="3435350"/>
          <p14:tracePt t="19575" x="6375400" y="3432175"/>
          <p14:tracePt t="19609" x="6375400" y="3425825"/>
          <p14:tracePt t="19732" x="6372225" y="3429000"/>
          <p14:tracePt t="19738" x="6369050" y="3432175"/>
          <p14:tracePt t="19751" x="6356350" y="3438525"/>
          <p14:tracePt t="19767" x="6251575" y="3492500"/>
          <p14:tracePt t="19783" x="6105525" y="3565525"/>
          <p14:tracePt t="19800" x="5889625" y="3673475"/>
          <p14:tracePt t="19817" x="5540375" y="3803650"/>
          <p14:tracePt t="19835" x="5340350" y="3879850"/>
          <p14:tracePt t="19852" x="5003800" y="3975100"/>
          <p14:tracePt t="19867" x="4714875" y="4089400"/>
          <p14:tracePt t="19886" x="4257675" y="4267200"/>
          <p14:tracePt t="19902" x="3759200" y="4489450"/>
          <p14:tracePt t="19918" x="3495675" y="4619625"/>
          <p14:tracePt t="19934" x="3197225" y="4797425"/>
          <p14:tracePt t="19952" x="2905125" y="4972050"/>
          <p14:tracePt t="19969" x="2759075" y="5054600"/>
          <p14:tracePt t="19986" x="2616200" y="5108575"/>
          <p14:tracePt t="20001" x="2546350" y="5108575"/>
          <p14:tracePt t="20503" x="2546350" y="5133975"/>
          <p14:tracePt t="20509" x="2546350" y="5159375"/>
          <p14:tracePt t="20518" x="2546350" y="5187950"/>
          <p14:tracePt t="20534" x="2546350" y="5222875"/>
          <p14:tracePt t="20552" x="2546350" y="5264150"/>
          <p14:tracePt t="20567" x="2546350" y="5286375"/>
          <p14:tracePt t="20583" x="2546350" y="5314950"/>
          <p14:tracePt t="20586" x="2546350" y="5318125"/>
          <p14:tracePt t="20616" x="2546350" y="5349875"/>
          <p14:tracePt t="20651" x="2546350" y="5375275"/>
          <p14:tracePt t="20667" x="2546350" y="5384800"/>
          <p14:tracePt t="20684" x="2546350" y="5400675"/>
          <p14:tracePt t="20701" x="2546350" y="5432425"/>
          <p14:tracePt t="20717" x="2546350" y="5461000"/>
          <p14:tracePt t="20733" x="2546350" y="5483225"/>
          <p14:tracePt t="20750" x="2546350" y="5524500"/>
          <p14:tracePt t="20766" x="2546350" y="5534025"/>
          <p14:tracePt t="20784" x="2546350" y="5543550"/>
          <p14:tracePt t="20801" x="2546350" y="5559425"/>
          <p14:tracePt t="20817" x="2546350" y="5578475"/>
          <p14:tracePt t="20834" x="2546350" y="5600700"/>
          <p14:tracePt t="20851" x="2546350" y="5635625"/>
          <p14:tracePt t="20867" x="2546350" y="5645150"/>
          <p14:tracePt t="20883" x="2546350" y="5654675"/>
          <p14:tracePt t="20900" x="2546350" y="5673725"/>
          <p14:tracePt t="20916" x="2546350" y="5683250"/>
          <p14:tracePt t="20933" x="2546350" y="5689600"/>
          <p14:tracePt t="20951" x="2546350" y="56927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http://www.floravascular.com/data_almacen/Lolium/Lolium%20perenne_001121_jdf_3_3_800px.jpg?KeepThis=true&amp;TB_iframe=true&amp;height=600&amp;width=550"/>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5929313" y="1500188"/>
            <a:ext cx="3214687"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oat inflo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92250"/>
            <a:ext cx="3071813"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ZoneTexte 9"/>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000"/>
              <a:t>*Inflorescence générale: </a:t>
            </a:r>
            <a:r>
              <a:rPr lang="fr-FR" altLang="fr-FR" sz="2000">
                <a:solidFill>
                  <a:srgbClr val="FF0000"/>
                </a:solidFill>
              </a:rPr>
              <a:t>épi</a:t>
            </a:r>
            <a:r>
              <a:rPr lang="fr-FR" altLang="fr-FR" sz="2000"/>
              <a:t> ou </a:t>
            </a:r>
            <a:r>
              <a:rPr lang="fr-FR" altLang="fr-FR" sz="2000">
                <a:solidFill>
                  <a:srgbClr val="FF0000"/>
                </a:solidFill>
              </a:rPr>
              <a:t>panicule</a:t>
            </a:r>
          </a:p>
          <a:p>
            <a:pPr eaLnBrk="1" hangingPunct="1"/>
            <a:r>
              <a:rPr lang="fr-FR" altLang="fr-FR" sz="2000">
                <a:solidFill>
                  <a:srgbClr val="FF0000"/>
                </a:solidFill>
              </a:rPr>
              <a:t>* </a:t>
            </a:r>
            <a:r>
              <a:rPr lang="fr-FR" altLang="fr-FR" sz="2000"/>
              <a:t>Inflorescence élémentaire </a:t>
            </a:r>
            <a:r>
              <a:rPr lang="fr-FR" altLang="fr-FR" sz="2000">
                <a:solidFill>
                  <a:srgbClr val="FF0000"/>
                </a:solidFill>
              </a:rPr>
              <a:t>est l’épillet</a:t>
            </a:r>
          </a:p>
          <a:p>
            <a:pPr eaLnBrk="1" hangingPunct="1"/>
            <a:r>
              <a:rPr lang="fr-FR" altLang="fr-FR" sz="2000"/>
              <a:t>*</a:t>
            </a:r>
            <a:r>
              <a:rPr lang="fr-FR" altLang="fr-FR" sz="2000">
                <a:solidFill>
                  <a:srgbClr val="FF0000"/>
                </a:solidFill>
              </a:rPr>
              <a:t>Rachis</a:t>
            </a:r>
            <a:r>
              <a:rPr lang="fr-FR" altLang="fr-FR" sz="2000"/>
              <a:t> portant les épillets peut être </a:t>
            </a:r>
            <a:r>
              <a:rPr lang="fr-FR" altLang="fr-FR" sz="2000">
                <a:solidFill>
                  <a:srgbClr val="FF0000"/>
                </a:solidFill>
              </a:rPr>
              <a:t>droit</a:t>
            </a:r>
            <a:r>
              <a:rPr lang="fr-FR" altLang="fr-FR" sz="2000"/>
              <a:t> ou à </a:t>
            </a:r>
            <a:r>
              <a:rPr lang="fr-FR" altLang="fr-FR" sz="2000">
                <a:solidFill>
                  <a:srgbClr val="FF0000"/>
                </a:solidFill>
              </a:rPr>
              <a:t>excavation</a:t>
            </a:r>
            <a:endParaRPr lang="fr-FR" altLang="fr-FR" sz="2000"/>
          </a:p>
          <a:p>
            <a:pPr eaLnBrk="1" hangingPunct="1"/>
            <a:r>
              <a:rPr lang="fr-FR" altLang="fr-FR" sz="2000"/>
              <a:t>*Epillets peuvent être </a:t>
            </a:r>
            <a:r>
              <a:rPr lang="fr-FR" altLang="fr-FR" sz="2000">
                <a:solidFill>
                  <a:srgbClr val="FF0000"/>
                </a:solidFill>
              </a:rPr>
              <a:t>indépendants</a:t>
            </a:r>
            <a:r>
              <a:rPr lang="fr-FR" altLang="fr-FR" sz="2000"/>
              <a:t> ou </a:t>
            </a:r>
            <a:r>
              <a:rPr lang="fr-FR" altLang="fr-FR" sz="2000">
                <a:solidFill>
                  <a:srgbClr val="FF0000"/>
                </a:solidFill>
              </a:rPr>
              <a:t>groupés</a:t>
            </a:r>
            <a:r>
              <a:rPr lang="fr-FR" altLang="fr-FR" sz="2000"/>
              <a:t> par exp. par 3 chez </a:t>
            </a:r>
            <a:r>
              <a:rPr lang="fr-FR" altLang="fr-FR" sz="2000" i="1">
                <a:solidFill>
                  <a:srgbClr val="FF0000"/>
                </a:solidFill>
              </a:rPr>
              <a:t>Hordeum</a:t>
            </a:r>
            <a:r>
              <a:rPr lang="fr-FR" altLang="fr-FR" sz="2000"/>
              <a:t> </a:t>
            </a:r>
          </a:p>
        </p:txBody>
      </p:sp>
      <p:pic>
        <p:nvPicPr>
          <p:cNvPr id="68613" name="Picture 8" descr="http://jlbam.free.fr/botanic/images/fiches/botanic_orge%20epillet.jpg"/>
          <p:cNvPicPr>
            <a:picLocks noChangeAspect="1" noChangeArrowheads="1"/>
          </p:cNvPicPr>
          <p:nvPr/>
        </p:nvPicPr>
        <p:blipFill>
          <a:blip r:embed="rId7">
            <a:extLst>
              <a:ext uri="{28A0092B-C50C-407E-A947-70E740481C1C}">
                <a14:useLocalDpi xmlns:a14="http://schemas.microsoft.com/office/drawing/2010/main" val="0"/>
              </a:ext>
            </a:extLst>
          </a:blip>
          <a:srcRect r="15279"/>
          <a:stretch>
            <a:fillRect/>
          </a:stretch>
        </p:blipFill>
        <p:spPr bwMode="auto">
          <a:xfrm>
            <a:off x="3143250" y="2000250"/>
            <a:ext cx="264318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2188"/>
    </mc:Choice>
    <mc:Fallback>
      <p:transition spd="slow" advTm="12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21" x="2562225" y="5711825"/>
          <p14:tracePt t="4227" x="2574925" y="5721350"/>
          <p14:tracePt t="4239" x="2584450" y="5734050"/>
          <p14:tracePt t="4256" x="2606675" y="5756275"/>
          <p14:tracePt t="4273" x="2609850" y="5759450"/>
          <p14:tracePt t="4290" x="2609850" y="5753100"/>
          <p14:tracePt t="4323" x="2511425" y="5248275"/>
          <p14:tracePt t="4357" x="2203450" y="4359275"/>
          <p14:tracePt t="4375" x="2114550" y="4117975"/>
          <p14:tracePt t="4392" x="1946275" y="3698875"/>
          <p14:tracePt t="4408" x="1816100" y="3476625"/>
          <p14:tracePt t="4424" x="1679575" y="3251200"/>
          <p14:tracePt t="4441" x="1543050" y="3038475"/>
          <p14:tracePt t="4459" x="1431925" y="2901950"/>
          <p14:tracePt t="4473" x="1346200" y="2797175"/>
          <p14:tracePt t="4489" x="1282700" y="2724150"/>
          <p14:tracePt t="4506" x="1209675" y="2660650"/>
          <p14:tracePt t="4523" x="1165225" y="2632075"/>
          <p14:tracePt t="4541" x="1085850" y="2568575"/>
          <p14:tracePt t="4557" x="1003300" y="2511425"/>
          <p14:tracePt t="4574" x="911225" y="2454275"/>
          <p14:tracePt t="4591" x="768350" y="2368550"/>
          <p14:tracePt t="4607" x="679450" y="2327275"/>
          <p14:tracePt t="4623" x="615950" y="2308225"/>
          <p14:tracePt t="4999" x="587375" y="2203450"/>
          <p14:tracePt t="5006" x="558800" y="2108200"/>
          <p14:tracePt t="5013" x="539750" y="2003425"/>
          <p14:tracePt t="5023" x="508000" y="1873250"/>
          <p14:tracePt t="5040" x="469900" y="1470025"/>
          <p14:tracePt t="5065" x="450850" y="1111250"/>
          <p14:tracePt t="5091" x="412750" y="746125"/>
          <p14:tracePt t="5124" x="384175" y="584200"/>
          <p14:tracePt t="5128" x="377825" y="565150"/>
          <p14:tracePt t="5140" x="365125" y="527050"/>
          <p14:tracePt t="5157" x="346075" y="504825"/>
          <p14:tracePt t="5173" x="333375" y="479425"/>
          <p14:tracePt t="5190" x="317500" y="438150"/>
          <p14:tracePt t="5206" x="317500" y="409575"/>
          <p14:tracePt t="5223" x="317500" y="387350"/>
          <p14:tracePt t="5240" x="317500" y="365125"/>
          <p14:tracePt t="5257" x="317500" y="352425"/>
          <p14:tracePt t="5274" x="317500" y="346075"/>
          <p14:tracePt t="5290" x="317500" y="342900"/>
          <p14:tracePt t="5307" x="317500" y="330200"/>
          <p14:tracePt t="5323" x="317500" y="320675"/>
          <p14:tracePt t="5340" x="336550" y="288925"/>
          <p14:tracePt t="5356" x="368300" y="263525"/>
          <p14:tracePt t="5373" x="406400" y="231775"/>
          <p14:tracePt t="5390" x="511175" y="171450"/>
          <p14:tracePt t="5406" x="568325" y="142875"/>
          <p14:tracePt t="5423" x="641350" y="127000"/>
          <p14:tracePt t="5440" x="752475" y="114300"/>
          <p14:tracePt t="5456" x="857250" y="114300"/>
          <p14:tracePt t="5473" x="949325" y="114300"/>
          <p14:tracePt t="5489" x="1035050" y="117475"/>
          <p14:tracePt t="5507" x="1079500" y="123825"/>
          <p14:tracePt t="5523" x="1111250" y="136525"/>
          <p14:tracePt t="5540" x="1152525" y="146050"/>
          <p14:tracePt t="5556" x="1184275" y="158750"/>
          <p14:tracePt t="5573" x="1228725" y="177800"/>
          <p14:tracePt t="5589" x="1292225" y="196850"/>
          <p14:tracePt t="5606" x="1339850" y="209550"/>
          <p14:tracePt t="5623" x="1362075" y="222250"/>
          <p14:tracePt t="5640" x="1384300" y="244475"/>
          <p14:tracePt t="5656" x="1406525" y="257175"/>
          <p14:tracePt t="5673" x="1428750" y="260350"/>
          <p14:tracePt t="5690" x="1492250" y="279400"/>
          <p14:tracePt t="5707" x="1565275" y="301625"/>
          <p14:tracePt t="5723" x="1685925" y="327025"/>
          <p14:tracePt t="5739" x="1790700" y="374650"/>
          <p14:tracePt t="5756" x="1844675" y="387350"/>
          <p14:tracePt t="5773" x="1882775" y="400050"/>
          <p14:tracePt t="5789" x="1930400" y="419100"/>
          <p14:tracePt t="5807" x="1962150" y="434975"/>
          <p14:tracePt t="5824" x="1974850" y="441325"/>
          <p14:tracePt t="6389" x="2000250" y="431800"/>
          <p14:tracePt t="6396" x="2019300" y="419100"/>
          <p14:tracePt t="6406" x="2057400" y="403225"/>
          <p14:tracePt t="6424" x="2124075" y="358775"/>
          <p14:tracePt t="6439" x="2155825" y="346075"/>
          <p14:tracePt t="6456" x="2184400" y="333375"/>
          <p14:tracePt t="6473" x="2222500" y="307975"/>
          <p14:tracePt t="6506" x="2276475" y="285750"/>
          <p14:tracePt t="6539" x="2339975" y="266700"/>
          <p14:tracePt t="6556" x="2368550" y="266700"/>
          <p14:tracePt t="6574" x="2409825" y="266700"/>
          <p14:tracePt t="6590" x="2425700" y="266700"/>
          <p14:tracePt t="6607" x="2438400" y="266700"/>
          <p14:tracePt t="6610" x="2444750" y="266700"/>
          <p14:tracePt t="6624" x="2460625" y="266700"/>
          <p14:tracePt t="6640" x="2470150" y="266700"/>
          <p14:tracePt t="6656" x="2479675" y="266700"/>
          <p14:tracePt t="6674" x="2495550" y="266700"/>
          <p14:tracePt t="6689" x="2508250" y="266700"/>
          <p14:tracePt t="6706" x="2514600" y="266700"/>
          <p14:tracePt t="6809" x="2517775" y="266700"/>
          <p14:tracePt t="6817" x="2524125" y="266700"/>
          <p14:tracePt t="6831" x="2527300" y="266700"/>
          <p14:tracePt t="7588" x="2508250" y="276225"/>
          <p14:tracePt t="7596" x="2479675" y="292100"/>
          <p14:tracePt t="7607" x="2441575" y="304800"/>
          <p14:tracePt t="7624" x="2292350" y="355600"/>
          <p14:tracePt t="7640" x="2206625" y="371475"/>
          <p14:tracePt t="7657" x="2133600" y="384175"/>
          <p14:tracePt t="7673" x="2054225" y="393700"/>
          <p14:tracePt t="7706" x="1978025" y="400050"/>
          <p14:tracePt t="7740" x="1933575" y="400050"/>
          <p14:tracePt t="7757" x="1924050" y="400050"/>
          <p14:tracePt t="7773" x="1920875" y="400050"/>
          <p14:tracePt t="7808" x="1927225" y="400050"/>
          <p14:tracePt t="7815" x="1936750" y="396875"/>
          <p14:tracePt t="7823" x="1949450" y="390525"/>
          <p14:tracePt t="7839" x="1987550" y="377825"/>
          <p14:tracePt t="7857" x="2041525" y="365125"/>
          <p14:tracePt t="7873" x="2133600" y="327025"/>
          <p14:tracePt t="7890" x="2197100" y="314325"/>
          <p14:tracePt t="7908" x="2270125" y="295275"/>
          <p14:tracePt t="7923" x="2308225" y="282575"/>
          <p14:tracePt t="7940" x="2339975" y="269875"/>
          <p14:tracePt t="7956" x="2384425" y="263525"/>
          <p14:tracePt t="7972" x="2460625" y="257175"/>
          <p14:tracePt t="7989" x="2498725" y="257175"/>
          <p14:tracePt t="8006" x="2527300" y="257175"/>
          <p14:tracePt t="8022" x="2562225" y="257175"/>
          <p14:tracePt t="8040" x="2571750" y="257175"/>
          <p14:tracePt t="8056" x="2574925" y="260350"/>
          <p14:tracePt t="8302" x="2682875" y="365125"/>
          <p14:tracePt t="8309" x="2838450" y="520700"/>
          <p14:tracePt t="8323" x="3111500" y="806450"/>
          <p14:tracePt t="8345" x="3492500" y="1330325"/>
          <p14:tracePt t="8358" x="3676650" y="1670050"/>
          <p14:tracePt t="8375" x="3746500" y="1895475"/>
          <p14:tracePt t="8391" x="3819525" y="2149475"/>
          <p14:tracePt t="8422" x="3908425" y="2571750"/>
          <p14:tracePt t="8458" x="4051300" y="2889250"/>
          <p14:tracePt t="8474" x="4111625" y="3003550"/>
          <p14:tracePt t="8493" x="4206875" y="3178175"/>
          <p14:tracePt t="8507" x="4248150" y="3267075"/>
          <p14:tracePt t="8523" x="4279900" y="3343275"/>
          <p14:tracePt t="8540" x="4318000" y="3432175"/>
          <p14:tracePt t="8557" x="4365625" y="3559175"/>
          <p14:tracePt t="8573" x="4406900" y="3638550"/>
          <p14:tracePt t="8590" x="4435475" y="3705225"/>
          <p14:tracePt t="8607" x="4489450" y="3813175"/>
          <p14:tracePt t="8623" x="4521200" y="3892550"/>
          <p14:tracePt t="8639" x="4543425" y="3956050"/>
          <p14:tracePt t="8656" x="4562475" y="4048125"/>
          <p14:tracePt t="8672" x="4584700" y="4111625"/>
          <p14:tracePt t="8689" x="4622800" y="4181475"/>
          <p14:tracePt t="8707" x="4654550" y="4244975"/>
          <p14:tracePt t="8723" x="4679950" y="4283075"/>
          <p14:tracePt t="9042" x="4638675" y="4248150"/>
          <p14:tracePt t="9049" x="4562475" y="4181475"/>
          <p14:tracePt t="9056" x="4489450" y="4127500"/>
          <p14:tracePt t="9072" x="4365625" y="3978275"/>
          <p14:tracePt t="9089" x="4279900" y="3873500"/>
          <p14:tracePt t="9107" x="4222750" y="3800475"/>
          <p14:tracePt t="9123" x="4213225" y="3790950"/>
          <p14:tracePt t="9140" x="4203700" y="3781425"/>
          <p14:tracePt t="9157" x="4181475" y="3781425"/>
          <p14:tracePt t="9173" x="4171950" y="3781425"/>
          <p14:tracePt t="9190" x="4162425" y="3787775"/>
          <p14:tracePt t="9206" x="4121150" y="3806825"/>
          <p14:tracePt t="9223" x="4089400" y="3816350"/>
          <p14:tracePt t="9239" x="4057650" y="3851275"/>
          <p14:tracePt t="9256" x="4022725" y="3873500"/>
          <p14:tracePt t="9273" x="4006850" y="3889375"/>
          <p14:tracePt t="9290" x="3994150" y="3914775"/>
          <p14:tracePt t="9306" x="3981450" y="3933825"/>
          <p14:tracePt t="9323" x="3962400" y="3965575"/>
          <p14:tracePt t="9339" x="3930650" y="3990975"/>
          <p14:tracePt t="9356" x="3886200" y="4035425"/>
          <p14:tracePt t="9372" x="3860800" y="4057650"/>
          <p14:tracePt t="9389" x="3841750" y="4089400"/>
          <p14:tracePt t="9406" x="3819525" y="4124325"/>
          <p14:tracePt t="9423" x="3806825" y="4149725"/>
          <p14:tracePt t="9442" x="3797300" y="4181475"/>
          <p14:tracePt t="9457" x="3790950" y="4213225"/>
          <p14:tracePt t="9473" x="3784600" y="4235450"/>
          <p14:tracePt t="9490" x="3784600" y="4264025"/>
          <p14:tracePt t="9506" x="3784600" y="4327525"/>
          <p14:tracePt t="9523" x="3784600" y="4362450"/>
          <p14:tracePt t="9540" x="3784600" y="4406900"/>
          <p14:tracePt t="9557" x="3784600" y="4470400"/>
          <p14:tracePt t="9573" x="3784600" y="4514850"/>
          <p14:tracePt t="9590" x="3787775" y="4549775"/>
          <p14:tracePt t="9606" x="3806825" y="4606925"/>
          <p14:tracePt t="9623" x="3816350" y="4638675"/>
          <p14:tracePt t="9639" x="3835400" y="4660900"/>
          <p14:tracePt t="9656" x="3841750" y="4683125"/>
          <p14:tracePt t="9673" x="3841750" y="4699000"/>
          <p14:tracePt t="9689" x="3841750" y="4708525"/>
          <p14:tracePt t="9706" x="3841750" y="4718050"/>
          <p14:tracePt t="9722" x="3841750" y="4724400"/>
          <p14:tracePt t="10085" x="3921125" y="4743450"/>
          <p14:tracePt t="10091" x="4035425" y="4775200"/>
          <p14:tracePt t="10107" x="4324350" y="4835525"/>
          <p14:tracePt t="10123" x="4632325" y="4879975"/>
          <p14:tracePt t="10127" x="4826000" y="4892675"/>
          <p14:tracePt t="10140" x="5222875" y="4892675"/>
          <p14:tracePt t="10157" x="5724525" y="4870450"/>
          <p14:tracePt t="10175" x="6381750" y="4838700"/>
          <p14:tracePt t="10191" x="7435850" y="4806950"/>
          <p14:tracePt t="10207" x="8020050" y="4806950"/>
          <p14:tracePt t="10224" x="8496300" y="4832350"/>
          <p14:tracePt t="10241" x="8823325" y="4879975"/>
          <p14:tracePt t="10257" x="8975725" y="4905375"/>
          <p14:tracePt t="10273" x="9067800" y="4914900"/>
          <p14:tracePt t="10498" x="9080500" y="4540250"/>
          <p14:tracePt t="10505" x="8985250" y="4483100"/>
          <p14:tracePt t="10512" x="8890000" y="4445000"/>
          <p14:tracePt t="10523" x="8794750" y="4406900"/>
          <p14:tracePt t="10540" x="8569325" y="4333875"/>
          <p14:tracePt t="10556" x="8486775" y="4327525"/>
          <p14:tracePt t="10589" x="8375650" y="4343400"/>
          <p14:tracePt t="10623" x="8286750" y="4368800"/>
          <p14:tracePt t="10639" x="8169275" y="4413250"/>
          <p14:tracePt t="10656" x="8080375" y="4445000"/>
          <p14:tracePt t="10672" x="7991475" y="4486275"/>
          <p14:tracePt t="10689" x="7905750" y="4524375"/>
          <p14:tracePt t="10706" x="7874000" y="4540250"/>
          <p14:tracePt t="10722" x="7858125" y="4552950"/>
          <p14:tracePt t="10739" x="7842250" y="4565650"/>
          <p14:tracePt t="10756" x="7839075" y="4575175"/>
          <p14:tracePt t="10773" x="7839075" y="4591050"/>
          <p14:tracePt t="10790" x="7839075" y="4613275"/>
          <p14:tracePt t="10806" x="7839075" y="4629150"/>
          <p14:tracePt t="10823" x="7820025" y="4657725"/>
          <p14:tracePt t="10839" x="7804150" y="4692650"/>
          <p14:tracePt t="10856" x="7794625" y="4702175"/>
          <p14:tracePt t="10873" x="7788275" y="4711700"/>
          <p14:tracePt t="10889" x="7788275" y="4724400"/>
          <p14:tracePt t="10905" x="7788275" y="4740275"/>
          <p14:tracePt t="10923" x="7788275" y="4749800"/>
          <p14:tracePt t="10956" x="7788275" y="4756150"/>
          <p14:tracePt t="10973" x="7788275" y="4759325"/>
          <p14:tracePt t="10989" x="7788275" y="4768850"/>
          <p14:tracePt t="11361" x="7775575" y="4718050"/>
          <p14:tracePt t="11368" x="7759700" y="4667250"/>
          <p14:tracePt t="11375" x="7750175" y="4610100"/>
          <p14:tracePt t="11390" x="7734300" y="4514850"/>
          <p14:tracePt t="11407" x="7734300" y="4460875"/>
          <p14:tracePt t="11422" x="7734300" y="4445000"/>
          <p14:tracePt t="11439" x="7734300" y="4438650"/>
          <p14:tracePt t="11482" x="7734300" y="4435475"/>
          <p14:tracePt t="11506" x="7727950" y="4419600"/>
          <p14:tracePt t="11524" x="7712075" y="4391025"/>
          <p14:tracePt t="11539" x="7686675" y="4352925"/>
          <p14:tracePt t="11556" x="7645400" y="4311650"/>
          <p14:tracePt t="11573" x="7505700" y="4143375"/>
          <p14:tracePt t="11589" x="7391400" y="3997325"/>
          <p14:tracePt t="11605" x="7251700" y="3844925"/>
          <p14:tracePt t="11624" x="6918325" y="3441700"/>
          <p14:tracePt t="11641" x="6718300" y="3209925"/>
          <p14:tracePt t="11657" x="6502400" y="2921000"/>
          <p14:tracePt t="11675" x="6340475" y="2657475"/>
          <p14:tracePt t="11691" x="6267450" y="2501900"/>
          <p14:tracePt t="11707" x="6213475" y="2387600"/>
          <p14:tracePt t="11722" x="6191250" y="2324100"/>
          <p14:tracePt t="11739" x="6175375" y="2273300"/>
          <p14:tracePt t="11756" x="6162675" y="2251075"/>
          <p14:tracePt t="11774" x="6156325" y="2216150"/>
          <p14:tracePt t="11790" x="6137275" y="2178050"/>
          <p14:tracePt t="11806" x="6061075" y="2098675"/>
          <p14:tracePt t="11823" x="5870575" y="1943100"/>
          <p14:tracePt t="11839" x="5680075" y="1838325"/>
          <p14:tracePt t="11856" x="5530850" y="1736725"/>
          <p14:tracePt t="11873" x="5359400" y="1651000"/>
          <p14:tracePt t="11889" x="5280025" y="1619250"/>
          <p14:tracePt t="11906" x="5207000" y="1603375"/>
          <p14:tracePt t="11924" x="5099050" y="1609725"/>
          <p14:tracePt t="11940" x="5010150" y="1641475"/>
          <p14:tracePt t="11956" x="4902200" y="1673225"/>
          <p14:tracePt t="11973" x="4718050" y="1771650"/>
          <p14:tracePt t="11989" x="4635500" y="1838325"/>
          <p14:tracePt t="12005" x="4587875" y="1908175"/>
          <p14:tracePt t="12023" x="4546600" y="1993900"/>
          <p14:tracePt t="12040" x="4549775" y="2054225"/>
          <p14:tracePt t="12056" x="4657725" y="2171700"/>
          <p14:tracePt t="12073" x="5156200" y="2574925"/>
          <p14:tracePt t="12091" x="5470525" y="2813050"/>
          <p14:tracePt t="12108" x="5686425" y="3048000"/>
          <p14:tracePt t="12124" x="5800725" y="3197225"/>
          <p14:tracePt t="12140" x="5899150" y="3425825"/>
          <p14:tracePt t="12156" x="5956300" y="3625850"/>
          <p14:tracePt t="12160" x="5984875" y="3730625"/>
          <p14:tracePt t="12173" x="6051550" y="3940175"/>
          <p14:tracePt t="12190" x="6127750" y="4117975"/>
          <p14:tracePt t="12206" x="6216650" y="4254500"/>
          <p14:tracePt t="12223" x="6391275" y="4425950"/>
          <p14:tracePt t="12239" x="6473825" y="4492625"/>
          <p14:tracePt t="12255" x="6518275" y="4508500"/>
          <p14:tracePt t="12272" x="6569075" y="4498975"/>
          <p14:tracePt t="12289" x="6600825" y="4457700"/>
          <p14:tracePt t="12306" x="6623050" y="4403725"/>
          <p14:tracePt t="12323" x="6683375" y="4200525"/>
          <p14:tracePt t="12340" x="6699250" y="4105275"/>
          <p14:tracePt t="12356" x="6731000" y="4016375"/>
          <p14:tracePt t="12372" x="6794500" y="3813175"/>
          <p14:tracePt t="12389" x="6829425" y="3660775"/>
          <p14:tracePt t="12405" x="6848475" y="3498850"/>
          <p14:tracePt t="12422" x="6772275" y="3155950"/>
          <p14:tracePt t="12442" x="6708775" y="2990850"/>
          <p14:tracePt t="12455" x="6632575" y="2800350"/>
          <p14:tracePt t="12473" x="6572250" y="2619375"/>
          <p14:tracePt t="12489" x="6550025" y="2555875"/>
          <p14:tracePt t="12506" x="6543675" y="2501900"/>
          <p14:tracePt t="12522" x="6543675" y="2460625"/>
          <p14:tracePt t="12538" x="6553200" y="2432050"/>
          <p14:tracePt t="12555" x="6572250" y="2406650"/>
          <p14:tracePt t="12572" x="6610350" y="2355850"/>
          <p14:tracePt t="12589" x="6642100" y="2324100"/>
          <p14:tracePt t="12607" x="6664325" y="2301875"/>
          <p14:tracePt t="12623" x="6696075" y="2263775"/>
          <p14:tracePt t="12639" x="6705600" y="2254250"/>
          <p14:tracePt t="12656" x="6715125" y="2244725"/>
          <p14:tracePt t="12658" x="6721475" y="2241550"/>
          <p14:tracePt t="12672" x="6731000" y="2235200"/>
          <p14:tracePt t="12689" x="6746875" y="2228850"/>
          <p14:tracePt t="12706" x="6750050" y="2225675"/>
          <p14:tracePt t="12722" x="6750050" y="2216150"/>
          <p14:tracePt t="12756" x="6750050" y="2209800"/>
          <p14:tracePt t="12774" x="6743700" y="2203450"/>
          <p14:tracePt t="12789" x="6727825" y="2203450"/>
          <p14:tracePt t="12806" x="6711950" y="2200275"/>
          <p14:tracePt t="12822" x="6699250" y="2200275"/>
          <p14:tracePt t="12839" x="6683375" y="2190750"/>
          <p14:tracePt t="12857" x="6673850" y="2178050"/>
          <p14:tracePt t="12873" x="6673850" y="2159000"/>
          <p14:tracePt t="12889" x="6702425" y="2143125"/>
          <p14:tracePt t="12906" x="6772275" y="2095500"/>
          <p14:tracePt t="12922" x="6943725" y="2028825"/>
          <p14:tracePt t="12939" x="7089775" y="1984375"/>
          <p14:tracePt t="12955" x="7216775" y="1965325"/>
          <p14:tracePt t="12972" x="7404100" y="1949450"/>
          <p14:tracePt t="12989" x="7508875" y="1939925"/>
          <p14:tracePt t="13008" x="7616825" y="1939925"/>
          <p14:tracePt t="13022" x="7645400" y="1939925"/>
          <p14:tracePt t="13039" x="7667625" y="1939925"/>
          <p14:tracePt t="13057" x="7683500" y="1939925"/>
          <p14:tracePt t="13151" x="7683500" y="1936750"/>
          <p14:tracePt t="13158" x="7683500" y="1924050"/>
          <p14:tracePt t="13172" x="7680325" y="1914525"/>
          <p14:tracePt t="13189" x="7670800" y="1905000"/>
          <p14:tracePt t="13206" x="7645400" y="1889125"/>
          <p14:tracePt t="13222" x="7632700" y="1873250"/>
          <p14:tracePt t="13239" x="7623175" y="1863725"/>
          <p14:tracePt t="13257" x="7604125" y="1851025"/>
          <p14:tracePt t="13272" x="7594600" y="1835150"/>
          <p14:tracePt t="13289" x="7575550" y="1809750"/>
          <p14:tracePt t="13306" x="7543800" y="1784350"/>
          <p14:tracePt t="13323" x="7505700" y="1749425"/>
          <p14:tracePt t="13339" x="7477125" y="1736725"/>
          <p14:tracePt t="13356" x="7467600" y="1727200"/>
          <p14:tracePt t="13372" x="7451725" y="1720850"/>
          <p14:tracePt t="13389" x="7442200" y="1720850"/>
          <p14:tracePt t="13406" x="7426325" y="1720850"/>
          <p14:tracePt t="13516" x="7426325" y="1724025"/>
          <p14:tracePt t="13522" x="7426325" y="1727200"/>
          <p14:tracePt t="13539" x="7426325" y="1736725"/>
          <p14:tracePt t="13557" x="7426325" y="1752600"/>
          <p14:tracePt t="13573" x="7426325" y="1768475"/>
          <p14:tracePt t="13589" x="7426325" y="1778000"/>
          <p14:tracePt t="13605" x="7426325" y="1790700"/>
          <p14:tracePt t="13622" x="7426325" y="1800225"/>
          <p14:tracePt t="13639" x="7426325" y="1816100"/>
          <p14:tracePt t="13656" x="7426325" y="1847850"/>
          <p14:tracePt t="13672" x="7426325" y="1885950"/>
          <p14:tracePt t="13689" x="7426325" y="1930400"/>
          <p14:tracePt t="13707" x="7426325" y="1984375"/>
          <p14:tracePt t="13722" x="7426325" y="2022475"/>
          <p14:tracePt t="13739" x="7426325" y="2041525"/>
          <p14:tracePt t="13756" x="7426325" y="2082800"/>
          <p14:tracePt t="13772" x="7426325" y="2127250"/>
          <p14:tracePt t="13788" x="7426325" y="2181225"/>
          <p14:tracePt t="13806" x="7432675" y="2266950"/>
          <p14:tracePt t="13822" x="7432675" y="2317750"/>
          <p14:tracePt t="13839" x="7432675" y="2349500"/>
          <p14:tracePt t="13856" x="7432675" y="2397125"/>
          <p14:tracePt t="13872" x="7432675" y="2416175"/>
          <p14:tracePt t="13889" x="7432675" y="2447925"/>
          <p14:tracePt t="13906" x="7432675" y="2495550"/>
          <p14:tracePt t="13922" x="7432675" y="2517775"/>
          <p14:tracePt t="13939" x="7432675" y="2546350"/>
          <p14:tracePt t="13956" x="7432675" y="2578100"/>
          <p14:tracePt t="13973" x="7432675" y="2600325"/>
          <p14:tracePt t="13989" x="7432675" y="2609850"/>
          <p14:tracePt t="14006" x="7432675" y="2625725"/>
          <p14:tracePt t="14022" x="7432675" y="2635250"/>
          <p14:tracePt t="14039" x="7432675" y="2651125"/>
          <p14:tracePt t="14055" x="7432675" y="2663825"/>
          <p14:tracePt t="14072" x="7432675" y="2673350"/>
          <p14:tracePt t="14089" x="7432675" y="2682875"/>
          <p14:tracePt t="14106" x="7432675" y="2705100"/>
          <p14:tracePt t="14123" x="7432675" y="2714625"/>
          <p14:tracePt t="14139" x="7432675" y="2724150"/>
          <p14:tracePt t="14156" x="7432675" y="2749550"/>
          <p14:tracePt t="14172" x="7432675" y="2771775"/>
          <p14:tracePt t="14189" x="7432675" y="2809875"/>
          <p14:tracePt t="14206" x="7432675" y="2857500"/>
          <p14:tracePt t="14223" x="7445375" y="2892425"/>
          <p14:tracePt t="14239" x="7451725" y="2930525"/>
          <p14:tracePt t="14256" x="7451725" y="2962275"/>
          <p14:tracePt t="14273" x="7451725" y="2994025"/>
          <p14:tracePt t="14289" x="7454900" y="3016250"/>
          <p14:tracePt t="14305" x="7454900" y="3054350"/>
          <p14:tracePt t="14322" x="7454900" y="3076575"/>
          <p14:tracePt t="14339" x="7461250" y="3108325"/>
          <p14:tracePt t="14357" x="7461250" y="3146425"/>
          <p14:tracePt t="14373" x="7461250" y="3178175"/>
          <p14:tracePt t="14389" x="7461250" y="3206750"/>
          <p14:tracePt t="14406" x="7461250" y="3248025"/>
          <p14:tracePt t="14422" x="7461250" y="3282950"/>
          <p14:tracePt t="14438" x="7461250" y="3311525"/>
          <p14:tracePt t="14456" x="7461250" y="3375025"/>
          <p14:tracePt t="14472" x="7461250" y="3419475"/>
          <p14:tracePt t="14489" x="7467600" y="3448050"/>
          <p14:tracePt t="14506" x="7467600" y="3495675"/>
          <p14:tracePt t="14522" x="7467600" y="3517900"/>
          <p14:tracePt t="14539" x="7473950" y="3556000"/>
          <p14:tracePt t="14555" x="7473950" y="3603625"/>
          <p14:tracePt t="14572" x="7473950" y="3625850"/>
          <p14:tracePt t="14589" x="7473950" y="3670300"/>
          <p14:tracePt t="14605" x="7480300" y="3724275"/>
          <p14:tracePt t="14622" x="7480300" y="3746500"/>
          <p14:tracePt t="14639" x="7480300" y="3775075"/>
          <p14:tracePt t="14656" x="7480300" y="3810000"/>
          <p14:tracePt t="14672" x="7480300" y="3838575"/>
          <p14:tracePt t="14689" x="7480300" y="3860800"/>
          <p14:tracePt t="14705" x="7480300" y="3908425"/>
          <p14:tracePt t="14722" x="7480300" y="3930650"/>
          <p14:tracePt t="14739" x="7480300" y="3959225"/>
          <p14:tracePt t="14756" x="7480300" y="3997325"/>
          <p14:tracePt t="14772" x="7480300" y="4010025"/>
          <p14:tracePt t="14790" x="7480300" y="4035425"/>
          <p14:tracePt t="14805" x="7480300" y="4064000"/>
          <p14:tracePt t="14822" x="7493000" y="4086225"/>
          <p14:tracePt t="14840" x="7518400" y="4137025"/>
          <p14:tracePt t="14856" x="7527925" y="4159250"/>
          <p14:tracePt t="14873" x="7527925" y="4191000"/>
          <p14:tracePt t="14890" x="7534275" y="4222750"/>
          <p14:tracePt t="14905" x="7534275" y="4244975"/>
          <p14:tracePt t="14923" x="7546975" y="4276725"/>
          <p14:tracePt t="14939" x="7559675" y="4318000"/>
          <p14:tracePt t="14956" x="7578725" y="4362450"/>
          <p14:tracePt t="14972" x="7585075" y="4406900"/>
          <p14:tracePt t="14989" x="7585075" y="4441825"/>
          <p14:tracePt t="15005" x="7585075" y="4470400"/>
          <p14:tracePt t="15022" x="7585075" y="4492625"/>
          <p14:tracePt t="15040" x="7585075" y="4518025"/>
          <p14:tracePt t="15056" x="7585075" y="4533900"/>
          <p14:tracePt t="15072" x="7585075" y="4556125"/>
          <p14:tracePt t="15089" x="7585075" y="4594225"/>
          <p14:tracePt t="15105" x="7597775" y="4641850"/>
          <p14:tracePt t="15122" x="7597775" y="4676775"/>
          <p14:tracePt t="15139" x="7604125" y="4740275"/>
          <p14:tracePt t="15155" x="7604125" y="4775200"/>
          <p14:tracePt t="15173" x="7604125" y="4797425"/>
          <p14:tracePt t="15176" x="7604125" y="4810125"/>
          <p14:tracePt t="15190" x="7604125" y="4838700"/>
          <p14:tracePt t="15206" x="7616825" y="4883150"/>
          <p14:tracePt t="15222" x="7623175" y="4921250"/>
          <p14:tracePt t="15239" x="7651750" y="4984750"/>
          <p14:tracePt t="15255" x="7664450" y="5022850"/>
          <p14:tracePt t="15272" x="7673975" y="5054600"/>
          <p14:tracePt t="15289" x="7673975" y="5095875"/>
          <p14:tracePt t="15306" x="7673975" y="5118100"/>
          <p14:tracePt t="15323" x="7673975" y="5146675"/>
          <p14:tracePt t="15339" x="7680325" y="5172075"/>
          <p14:tracePt t="15356" x="7686675" y="5194300"/>
          <p14:tracePt t="15372" x="7705725" y="5219700"/>
          <p14:tracePt t="15389" x="7712075" y="5254625"/>
          <p14:tracePt t="15405" x="7715250" y="5264150"/>
          <p14:tracePt t="15422" x="7721600" y="5273675"/>
          <p14:tracePt t="15439" x="7721600" y="5292725"/>
          <p14:tracePt t="15456" x="7721600" y="5302250"/>
          <p14:tracePt t="15472" x="7721600" y="5311775"/>
          <p14:tracePt t="15489" x="7724775" y="5327650"/>
          <p14:tracePt t="15505" x="7734300" y="5343525"/>
          <p14:tracePt t="15522" x="7740650" y="5353050"/>
          <p14:tracePt t="15539" x="7756525" y="5368925"/>
          <p14:tracePt t="15556" x="7756525" y="5378450"/>
          <p14:tracePt t="15573" x="7759700" y="5394325"/>
          <p14:tracePt t="15589" x="7769225" y="5407025"/>
          <p14:tracePt t="15606" x="7775575" y="5416550"/>
          <p14:tracePt t="15622" x="7785100" y="5426075"/>
          <p14:tracePt t="15639" x="7807325" y="5461000"/>
          <p14:tracePt t="15655" x="7832725" y="5486400"/>
          <p14:tracePt t="15672" x="7864475" y="5518150"/>
          <p14:tracePt t="15674" x="7877175" y="5530850"/>
          <p14:tracePt t="15689" x="7899400" y="5553075"/>
          <p14:tracePt t="15706" x="7912100" y="5578475"/>
          <p14:tracePt t="15724" x="7931150" y="5594350"/>
          <p14:tracePt t="15739" x="7937500" y="5603875"/>
          <p14:tracePt t="15756" x="7940675" y="5603875"/>
          <p14:tracePt t="15772" x="7947025" y="5603875"/>
          <p14:tracePt t="15789" x="7956550" y="5603875"/>
          <p14:tracePt t="15805" x="7962900" y="5600700"/>
          <p14:tracePt t="15823" x="7975600" y="5584825"/>
          <p14:tracePt t="15839" x="7994650" y="5527675"/>
          <p14:tracePt t="15856" x="8010525" y="5473700"/>
          <p14:tracePt t="15873" x="8016875" y="5413375"/>
          <p14:tracePt t="15889" x="8016875" y="5318125"/>
          <p14:tracePt t="15905" x="8016875" y="5257800"/>
          <p14:tracePt t="15922" x="8013700" y="5207000"/>
          <p14:tracePt t="15938" x="7994650" y="5143500"/>
          <p14:tracePt t="15955" x="7978775" y="5076825"/>
          <p14:tracePt t="15972" x="7956550" y="5003800"/>
          <p14:tracePt t="15989" x="7934325" y="4902200"/>
          <p14:tracePt t="16006" x="7921625" y="4838700"/>
          <p14:tracePt t="16023" x="7908925" y="4784725"/>
          <p14:tracePt t="16039" x="7870825" y="4692650"/>
          <p14:tracePt t="16055" x="7858125" y="4625975"/>
          <p14:tracePt t="16072" x="7835900" y="4562475"/>
          <p14:tracePt t="16088" x="7807325" y="4489450"/>
          <p14:tracePt t="16105" x="7794625" y="4425950"/>
          <p14:tracePt t="16124" x="7788275" y="4356100"/>
          <p14:tracePt t="16139" x="7778750" y="4235450"/>
          <p14:tracePt t="16156" x="7772400" y="4162425"/>
          <p14:tracePt t="16173" x="7756525" y="4102100"/>
          <p14:tracePt t="16189" x="7727950" y="3997325"/>
          <p14:tracePt t="16205" x="7721600" y="3952875"/>
          <p14:tracePt t="16222" x="7715250" y="3908425"/>
          <p14:tracePt t="16238" x="7715250" y="3838575"/>
          <p14:tracePt t="16255" x="7708900" y="3794125"/>
          <p14:tracePt t="16273" x="7708900" y="3746500"/>
          <p14:tracePt t="16289" x="7702550" y="3717925"/>
          <p14:tracePt t="16305" x="7696200" y="3673475"/>
          <p14:tracePt t="16324" x="7689850" y="3609975"/>
          <p14:tracePt t="16339" x="7677150" y="3556000"/>
          <p14:tracePt t="16355" x="7677150" y="3502025"/>
          <p14:tracePt t="16371" x="7667625" y="3451225"/>
          <p14:tracePt t="16388" x="7661275" y="3355975"/>
          <p14:tracePt t="16405" x="7661275" y="3273425"/>
          <p14:tracePt t="16423" x="7654925" y="3133725"/>
          <p14:tracePt t="16439" x="7654925" y="3079750"/>
          <p14:tracePt t="16455" x="7654925" y="3038475"/>
          <p14:tracePt t="16473" x="7654925" y="2974975"/>
          <p14:tracePt t="16489" x="7654925" y="2930525"/>
          <p14:tracePt t="16505" x="7654925" y="2879725"/>
          <p14:tracePt t="16523" x="7654925" y="2809875"/>
          <p14:tracePt t="16539" x="7654925" y="2771775"/>
          <p14:tracePt t="16555" x="7648575" y="2733675"/>
          <p14:tracePt t="16573" x="7629525" y="2698750"/>
          <p14:tracePt t="16589" x="7613650" y="2667000"/>
          <p14:tracePt t="16605" x="7613650" y="2647950"/>
          <p14:tracePt t="16622" x="7607300" y="2606675"/>
          <p14:tracePt t="16638" x="7594600" y="2581275"/>
          <p14:tracePt t="16655" x="7588250" y="2546350"/>
          <p14:tracePt t="16673" x="7581900" y="2495550"/>
          <p14:tracePt t="16689" x="7581900" y="2473325"/>
          <p14:tracePt t="16705" x="7575550" y="2451100"/>
          <p14:tracePt t="16723" x="7575550" y="2438400"/>
          <p14:tracePt t="16739" x="7575550" y="2428875"/>
          <p14:tracePt t="16755" x="7575550" y="2419350"/>
          <p14:tracePt t="16773" x="7553325" y="2390775"/>
          <p14:tracePt t="16788" x="7543800" y="2374900"/>
          <p14:tracePt t="16805" x="7537450" y="2359025"/>
          <p14:tracePt t="16823" x="7534275" y="2336800"/>
          <p14:tracePt t="16839" x="7534275" y="2327275"/>
          <p14:tracePt t="16855" x="7534275" y="2317750"/>
          <p14:tracePt t="16872" x="7534275" y="2308225"/>
          <p14:tracePt t="16889" x="7534275" y="2298700"/>
          <p14:tracePt t="16906" x="7534275" y="2289175"/>
          <p14:tracePt t="16922" x="7534275" y="2273300"/>
          <p14:tracePt t="16939" x="7534275" y="2263775"/>
          <p14:tracePt t="16955" x="7534275" y="2247900"/>
          <p14:tracePt t="16972" x="7534275" y="2235200"/>
          <p14:tracePt t="16989" x="7534275" y="2225675"/>
          <p14:tracePt t="17005" x="7534275" y="2216150"/>
          <p14:tracePt t="17022" x="7534275" y="2193925"/>
          <p14:tracePt t="17039" x="7534275" y="2190750"/>
          <p14:tracePt t="17056" x="7534275" y="2184400"/>
          <p14:tracePt t="17109" x="7527925" y="2184400"/>
          <p14:tracePt t="17123" x="7524750" y="2184400"/>
          <p14:tracePt t="17136" x="7518400" y="2184400"/>
          <p14:tracePt t="17144" x="7515225" y="2184400"/>
          <p14:tracePt t="17155" x="7502525" y="2187575"/>
          <p14:tracePt t="17172" x="7493000" y="2206625"/>
          <p14:tracePt t="17188" x="7489825" y="2216150"/>
          <p14:tracePt t="17206" x="7483475" y="2228850"/>
          <p14:tracePt t="17209" x="7477125" y="2232025"/>
          <p14:tracePt t="17222" x="7473950" y="2247900"/>
          <p14:tracePt t="17239" x="7467600" y="2276475"/>
          <p14:tracePt t="17255" x="7461250" y="2298700"/>
          <p14:tracePt t="17272" x="7461250" y="2330450"/>
          <p14:tracePt t="17288" x="7461250" y="2352675"/>
          <p14:tracePt t="17305" x="7461250" y="2381250"/>
          <p14:tracePt t="17322" x="7448550" y="2432050"/>
          <p14:tracePt t="17338" x="7448550" y="2466975"/>
          <p14:tracePt t="17356" x="7442200" y="2511425"/>
          <p14:tracePt t="17372" x="7442200" y="2574925"/>
          <p14:tracePt t="17389" x="7435850" y="2603500"/>
          <p14:tracePt t="17405" x="7432675" y="2647950"/>
          <p14:tracePt t="17422" x="7432675" y="2711450"/>
          <p14:tracePt t="17438" x="7423150" y="2771775"/>
          <p14:tracePt t="17455" x="7423150" y="2822575"/>
          <p14:tracePt t="17471" x="7416800" y="2886075"/>
          <p14:tracePt t="17489" x="7410450" y="2924175"/>
          <p14:tracePt t="17506" x="7410450" y="2965450"/>
          <p14:tracePt t="17522" x="7404100" y="3028950"/>
          <p14:tracePt t="17539" x="7404100" y="3073400"/>
          <p14:tracePt t="17555" x="7404100" y="3133725"/>
          <p14:tracePt t="17571" x="7404100" y="3203575"/>
          <p14:tracePt t="17588" x="7404100" y="3238500"/>
          <p14:tracePt t="17605" x="7404100" y="3276600"/>
          <p14:tracePt t="17622" x="7404100" y="3330575"/>
          <p14:tracePt t="17638" x="7404100" y="3375025"/>
          <p14:tracePt t="17657" x="7404100" y="3435350"/>
          <p14:tracePt t="17672" x="7407275" y="3505200"/>
          <p14:tracePt t="17688" x="7407275" y="3549650"/>
          <p14:tracePt t="17705" x="7407275" y="3600450"/>
          <p14:tracePt t="17707" x="7407275" y="3619500"/>
          <p14:tracePt t="17721" x="7407275" y="3670300"/>
          <p14:tracePt t="17738" x="7407275" y="3724275"/>
          <p14:tracePt t="17755" x="7407275" y="3775075"/>
          <p14:tracePt t="17772" x="7407275" y="3838575"/>
          <p14:tracePt t="17788" x="7407275" y="3873500"/>
          <p14:tracePt t="17806" x="7397750" y="3921125"/>
          <p14:tracePt t="17822" x="7391400" y="3975100"/>
          <p14:tracePt t="17838" x="7391400" y="4019550"/>
          <p14:tracePt t="17855" x="7378700" y="4064000"/>
          <p14:tracePt t="17871" x="7378700" y="4143375"/>
          <p14:tracePt t="17888" x="7378700" y="4178300"/>
          <p14:tracePt t="17906" x="7378700" y="4241800"/>
          <p14:tracePt t="17922" x="7378700" y="4286250"/>
          <p14:tracePt t="17939" x="7378700" y="4346575"/>
          <p14:tracePt t="17957" x="7388225" y="4425950"/>
          <p14:tracePt t="17972" x="7404100" y="4489450"/>
          <p14:tracePt t="17988" x="7416800" y="4537075"/>
          <p14:tracePt t="18006" x="7429500" y="4597400"/>
          <p14:tracePt t="18022" x="7442200" y="4635500"/>
          <p14:tracePt t="18039" x="7461250" y="4676775"/>
          <p14:tracePt t="18056" x="7480300" y="4724400"/>
          <p14:tracePt t="18073" x="7493000" y="4762500"/>
          <p14:tracePt t="18089" x="7502525" y="4800600"/>
          <p14:tracePt t="18106" x="7527925" y="4851400"/>
          <p14:tracePt t="18122" x="7556500" y="4895850"/>
          <p14:tracePt t="18139" x="7569200" y="4927600"/>
          <p14:tracePt t="18156" x="7591425" y="4972050"/>
          <p14:tracePt t="18172" x="7604125" y="5000625"/>
          <p14:tracePt t="18189" x="7616825" y="5026025"/>
          <p14:tracePt t="18207" x="7632700" y="5067300"/>
          <p14:tracePt t="18222" x="7651750" y="5083175"/>
          <p14:tracePt t="18239" x="7661275" y="5114925"/>
          <p14:tracePt t="18255" x="7667625" y="5140325"/>
          <p14:tracePt t="18272" x="7673975" y="5149850"/>
          <p14:tracePt t="18288" x="7673975" y="5165725"/>
          <p14:tracePt t="18306" x="7673975" y="5181600"/>
          <p14:tracePt t="18322" x="7673975" y="5191125"/>
          <p14:tracePt t="18339" x="7673975" y="5194300"/>
          <p14:tracePt t="18385" x="7673975" y="5200650"/>
          <p14:tracePt t="18435" x="7677150" y="5200650"/>
          <p14:tracePt t="18528" x="7677150" y="5210175"/>
          <p14:tracePt t="18643" x="7677150" y="5203825"/>
          <p14:tracePt t="18649" x="7677150" y="5197475"/>
          <p14:tracePt t="18656" x="7683500" y="5194300"/>
          <p14:tracePt t="18672" x="7699375" y="5181600"/>
          <p14:tracePt t="18688" x="7705725" y="5159375"/>
          <p14:tracePt t="18705" x="7705725" y="5111750"/>
          <p14:tracePt t="18721" x="7705725" y="5083175"/>
          <p14:tracePt t="18739" x="7689850" y="5051425"/>
          <p14:tracePt t="18756" x="7670800" y="5010150"/>
          <p14:tracePt t="18772" x="7658100" y="4987925"/>
          <p14:tracePt t="18789" x="7648575" y="4972050"/>
          <p14:tracePt t="18805" x="7629525" y="4956175"/>
          <p14:tracePt t="18822" x="7620000" y="4946650"/>
          <p14:tracePt t="18838" x="7610475" y="4937125"/>
          <p14:tracePt t="18855" x="7594600" y="4937125"/>
          <p14:tracePt t="18871" x="7578725" y="4937125"/>
          <p14:tracePt t="18889" x="7569200" y="4937125"/>
          <p14:tracePt t="18906" x="7566025" y="4937125"/>
          <p14:tracePt t="18955" x="7566025" y="4943475"/>
          <p14:tracePt t="18963" x="7566025" y="4946650"/>
          <p14:tracePt t="18971" x="7566025" y="4953000"/>
          <p14:tracePt t="18988" x="7566025" y="4962525"/>
          <p14:tracePt t="19005" x="7572375" y="4994275"/>
          <p14:tracePt t="19022" x="7585075" y="5019675"/>
          <p14:tracePt t="19038" x="7604125" y="5051425"/>
          <p14:tracePt t="19056" x="7620000" y="5086350"/>
          <p14:tracePt t="19072" x="7632700" y="5114925"/>
          <p14:tracePt t="19088" x="7645400" y="5140325"/>
          <p14:tracePt t="19105" x="7670800" y="5181600"/>
          <p14:tracePt t="19121" x="7680325" y="5197475"/>
          <p14:tracePt t="19139" x="7689850" y="5213350"/>
          <p14:tracePt t="19155" x="7699375" y="5229225"/>
          <p14:tracePt t="19171" x="7699375" y="5238750"/>
          <p14:tracePt t="19188" x="7699375" y="5241925"/>
          <p14:tracePt t="19247" x="7699375" y="5235575"/>
          <p14:tracePt t="19254" x="7699375" y="5232400"/>
          <p14:tracePt t="19262" x="7699375" y="5226050"/>
          <p14:tracePt t="19271" x="7699375" y="5216525"/>
          <p14:tracePt t="19289" x="7699375" y="5187950"/>
          <p14:tracePt t="19306" x="7699375" y="5133975"/>
          <p14:tracePt t="19322" x="7696200" y="5108575"/>
          <p14:tracePt t="19339" x="7686675" y="5080000"/>
          <p14:tracePt t="19355" x="7667625" y="5045075"/>
          <p14:tracePt t="19372" x="7658100" y="5019675"/>
          <p14:tracePt t="19388" x="7642225" y="5010150"/>
          <p14:tracePt t="19405" x="7626350" y="4994275"/>
          <p14:tracePt t="19421" x="7626350" y="4991100"/>
          <p14:tracePt t="19455" x="7626350" y="4984750"/>
          <p14:tracePt t="19475" x="7626350" y="4975225"/>
          <p14:tracePt t="19984" x="7607300" y="4978400"/>
          <p14:tracePt t="19990" x="7581900" y="4978400"/>
          <p14:tracePt t="20005" x="7537450" y="4984750"/>
          <p14:tracePt t="20022" x="7493000" y="4997450"/>
          <p14:tracePt t="20039" x="7448550" y="5016500"/>
          <p14:tracePt t="20056" x="7419975" y="5035550"/>
          <p14:tracePt t="20088" x="7394575" y="5057775"/>
          <p14:tracePt t="20122" x="7385050" y="5083175"/>
          <p14:tracePt t="20139" x="7385050" y="5105400"/>
          <p14:tracePt t="20155" x="7391400" y="5127625"/>
          <p14:tracePt t="20172" x="7404100" y="5156200"/>
          <p14:tracePt t="20188" x="7423150" y="5207000"/>
          <p14:tracePt t="20204" x="7435850" y="5238750"/>
          <p14:tracePt t="20222" x="7454900" y="5283200"/>
          <p14:tracePt t="20239" x="7473950" y="5340350"/>
          <p14:tracePt t="20255" x="7486650" y="5362575"/>
          <p14:tracePt t="20272" x="7496175" y="5394325"/>
          <p14:tracePt t="20289" x="7521575" y="5435600"/>
          <p14:tracePt t="20305" x="7534275" y="5467350"/>
          <p14:tracePt t="20321" x="7546975" y="5489575"/>
          <p14:tracePt t="20338" x="7591425" y="5543550"/>
          <p14:tracePt t="20354" x="7616825" y="5575300"/>
          <p14:tracePt t="20372" x="7632700" y="5597525"/>
          <p14:tracePt t="20388" x="7648575" y="5613400"/>
          <p14:tracePt t="20404" x="7658100" y="5616575"/>
          <p14:tracePt t="20421" x="7667625" y="5616575"/>
          <p14:tracePt t="20438" x="7686675" y="5616575"/>
          <p14:tracePt t="20454" x="7699375" y="5600700"/>
          <p14:tracePt t="20471" x="7712075" y="5562600"/>
          <p14:tracePt t="20488" x="7737475" y="5489575"/>
          <p14:tracePt t="20504" x="7753350" y="5403850"/>
          <p14:tracePt t="20522" x="7753350" y="5299075"/>
          <p14:tracePt t="20538" x="7753350" y="5191125"/>
          <p14:tracePt t="20555" x="7753350" y="5149850"/>
          <p14:tracePt t="20572" x="7753350" y="5111750"/>
          <p14:tracePt t="20588" x="7731125" y="5070475"/>
          <p14:tracePt t="20604" x="7721600" y="5054600"/>
          <p14:tracePt t="20622" x="7712075" y="5045075"/>
          <p14:tracePt t="20638" x="7696200" y="5029200"/>
          <p14:tracePt t="20654" x="7680325" y="5013325"/>
          <p14:tracePt t="20671" x="7670800" y="5003800"/>
          <p14:tracePt t="20689" x="7654925" y="4987925"/>
          <p14:tracePt t="20705" x="7645400" y="4978400"/>
          <p14:tracePt t="20721" x="7635875" y="4962525"/>
          <p14:tracePt t="20738" x="7620000" y="4959350"/>
          <p14:tracePt t="20755" x="7610475" y="4959350"/>
          <p14:tracePt t="20772" x="7600950" y="4959350"/>
          <p14:tracePt t="20789" x="7569200" y="4959350"/>
          <p14:tracePt t="20805" x="7553325" y="4959350"/>
          <p14:tracePt t="20822" x="7531100" y="4959350"/>
          <p14:tracePt t="20838" x="7518400" y="4959350"/>
          <p14:tracePt t="20854" x="7508875" y="4959350"/>
          <p14:tracePt t="20871" x="7496175" y="4959350"/>
          <p14:tracePt t="20888" x="7477125" y="4959350"/>
          <p14:tracePt t="21103" x="7467600" y="4953000"/>
          <p14:tracePt t="21110" x="7454900" y="4946650"/>
          <p14:tracePt t="21121" x="7451725" y="4943475"/>
          <p14:tracePt t="21138" x="7435850" y="4921250"/>
          <p14:tracePt t="21154" x="7426325" y="4921250"/>
          <p14:tracePt t="21189" x="7432675" y="4921250"/>
          <p14:tracePt t="21205" x="7442200" y="4921250"/>
          <p14:tracePt t="21222" x="7464425" y="4921250"/>
          <p14:tracePt t="21238" x="7518400" y="4921250"/>
          <p14:tracePt t="21255" x="7562850" y="4921250"/>
          <p14:tracePt t="21273" x="7626350" y="4921250"/>
          <p14:tracePt t="21288" x="7677150" y="4921250"/>
          <p14:tracePt t="21305" x="7705725" y="4921250"/>
          <p14:tracePt t="21323" x="7740650" y="4921250"/>
          <p14:tracePt t="21339" x="7750175" y="4921250"/>
          <p14:tracePt t="21355" x="7756525" y="4921250"/>
          <p14:tracePt t="21402" x="7753350" y="4921250"/>
          <p14:tracePt t="21408" x="7750175" y="4921250"/>
          <p14:tracePt t="21421" x="7743825" y="4921250"/>
          <p14:tracePt t="21438" x="7724775" y="4921250"/>
          <p14:tracePt t="21455" x="7715250" y="4921250"/>
          <p14:tracePt t="21472" x="7699375" y="4921250"/>
          <p14:tracePt t="21488" x="7689850" y="4921250"/>
          <p14:tracePt t="21504" x="7673975" y="4921250"/>
          <p14:tracePt t="21522" x="7661275" y="4921250"/>
          <p14:tracePt t="21538" x="7648575" y="4921250"/>
          <p14:tracePt t="21572" x="7639050" y="4921250"/>
          <p14:tracePt t="21589" x="7626350" y="4921250"/>
          <p14:tracePt t="21605" x="7613650" y="4921250"/>
          <p14:tracePt t="21622" x="7600950" y="4921250"/>
          <p14:tracePt t="21639" x="7591425" y="4921250"/>
          <p14:tracePt t="21655" x="7575550" y="4921250"/>
          <p14:tracePt t="21687" x="7566025" y="4921250"/>
          <p14:tracePt t="21705" x="7556500" y="4921250"/>
          <p14:tracePt t="21722" x="7540625" y="4921250"/>
          <p14:tracePt t="21738" x="7531100" y="4921250"/>
          <p14:tracePt t="21944" x="7534275" y="4921250"/>
          <p14:tracePt t="21950" x="7537450" y="4921250"/>
          <p14:tracePt t="21957" x="7543800" y="4921250"/>
          <p14:tracePt t="21971" x="7553325" y="4921250"/>
          <p14:tracePt t="22037" x="7543800" y="4921250"/>
          <p14:tracePt t="22044" x="7540625" y="4921250"/>
          <p14:tracePt t="22055" x="7534275" y="4918075"/>
          <p14:tracePt t="22072" x="7515225" y="4905375"/>
          <p14:tracePt t="22088" x="7493000" y="4895850"/>
          <p14:tracePt t="22104" x="7483475" y="4895850"/>
          <p14:tracePt t="22121" x="7467600" y="4895850"/>
          <p14:tracePt t="22138" x="7458075" y="4895850"/>
          <p14:tracePt t="22155" x="7442200" y="4895850"/>
          <p14:tracePt t="22171" x="7439025" y="4895850"/>
          <p14:tracePt t="22189" x="7429500" y="4895850"/>
          <p14:tracePt t="22205" x="7423150" y="4895850"/>
          <p14:tracePt t="22429" x="7439025" y="4889500"/>
          <p14:tracePt t="22436" x="7448550" y="4883150"/>
          <p14:tracePt t="22444" x="7454900" y="4883150"/>
          <p14:tracePt t="22455" x="7464425" y="4876800"/>
          <p14:tracePt t="22471" x="7486650" y="4867275"/>
          <p14:tracePt t="22488" x="7496175" y="4851400"/>
          <p14:tracePt t="22504" x="7496175" y="4841875"/>
          <p14:tracePt t="22521" x="7496175" y="4826000"/>
          <p14:tracePt t="22537" x="7489825" y="4816475"/>
          <p14:tracePt t="22555" x="7467600" y="4794250"/>
          <p14:tracePt t="22572" x="7416800" y="4768850"/>
          <p14:tracePt t="22588" x="7385050" y="4749800"/>
          <p14:tracePt t="22605" x="7353300" y="4733925"/>
          <p14:tracePt t="22622" x="7331075" y="4711700"/>
          <p14:tracePt t="22638" x="7321550" y="4702175"/>
          <p14:tracePt t="22655" x="7312025" y="4695825"/>
          <p14:tracePt t="22700" x="7315200" y="4695825"/>
          <p14:tracePt t="22707" x="7318375" y="4695825"/>
          <p14:tracePt t="22721" x="7334250" y="4695825"/>
          <p14:tracePt t="22738" x="7369175" y="4695825"/>
          <p14:tracePt t="22756" x="7432675" y="4705350"/>
          <p14:tracePt t="22772" x="7496175" y="4718050"/>
          <p14:tracePt t="22788" x="7550150" y="4733925"/>
          <p14:tracePt t="22806" x="7623175" y="4740275"/>
          <p14:tracePt t="22822" x="7661275" y="4737100"/>
          <p14:tracePt t="22838" x="7693025" y="4724400"/>
          <p14:tracePt t="22855" x="7708900" y="4702175"/>
          <p14:tracePt t="22872" x="7743825" y="4635500"/>
          <p14:tracePt t="22888" x="7756525" y="4575175"/>
          <p14:tracePt t="22906" x="7769225" y="4473575"/>
          <p14:tracePt t="22922" x="7769225" y="4416425"/>
          <p14:tracePt t="22938" x="7769225" y="4378325"/>
          <p14:tracePt t="22955" x="7769225" y="4308475"/>
          <p14:tracePt t="22971" x="7769225" y="4248150"/>
          <p14:tracePt t="22988" x="7769225" y="4197350"/>
          <p14:tracePt t="23006" x="7769225" y="4127500"/>
          <p14:tracePt t="23022" x="7769225" y="4083050"/>
          <p14:tracePt t="23038" x="7769225" y="4054475"/>
          <p14:tracePt t="23056" x="7769225" y="4013200"/>
          <p14:tracePt t="23072" x="7769225" y="3990975"/>
          <p14:tracePt t="23088" x="7769225" y="3962400"/>
          <p14:tracePt t="23105" x="7769225" y="3930650"/>
          <p14:tracePt t="23121" x="7769225" y="3898900"/>
          <p14:tracePt t="23137" x="7769225" y="3876675"/>
          <p14:tracePt t="23155" x="7769225" y="3844925"/>
          <p14:tracePt t="23172" x="7769225" y="3835400"/>
          <p14:tracePt t="23188" x="7769225" y="3819525"/>
          <p14:tracePt t="23206" x="7769225" y="3797300"/>
          <p14:tracePt t="23222" x="7769225" y="3787775"/>
          <p14:tracePt t="23238" x="7769225" y="3778250"/>
          <p14:tracePt t="23255" x="7769225" y="3775075"/>
          <p14:tracePt t="23336" x="7769225" y="3768725"/>
          <p14:tracePt t="23342" x="7769225" y="3759200"/>
          <p14:tracePt t="23355" x="7769225" y="3749675"/>
          <p14:tracePt t="23372" x="7769225" y="3743325"/>
          <p14:tracePt t="23388" x="7769225" y="3733800"/>
          <p14:tracePt t="23421" x="7769225" y="3730625"/>
          <p14:tracePt t="23506" x="7762875" y="3730625"/>
          <p14:tracePt t="23521" x="7759700" y="3730625"/>
          <p14:tracePt t="23548" x="7753350" y="3730625"/>
          <p14:tracePt t="24647" x="7756525" y="3698875"/>
          <p14:tracePt t="24654" x="7775575" y="3638550"/>
          <p14:tracePt t="24660" x="7791450" y="3587750"/>
          <p14:tracePt t="24671" x="7816850" y="3527425"/>
          <p14:tracePt t="24687" x="7877175" y="3425825"/>
          <p14:tracePt t="24704" x="7985125" y="3206750"/>
          <p14:tracePt t="24721" x="8048625" y="3073400"/>
          <p14:tracePt t="24755" x="8150225" y="2895600"/>
          <p14:tracePt t="24788" x="8258175" y="2717800"/>
          <p14:tracePt t="24805" x="8283575" y="2670175"/>
          <p14:tracePt t="24821" x="8296275" y="2632075"/>
          <p14:tracePt t="24838" x="8321675" y="2590800"/>
          <p14:tracePt t="24855" x="8334375" y="2565400"/>
          <p14:tracePt t="24872" x="8343900" y="2543175"/>
          <p14:tracePt t="24889" x="8375650" y="2498725"/>
          <p14:tracePt t="24905" x="8401050" y="2460625"/>
          <p14:tracePt t="24921" x="8420100" y="2428875"/>
          <p14:tracePt t="24938" x="8448675" y="2381250"/>
          <p14:tracePt t="24955" x="8467725" y="2317750"/>
          <p14:tracePt t="24971" x="8480425" y="2286000"/>
          <p14:tracePt t="24988" x="8505825" y="2228850"/>
          <p14:tracePt t="25004" x="8518525" y="2184400"/>
          <p14:tracePt t="25022" x="8531225" y="2139950"/>
          <p14:tracePt t="25038" x="8550275" y="2076450"/>
          <p14:tracePt t="25054" x="8550275" y="2047875"/>
          <p14:tracePt t="25071" x="8550275" y="2016125"/>
          <p14:tracePt t="25088" x="8550275" y="1990725"/>
          <p14:tracePt t="25104" x="8550275" y="1981200"/>
          <p14:tracePt t="25121" x="8550275" y="1965325"/>
          <p14:tracePt t="25138" x="8550275" y="1952625"/>
          <p14:tracePt t="25203" x="8547100" y="1952625"/>
          <p14:tracePt t="25209" x="8543925" y="1946275"/>
          <p14:tracePt t="25221" x="8537575" y="1946275"/>
          <p14:tracePt t="25238" x="8521700" y="1946275"/>
          <p14:tracePt t="25254" x="8509000" y="1946275"/>
          <p14:tracePt t="25271" x="8493125" y="1946275"/>
          <p14:tracePt t="25288" x="8451850" y="1946275"/>
          <p14:tracePt t="25305" x="8429625" y="1949450"/>
          <p14:tracePt t="25321" x="8385175" y="1962150"/>
          <p14:tracePt t="25338" x="8324850" y="2000250"/>
          <p14:tracePt t="25354" x="8293100" y="2025650"/>
          <p14:tracePt t="25371" x="8261350" y="2057400"/>
          <p14:tracePt t="25387" x="8194675" y="2098675"/>
          <p14:tracePt t="25404" x="8156575" y="2130425"/>
          <p14:tracePt t="25420" x="8108950" y="2155825"/>
          <p14:tracePt t="25438" x="8058150" y="2200275"/>
          <p14:tracePt t="25454" x="8026400" y="2225675"/>
          <p14:tracePt t="25471" x="7978775" y="2276475"/>
          <p14:tracePt t="25487" x="7921625" y="2365375"/>
          <p14:tracePt t="25504" x="7893050" y="2413000"/>
          <p14:tracePt t="25521" x="7867650" y="2457450"/>
          <p14:tracePt t="25538" x="7829550" y="2524125"/>
          <p14:tracePt t="25554" x="7794625" y="2571750"/>
          <p14:tracePt t="25571" x="7778750" y="2635250"/>
          <p14:tracePt t="25588" x="7734300" y="2740025"/>
          <p14:tracePt t="25604" x="7715250" y="2778125"/>
          <p14:tracePt t="25621" x="7689850" y="2825750"/>
          <p14:tracePt t="25637" x="7648575" y="2892425"/>
          <p14:tracePt t="25654" x="7629525" y="2930525"/>
          <p14:tracePt t="25671" x="7616825" y="2974975"/>
          <p14:tracePt t="25688" x="7591425" y="3038475"/>
          <p14:tracePt t="25705" x="7578725" y="3082925"/>
          <p14:tracePt t="25721" x="7566025" y="3114675"/>
          <p14:tracePt t="25738" x="7559675" y="3162300"/>
          <p14:tracePt t="25754" x="7553325" y="3184525"/>
          <p14:tracePt t="25770" x="7546975" y="3222625"/>
          <p14:tracePt t="25788" x="7527925" y="3286125"/>
          <p14:tracePt t="25804" x="7521575" y="3340100"/>
          <p14:tracePt t="25821" x="7515225" y="3375025"/>
          <p14:tracePt t="25838" x="7508875" y="3438525"/>
          <p14:tracePt t="25855" x="7502525" y="3476625"/>
          <p14:tracePt t="25871" x="7489825" y="3498850"/>
          <p14:tracePt t="25887" x="7464425" y="3543300"/>
          <p14:tracePt t="25904" x="7464425" y="3565525"/>
          <p14:tracePt t="25922" x="7464425" y="3587750"/>
          <p14:tracePt t="25938" x="7464425" y="3625850"/>
          <p14:tracePt t="25954" x="7464425" y="3635375"/>
          <p14:tracePt t="25972" x="7464425" y="3644900"/>
          <p14:tracePt t="25988" x="7464425" y="3667125"/>
          <p14:tracePt t="26004" x="7464425" y="3676650"/>
          <p14:tracePt t="26021" x="7464425" y="3686175"/>
          <p14:tracePt t="26037" x="7464425" y="3702050"/>
          <p14:tracePt t="26054" x="7464425" y="3714750"/>
          <p14:tracePt t="26073" x="7464425" y="3736975"/>
          <p14:tracePt t="26088" x="7464425" y="3746500"/>
          <p14:tracePt t="26105" x="7464425" y="3756025"/>
          <p14:tracePt t="26121" x="7464425" y="3771900"/>
          <p14:tracePt t="26137" x="7464425" y="3784600"/>
          <p14:tracePt t="26154" x="7464425" y="3794125"/>
          <p14:tracePt t="26171" x="7467600" y="3803650"/>
          <p14:tracePt t="26188" x="7486650" y="3825875"/>
          <p14:tracePt t="26204" x="7502525" y="3835400"/>
          <p14:tracePt t="26221" x="7521575" y="3841750"/>
          <p14:tracePt t="26238" x="7553325" y="3854450"/>
          <p14:tracePt t="26254" x="7562850" y="3854450"/>
          <p14:tracePt t="26271" x="7572375" y="3854450"/>
          <p14:tracePt t="26288" x="7594600" y="3854450"/>
          <p14:tracePt t="26305" x="7607300" y="3854450"/>
          <p14:tracePt t="26309" x="7613650" y="3854450"/>
          <p14:tracePt t="26321" x="7623175" y="3854450"/>
          <p14:tracePt t="26338" x="7664450" y="3854450"/>
          <p14:tracePt t="26355" x="7680325" y="3851275"/>
          <p14:tracePt t="26371" x="7721600" y="3832225"/>
          <p14:tracePt t="26388" x="7737475" y="3822700"/>
          <p14:tracePt t="26404" x="7769225" y="3790950"/>
          <p14:tracePt t="26420" x="7794625" y="3752850"/>
          <p14:tracePt t="26438" x="7832725" y="3686175"/>
          <p14:tracePt t="26454" x="7861300" y="3641725"/>
          <p14:tracePt t="26472" x="7883525" y="3597275"/>
          <p14:tracePt t="26488" x="7899400" y="3581400"/>
          <p14:tracePt t="26505" x="7918450" y="3565525"/>
          <p14:tracePt t="26520" x="7934325" y="3536950"/>
          <p14:tracePt t="26538" x="7959725" y="3502025"/>
          <p14:tracePt t="26554" x="7991475" y="3467100"/>
          <p14:tracePt t="26572" x="8016875" y="3403600"/>
          <p14:tracePt t="26588" x="8035925" y="3359150"/>
          <p14:tracePt t="26605" x="8054975" y="3327400"/>
          <p14:tracePt t="26622" x="8086725" y="3276600"/>
          <p14:tracePt t="26638" x="8118475" y="3235325"/>
          <p14:tracePt t="26655" x="8143875" y="3197225"/>
          <p14:tracePt t="26671" x="8197850" y="3092450"/>
          <p14:tracePt t="26687" x="8229600" y="3003550"/>
          <p14:tracePt t="26704" x="8251825" y="2940050"/>
          <p14:tracePt t="26722" x="8305800" y="2832100"/>
          <p14:tracePt t="26738" x="8328025" y="2746375"/>
          <p14:tracePt t="26755" x="8366125" y="2667000"/>
          <p14:tracePt t="26771" x="8404225" y="2571750"/>
          <p14:tracePt t="26788" x="8423275" y="2524125"/>
          <p14:tracePt t="26805" x="8435975" y="2479675"/>
          <p14:tracePt t="26821" x="8458200" y="2406650"/>
          <p14:tracePt t="26837" x="8470900" y="2343150"/>
          <p14:tracePt t="26854" x="8483600" y="2289175"/>
          <p14:tracePt t="26872" x="8483600" y="2228850"/>
          <p14:tracePt t="26888" x="8483600" y="2206625"/>
          <p14:tracePt t="26905" x="8483600" y="2184400"/>
          <p14:tracePt t="26922" x="8483600" y="2149475"/>
          <p14:tracePt t="26938" x="8483600" y="2130425"/>
          <p14:tracePt t="26954" x="8483600" y="2098675"/>
          <p14:tracePt t="26971" x="8474075" y="2044700"/>
          <p14:tracePt t="26987" x="8474075" y="2022475"/>
          <p14:tracePt t="27005" x="8470900" y="2012950"/>
          <p14:tracePt t="27022" x="8470900" y="1990725"/>
          <p14:tracePt t="27038" x="8470900" y="1987550"/>
          <p14:tracePt t="27055" x="8470900" y="1981200"/>
          <p14:tracePt t="27087" x="8464550" y="1981200"/>
          <p14:tracePt t="27104" x="8455025" y="1981200"/>
          <p14:tracePt t="27121" x="8439150" y="1981200"/>
          <p14:tracePt t="27137" x="8426450" y="1981200"/>
          <p14:tracePt t="27155" x="8416925" y="1981200"/>
          <p14:tracePt t="27171" x="8382000" y="1997075"/>
          <p14:tracePt t="27188" x="8350250" y="2012950"/>
          <p14:tracePt t="27205" x="8302625" y="2041525"/>
          <p14:tracePt t="27221" x="8235950" y="2079625"/>
          <p14:tracePt t="27237" x="8197850" y="2108200"/>
          <p14:tracePt t="27254" x="8153400" y="2133600"/>
          <p14:tracePt t="27271" x="8083550" y="2193925"/>
          <p14:tracePt t="27288" x="8029575" y="2247900"/>
          <p14:tracePt t="27305" x="7988300" y="2295525"/>
          <p14:tracePt t="27321" x="7943850" y="2339975"/>
          <p14:tracePt t="27338" x="7918450" y="2381250"/>
          <p14:tracePt t="27354" x="7886700" y="2406650"/>
          <p14:tracePt t="27371" x="7848600" y="2463800"/>
          <p14:tracePt t="27387" x="7835900" y="2501900"/>
          <p14:tracePt t="27404" x="7823200" y="2530475"/>
          <p14:tracePt t="27420" x="7804150" y="2581275"/>
          <p14:tracePt t="27437" x="7788275" y="2613025"/>
          <p14:tracePt t="27455" x="7775575" y="2635250"/>
          <p14:tracePt t="27471" x="7756525" y="2676525"/>
          <p14:tracePt t="27488" x="7747000" y="2701925"/>
          <p14:tracePt t="27504" x="7727950" y="2730500"/>
          <p14:tracePt t="27521" x="7708900" y="2765425"/>
          <p14:tracePt t="27537" x="7702550" y="2803525"/>
          <p14:tracePt t="27556" x="7689850" y="2841625"/>
          <p14:tracePt t="27571" x="7683500" y="2921000"/>
          <p14:tracePt t="27588" x="7670800" y="2955925"/>
          <p14:tracePt t="27606" x="7658100" y="3019425"/>
          <p14:tracePt t="27622" x="7645400" y="3067050"/>
          <p14:tracePt t="27638" x="7639050" y="3101975"/>
          <p14:tracePt t="27654" x="7639050" y="3146425"/>
          <p14:tracePt t="27670" x="7632700" y="3209925"/>
          <p14:tracePt t="27687" x="7632700" y="3254375"/>
          <p14:tracePt t="27704" x="7632700" y="3289300"/>
          <p14:tracePt t="27721" x="7632700" y="3346450"/>
          <p14:tracePt t="27737" x="7632700" y="3381375"/>
          <p14:tracePt t="27755" x="7626350" y="3422650"/>
          <p14:tracePt t="27771" x="7620000" y="3451225"/>
          <p14:tracePt t="27787" x="7620000" y="3482975"/>
          <p14:tracePt t="27804" x="7620000" y="3517900"/>
          <p14:tracePt t="27821" x="7613650" y="3559175"/>
          <p14:tracePt t="27837" x="7613650" y="3594100"/>
          <p14:tracePt t="27855" x="7613650" y="3616325"/>
          <p14:tracePt t="27857" x="7613650" y="3629025"/>
          <p14:tracePt t="27871" x="7607300" y="3657600"/>
          <p14:tracePt t="27888" x="7597775" y="3683000"/>
          <p14:tracePt t="27905" x="7585075" y="3724275"/>
          <p14:tracePt t="27921" x="7578725" y="3746500"/>
          <p14:tracePt t="27937" x="7578725" y="3775075"/>
          <p14:tracePt t="27954" x="7572375" y="3790950"/>
          <p14:tracePt t="27971" x="7572375" y="3816350"/>
          <p14:tracePt t="27988" x="7572375" y="3825875"/>
          <p14:tracePt t="28006" x="7572375" y="3841750"/>
          <p14:tracePt t="28022" x="7572375" y="3851275"/>
          <p14:tracePt t="28038" x="7572375" y="3860800"/>
          <p14:tracePt t="28055" x="7572375" y="3879850"/>
          <p14:tracePt t="28071" x="7575550" y="3889375"/>
          <p14:tracePt t="28087" x="7591425" y="3902075"/>
          <p14:tracePt t="28105" x="7645400" y="3902075"/>
          <p14:tracePt t="28121" x="7689850" y="3902075"/>
          <p14:tracePt t="28138" x="7734300" y="3902075"/>
          <p14:tracePt t="28155" x="7781925" y="3886200"/>
          <p14:tracePt t="28171" x="7829550" y="3867150"/>
          <p14:tracePt t="28188" x="7854950" y="3835400"/>
          <p14:tracePt t="28204" x="7912100" y="3797300"/>
          <p14:tracePt t="28221" x="7937500" y="3765550"/>
          <p14:tracePt t="28237" x="7962900" y="3733800"/>
          <p14:tracePt t="28255" x="8007350" y="3667125"/>
          <p14:tracePt t="28271" x="8042275" y="3619500"/>
          <p14:tracePt t="28288" x="8067675" y="3565525"/>
          <p14:tracePt t="28305" x="8121650" y="3467100"/>
          <p14:tracePt t="28321" x="8147050" y="3419475"/>
          <p14:tracePt t="28337" x="8181975" y="3362325"/>
          <p14:tracePt t="28354" x="8210550" y="3282950"/>
          <p14:tracePt t="28370" x="8232775" y="3206750"/>
          <p14:tracePt t="28387" x="8255000" y="3140075"/>
          <p14:tracePt t="28405" x="8277225" y="3051175"/>
          <p14:tracePt t="28421" x="8289925" y="2987675"/>
          <p14:tracePt t="28438" x="8312150" y="2921000"/>
          <p14:tracePt t="28455" x="8347075" y="2828925"/>
          <p14:tracePt t="28471" x="8362950" y="2765425"/>
          <p14:tracePt t="28487" x="8375650" y="2717800"/>
          <p14:tracePt t="28504" x="8401050" y="2660650"/>
          <p14:tracePt t="28521" x="8407400" y="2632075"/>
          <p14:tracePt t="28537" x="8420100" y="2587625"/>
          <p14:tracePt t="28555" x="8426450" y="2517775"/>
          <p14:tracePt t="28571" x="8432800" y="2473325"/>
          <p14:tracePt t="28587" x="8445500" y="2435225"/>
          <p14:tracePt t="28604" x="8458200" y="2371725"/>
          <p14:tracePt t="28620" x="8458200" y="2339975"/>
          <p14:tracePt t="28638" x="8458200" y="2320925"/>
          <p14:tracePt t="28655" x="8458200" y="2286000"/>
          <p14:tracePt t="28670" x="8458200" y="2273300"/>
          <p14:tracePt t="28687" x="8458200" y="2263775"/>
          <p14:tracePt t="28704" x="8458200" y="2235200"/>
          <p14:tracePt t="28721" x="8458200" y="2225675"/>
          <p14:tracePt t="28737" x="8458200" y="2216150"/>
          <p14:tracePt t="28754" x="8458200" y="2197100"/>
          <p14:tracePt t="28770" x="8458200" y="2187575"/>
          <p14:tracePt t="28788" x="8451850" y="2174875"/>
          <p14:tracePt t="28804" x="8435975" y="2162175"/>
          <p14:tracePt t="28821" x="8426450" y="2146300"/>
          <p14:tracePt t="28838" x="8416925" y="2136775"/>
          <p14:tracePt t="28854" x="8410575" y="2120900"/>
          <p14:tracePt t="28871" x="8401050" y="2117725"/>
          <p14:tracePt t="28887" x="8391525" y="2117725"/>
          <p14:tracePt t="28904" x="8375650" y="2117725"/>
          <p14:tracePt t="28921" x="8359775" y="2117725"/>
          <p14:tracePt t="28938" x="8331200" y="2117725"/>
          <p14:tracePt t="28955" x="8289925" y="2130425"/>
          <p14:tracePt t="28971" x="8264525" y="2143125"/>
          <p14:tracePt t="28988" x="8226425" y="2171700"/>
          <p14:tracePt t="29004" x="8188325" y="2206625"/>
          <p14:tracePt t="29020" x="8150225" y="2238375"/>
          <p14:tracePt t="29037" x="8118475" y="2263775"/>
          <p14:tracePt t="29054" x="8067675" y="2311400"/>
          <p14:tracePt t="29071" x="8035925" y="2333625"/>
          <p14:tracePt t="29088" x="8001000" y="2381250"/>
          <p14:tracePt t="29105" x="7934325" y="2470150"/>
          <p14:tracePt t="29121" x="7905750" y="2517775"/>
          <p14:tracePt t="29137" x="7880350" y="2559050"/>
          <p14:tracePt t="29154" x="7842250" y="2622550"/>
          <p14:tracePt t="29171" x="7823200" y="2679700"/>
          <p14:tracePt t="29187" x="7794625" y="2736850"/>
          <p14:tracePt t="29204" x="7759700" y="2809875"/>
          <p14:tracePt t="29221" x="7737475" y="2867025"/>
          <p14:tracePt t="29237" x="7724775" y="2901950"/>
          <p14:tracePt t="29253" x="7699375" y="2968625"/>
          <p14:tracePt t="29271" x="7686675" y="3013075"/>
          <p14:tracePt t="29287" x="7673975" y="3067050"/>
          <p14:tracePt t="29304" x="7654925" y="3140075"/>
          <p14:tracePt t="29320" x="7632700" y="3184525"/>
          <p14:tracePt t="29337" x="7626350" y="3222625"/>
          <p14:tracePt t="29353" x="7626350" y="3276600"/>
          <p14:tracePt t="29371" x="7620000" y="3321050"/>
          <p14:tracePt t="29387" x="7620000" y="3359150"/>
          <p14:tracePt t="29403" x="7620000" y="3429000"/>
          <p14:tracePt t="29420" x="7620000" y="3482975"/>
          <p14:tracePt t="29437" x="7620000" y="3517900"/>
          <p14:tracePt t="29455" x="7620000" y="3581400"/>
          <p14:tracePt t="29471" x="7613650" y="3619500"/>
          <p14:tracePt t="29489" x="7607300" y="3667125"/>
          <p14:tracePt t="29505" x="7600950" y="3705225"/>
          <p14:tracePt t="29520" x="7600950" y="3740150"/>
          <p14:tracePt t="29537" x="7600950" y="3778250"/>
          <p14:tracePt t="29554" x="7594600" y="3819525"/>
          <p14:tracePt t="29570" x="7594600" y="3838575"/>
          <p14:tracePt t="29587" x="7594600" y="3870325"/>
          <p14:tracePt t="29604" x="7591425" y="3911600"/>
          <p14:tracePt t="29620" x="7591425" y="3930650"/>
          <p14:tracePt t="29638" x="7591425" y="3965575"/>
          <p14:tracePt t="29655" x="7591425" y="3975100"/>
          <p14:tracePt t="29671" x="7591425" y="3984625"/>
          <p14:tracePt t="29687" x="7591425" y="3994150"/>
          <p14:tracePt t="29704" x="7591425" y="4013200"/>
          <p14:tracePt t="29721" x="7591425" y="4022725"/>
          <p14:tracePt t="29776" x="7597775" y="4022725"/>
          <p14:tracePt t="29782" x="7600950" y="4022725"/>
          <p14:tracePt t="29789" x="7607300" y="4022725"/>
          <p14:tracePt t="29804" x="7635875" y="4022725"/>
          <p14:tracePt t="29820" x="7658100" y="4022725"/>
          <p14:tracePt t="29837" x="7693025" y="4022725"/>
          <p14:tracePt t="29854" x="7737475" y="4003675"/>
          <p14:tracePt t="29871" x="7775575" y="3990975"/>
          <p14:tracePt t="29874" x="7785100" y="3984625"/>
          <p14:tracePt t="29888" x="7823200" y="3971925"/>
          <p14:tracePt t="29904" x="7854950" y="3959225"/>
          <p14:tracePt t="29921" x="7886700" y="3933825"/>
          <p14:tracePt t="29938" x="7937500" y="3895725"/>
          <p14:tracePt t="29953" x="7969250" y="3863975"/>
          <p14:tracePt t="29970" x="8001000" y="3838575"/>
          <p14:tracePt t="29987" x="8035925" y="3794125"/>
          <p14:tracePt t="30004" x="8067675" y="3768725"/>
          <p14:tracePt t="30021" x="8093075" y="3740150"/>
          <p14:tracePt t="30037" x="8137525" y="3695700"/>
          <p14:tracePt t="30053" x="8162925" y="3654425"/>
          <p14:tracePt t="30071" x="8213725" y="3603625"/>
          <p14:tracePt t="30087" x="8286750" y="3521075"/>
          <p14:tracePt t="30103" x="8324850" y="3463925"/>
          <p14:tracePt t="30120" x="8359775" y="3406775"/>
          <p14:tracePt t="30138" x="8407400" y="3340100"/>
          <p14:tracePt t="30154" x="8435975" y="3270250"/>
          <p14:tracePt t="30171" x="8467725" y="3203575"/>
          <p14:tracePt t="30188" x="8515350" y="3076575"/>
          <p14:tracePt t="30204" x="8534400" y="3013075"/>
          <p14:tracePt t="30221" x="8566150" y="2946400"/>
          <p14:tracePt t="30237" x="8613775" y="2819400"/>
          <p14:tracePt t="30253" x="8655050" y="2717800"/>
          <p14:tracePt t="30271" x="8667750" y="2663825"/>
          <p14:tracePt t="30288" x="8686800" y="2590800"/>
          <p14:tracePt t="30304" x="8709025" y="2536825"/>
          <p14:tracePt t="30321" x="8709025" y="2476500"/>
          <p14:tracePt t="30338" x="8709025" y="2390775"/>
          <p14:tracePt t="30354" x="8709025" y="2346325"/>
          <p14:tracePt t="30370" x="8709025" y="2301875"/>
          <p14:tracePt t="30387" x="8709025" y="2270125"/>
          <p14:tracePt t="30403" x="8709025" y="2247900"/>
          <p14:tracePt t="30420" x="8699500" y="2235200"/>
          <p14:tracePt t="30437" x="8689975" y="2222500"/>
          <p14:tracePt t="30454" x="8680450" y="2212975"/>
          <p14:tracePt t="30471" x="8670925" y="2197100"/>
          <p14:tracePt t="30487" x="8648700" y="2181225"/>
          <p14:tracePt t="30504" x="8636000" y="2171700"/>
          <p14:tracePt t="30521" x="8610600" y="2159000"/>
          <p14:tracePt t="30537" x="8588375" y="2143125"/>
          <p14:tracePt t="30553" x="8572500" y="2136775"/>
          <p14:tracePt t="30570" x="8562975" y="2136775"/>
          <p14:tracePt t="30587" x="8531225" y="2136775"/>
          <p14:tracePt t="30605" x="8509000" y="2136775"/>
          <p14:tracePt t="30621" x="8470900" y="2136775"/>
          <p14:tracePt t="30637" x="8410575" y="2136775"/>
          <p14:tracePt t="30653" x="8388350" y="2139950"/>
          <p14:tracePt t="30670" x="8356600" y="2159000"/>
          <p14:tracePt t="30688" x="8321675" y="2165350"/>
          <p14:tracePt t="30704" x="8308975" y="2168525"/>
          <p14:tracePt t="30721" x="8296275" y="2174875"/>
          <p14:tracePt t="30737" x="8283575" y="2174875"/>
          <p14:tracePt t="30754" x="8274050" y="2174875"/>
          <p14:tracePt t="30771" x="8267700" y="2174875"/>
          <p14:tracePt t="30853" x="8258175" y="2178050"/>
          <p14:tracePt t="30860" x="8251825" y="2184400"/>
          <p14:tracePt t="30871" x="8248650" y="2187575"/>
          <p14:tracePt t="30888" x="8232775" y="2209800"/>
          <p14:tracePt t="30904" x="8220075" y="2232025"/>
          <p14:tracePt t="30921" x="8185150" y="2292350"/>
          <p14:tracePt t="30937" x="8140700" y="2406650"/>
          <p14:tracePt t="30953" x="8105775" y="2505075"/>
          <p14:tracePt t="30971" x="8089900" y="2647950"/>
          <p14:tracePt t="30988" x="8093075" y="2854325"/>
          <p14:tracePt t="31004" x="8121650" y="3016250"/>
          <p14:tracePt t="31021" x="8169275" y="3203575"/>
          <p14:tracePt t="31038" x="8232775" y="3451225"/>
          <p14:tracePt t="31054" x="8277225" y="3625850"/>
          <p14:tracePt t="31070" x="8324850" y="3781425"/>
          <p14:tracePt t="31087" x="8350250" y="3990975"/>
          <p14:tracePt t="31104" x="8366125" y="4130675"/>
          <p14:tracePt t="31121" x="8366125" y="4244975"/>
          <p14:tracePt t="31138" x="8366125" y="4429125"/>
          <p14:tracePt t="31155" x="8353425" y="4559300"/>
          <p14:tracePt t="31172" x="8315325" y="4683125"/>
          <p14:tracePt t="31187" x="8283575" y="4749800"/>
          <p14:tracePt t="31203" x="8255000" y="4819650"/>
          <p14:tracePt t="31220" x="8223250" y="4841875"/>
          <p14:tracePt t="31238" x="8194675" y="4873625"/>
          <p14:tracePt t="31254" x="8162925" y="4879975"/>
          <p14:tracePt t="31272" x="8121650" y="4876800"/>
          <p14:tracePt t="31288" x="8099425" y="4851400"/>
          <p14:tracePt t="31304" x="8054975" y="4803775"/>
          <p14:tracePt t="31321" x="7947025" y="4667250"/>
          <p14:tracePt t="31337" x="7861300" y="4581525"/>
          <p14:tracePt t="31353" x="7788275" y="4508500"/>
          <p14:tracePt t="31371" x="7670800" y="4384675"/>
          <p14:tracePt t="31387" x="7572375" y="4257675"/>
          <p14:tracePt t="31404" x="7483475" y="4152900"/>
          <p14:tracePt t="31422" x="7366000" y="4025900"/>
          <p14:tracePt t="31437" x="7289800" y="3933825"/>
          <p14:tracePt t="31454" x="7216775" y="3857625"/>
          <p14:tracePt t="31471" x="7134225" y="3775075"/>
          <p14:tracePt t="31487" x="7092950" y="3724275"/>
          <p14:tracePt t="31504" x="7048500" y="3683000"/>
          <p14:tracePt t="31521" x="7013575" y="3654425"/>
          <p14:tracePt t="31538" x="6994525" y="3635375"/>
          <p14:tracePt t="31554" x="6981825" y="3606800"/>
          <p14:tracePt t="31571" x="6965950" y="3568700"/>
          <p14:tracePt t="31587" x="6959600" y="3546475"/>
          <p14:tracePt t="31604" x="6956425" y="3530600"/>
          <p14:tracePt t="31621" x="6934200" y="3511550"/>
          <p14:tracePt t="31637" x="6924675" y="3502025"/>
          <p14:tracePt t="31654" x="6902450" y="3489325"/>
          <p14:tracePt t="31671" x="6835775" y="3463925"/>
          <p14:tracePt t="31688" x="6765925" y="3457575"/>
          <p14:tracePt t="31704" x="6692900" y="3457575"/>
          <p14:tracePt t="31721" x="6588125" y="3448050"/>
          <p14:tracePt t="31737" x="6518275" y="3448050"/>
          <p14:tracePt t="31753" x="6432550" y="3435350"/>
          <p14:tracePt t="31771" x="6346825" y="3425825"/>
          <p14:tracePt t="31787" x="6292850" y="3425825"/>
          <p14:tracePt t="31804" x="6261100" y="3425825"/>
          <p14:tracePt t="31821" x="6242050" y="3425825"/>
          <p14:tracePt t="31838" x="6232525" y="3425825"/>
          <p14:tracePt t="31854" x="6223000" y="3425825"/>
          <p14:tracePt t="31870" x="6200775" y="3425825"/>
          <p14:tracePt t="31886" x="6200775" y="3435350"/>
          <p14:tracePt t="31904" x="6200775" y="3444875"/>
          <p14:tracePt t="31906" x="6200775" y="3448050"/>
          <p14:tracePt t="31921" x="6200775" y="3463925"/>
          <p14:tracePt t="31937" x="6200775" y="3479800"/>
          <p14:tracePt t="31953" x="6200775" y="3502025"/>
          <p14:tracePt t="31971" x="6213475" y="3571875"/>
          <p14:tracePt t="31987" x="6251575" y="3651250"/>
          <p14:tracePt t="32004" x="6308725" y="3743325"/>
          <p14:tracePt t="32020" x="6391275" y="3873500"/>
          <p14:tracePt t="32037" x="6451600" y="3987800"/>
          <p14:tracePt t="32054" x="6530975" y="4102100"/>
          <p14:tracePt t="32070" x="6626225" y="4254500"/>
          <p14:tracePt t="32087" x="6683375" y="4346575"/>
          <p14:tracePt t="32104" x="6737350" y="4419600"/>
          <p14:tracePt t="32121" x="6816725" y="4518025"/>
          <p14:tracePt t="32137" x="6858000" y="4568825"/>
          <p14:tracePt t="32154" x="6889750" y="4600575"/>
          <p14:tracePt t="32170" x="6927850" y="4645025"/>
          <p14:tracePt t="32187" x="6943725" y="4654550"/>
          <p14:tracePt t="32204" x="6953250" y="4664075"/>
          <p14:tracePt t="32221" x="6959600" y="4686300"/>
          <p14:tracePt t="32272" x="6959600" y="4689475"/>
          <p14:tracePt t="32327" x="6962775" y="4689475"/>
          <p14:tracePt t="32407" x="6969125" y="4689475"/>
          <p14:tracePt t="32414" x="6972300" y="4689475"/>
          <p14:tracePt t="32421" x="6978650" y="4689475"/>
          <p14:tracePt t="32437" x="6994525" y="4695825"/>
          <p14:tracePt t="32454" x="6997700" y="4695825"/>
          <p14:tracePt t="33220" x="7019925" y="4695825"/>
          <p14:tracePt t="33227" x="7038975" y="4695825"/>
          <p14:tracePt t="33237" x="7058025" y="4695825"/>
          <p14:tracePt t="33254" x="7127875" y="4695825"/>
          <p14:tracePt t="33270" x="7200900" y="4683125"/>
          <p14:tracePt t="33287" x="7283450" y="4676775"/>
          <p14:tracePt t="33320" x="7426325" y="4676775"/>
          <p14:tracePt t="33355" x="7512050" y="4676775"/>
          <p14:tracePt t="33371" x="7534275" y="4689475"/>
          <p14:tracePt t="33387" x="7556500" y="4702175"/>
          <p14:tracePt t="33404" x="7572375" y="4705350"/>
          <p14:tracePt t="33420" x="7581900" y="4711700"/>
          <p14:tracePt t="33436" x="7591425" y="4711700"/>
          <p14:tracePt t="33454" x="7597775" y="4711700"/>
          <p14:tracePt t="33487" x="7597775" y="4708525"/>
          <p14:tracePt t="33504" x="7575550" y="4651375"/>
          <p14:tracePt t="33520" x="7543800" y="4575175"/>
          <p14:tracePt t="33537" x="7496175" y="4483100"/>
          <p14:tracePt t="33554" x="7410450" y="4330700"/>
          <p14:tracePt t="33570" x="7337425" y="4197350"/>
          <p14:tracePt t="33587" x="7258050" y="4079875"/>
          <p14:tracePt t="33604" x="7146925" y="3937000"/>
          <p14:tracePt t="33621" x="7067550" y="3822700"/>
          <p14:tracePt t="33637" x="6991350" y="3727450"/>
          <p14:tracePt t="33654" x="6934200" y="3644900"/>
          <p14:tracePt t="33670" x="6829425" y="3530600"/>
          <p14:tracePt t="33686" x="6784975" y="3473450"/>
          <p14:tracePt t="33703" x="6721475" y="3400425"/>
          <p14:tracePt t="33720" x="6689725" y="3368675"/>
          <p14:tracePt t="33736" x="6677025" y="3340100"/>
          <p14:tracePt t="33753" x="6661150" y="3324225"/>
          <p14:tracePt t="33770" x="6651625" y="3314700"/>
          <p14:tracePt t="33787" x="6635750" y="3305175"/>
          <p14:tracePt t="33804" x="6619875" y="3282950"/>
          <p14:tracePt t="33820" x="6610350" y="3282950"/>
          <p14:tracePt t="33836" x="6600825" y="3282950"/>
          <p14:tracePt t="33853" x="6591300" y="3282950"/>
          <p14:tracePt t="33871" x="6581775" y="3282950"/>
          <p14:tracePt t="33887" x="6572250" y="3286125"/>
          <p14:tracePt t="33904" x="6556375" y="3305175"/>
          <p14:tracePt t="33921" x="6540500" y="3321050"/>
          <p14:tracePt t="33937" x="6515100" y="3352800"/>
          <p14:tracePt t="33941" x="6502400" y="3371850"/>
          <p14:tracePt t="33953" x="6473825" y="3438525"/>
          <p14:tracePt t="33970" x="6461125" y="3492500"/>
          <p14:tracePt t="33986" x="6461125" y="3562350"/>
          <p14:tracePt t="34004" x="6470650" y="3648075"/>
          <p14:tracePt t="34021" x="6492875" y="3705225"/>
          <p14:tracePt t="34037" x="6505575" y="3749675"/>
          <p14:tracePt t="34054" x="6524625" y="3794125"/>
          <p14:tracePt t="34071" x="6537325" y="3822700"/>
          <p14:tracePt t="34087" x="6553200" y="3835400"/>
          <p14:tracePt t="34104" x="6565900" y="3848100"/>
          <p14:tracePt t="34120" x="6565900" y="3854450"/>
          <p14:tracePt t="34190" x="6565900" y="3863975"/>
          <p14:tracePt t="34232" x="6572250" y="3863975"/>
          <p14:tracePt t="34275" x="6578600" y="3863975"/>
          <p14:tracePt t="34281" x="6581775" y="3863975"/>
          <p14:tracePt t="34289" x="6597650" y="3863975"/>
          <p14:tracePt t="34304" x="6623050" y="3848100"/>
          <p14:tracePt t="34320" x="6645275" y="3832225"/>
          <p14:tracePt t="34338" x="6721475" y="3740150"/>
          <p14:tracePt t="34354" x="6781800" y="3638550"/>
          <p14:tracePt t="34370" x="6842125" y="3524250"/>
          <p14:tracePt t="34387" x="6892925" y="3422650"/>
          <p14:tracePt t="34403" x="6962775" y="3232150"/>
          <p14:tracePt t="34420" x="7013575" y="3108325"/>
          <p14:tracePt t="34436" x="7064375" y="2997200"/>
          <p14:tracePt t="34453" x="7156450" y="2790825"/>
          <p14:tracePt t="34470" x="7216775" y="2667000"/>
          <p14:tracePt t="34486" x="7248525" y="2578100"/>
          <p14:tracePt t="34503" x="7305675" y="2451100"/>
          <p14:tracePt t="34520" x="7327900" y="2374900"/>
          <p14:tracePt t="34536" x="7350125" y="2308225"/>
          <p14:tracePt t="34553" x="7362825" y="2260600"/>
          <p14:tracePt t="34570" x="7362825" y="2238375"/>
          <p14:tracePt t="34586" x="7362825" y="2222500"/>
          <p14:tracePt t="34603" x="7362825" y="2212975"/>
          <p14:tracePt t="34697" x="7369175" y="2212975"/>
          <p14:tracePt t="34703" x="7372350" y="2216150"/>
          <p14:tracePt t="34721" x="7410450" y="2235200"/>
          <p14:tracePt t="34738" x="7515225" y="2270125"/>
          <p14:tracePt t="34754" x="7610475" y="2286000"/>
          <p14:tracePt t="34771" x="7696200" y="2295525"/>
          <p14:tracePt t="34787" x="7791450" y="2295525"/>
          <p14:tracePt t="34803" x="7842250" y="2286000"/>
          <p14:tracePt t="34820" x="7889875" y="2273300"/>
          <p14:tracePt t="34837" x="7953375" y="2254250"/>
          <p14:tracePt t="34853" x="7981950" y="2235200"/>
          <p14:tracePt t="34871" x="8007350" y="2222500"/>
          <p14:tracePt t="34887" x="8039100" y="2187575"/>
          <p14:tracePt t="34904" x="8048625" y="2155825"/>
          <p14:tracePt t="34920" x="8061325" y="2133600"/>
          <p14:tracePt t="34937" x="8083550" y="2105025"/>
          <p14:tracePt t="34953" x="8083550" y="2095500"/>
          <p14:tracePt t="34970" x="8083550" y="2089150"/>
          <p14:tracePt t="35009" x="8083550" y="2092325"/>
          <p14:tracePt t="35016" x="8083550" y="2095500"/>
          <p14:tracePt t="35023" x="8083550" y="2101850"/>
          <p14:tracePt t="35037" x="8096250" y="2146300"/>
          <p14:tracePt t="35053" x="8112125" y="2254250"/>
          <p14:tracePt t="35070" x="8128000" y="2393950"/>
          <p14:tracePt t="35087" x="8162925" y="2593975"/>
          <p14:tracePt t="35103" x="8181975" y="2765425"/>
          <p14:tracePt t="35121" x="8201025" y="2930525"/>
          <p14:tracePt t="35137" x="8226425" y="3184525"/>
          <p14:tracePt t="35153" x="8255000" y="3346450"/>
          <p14:tracePt t="35170" x="8274050" y="3508375"/>
          <p14:tracePt t="35187" x="8328025" y="3730625"/>
          <p14:tracePt t="35203" x="8359775" y="3851275"/>
          <p14:tracePt t="35220" x="8378825" y="3959225"/>
          <p14:tracePt t="35237" x="8401050" y="4105275"/>
          <p14:tracePt t="35254" x="8423275" y="4181475"/>
          <p14:tracePt t="35271" x="8439150" y="4244975"/>
          <p14:tracePt t="35287" x="8458200" y="4343400"/>
          <p14:tracePt t="35304" x="8474075" y="4419600"/>
          <p14:tracePt t="35320" x="8496300" y="4486275"/>
          <p14:tracePt t="35336" x="8518525" y="4584700"/>
          <p14:tracePt t="35353" x="8531225" y="4632325"/>
          <p14:tracePt t="35370" x="8543925" y="4676775"/>
          <p14:tracePt t="35387" x="8575675" y="4733925"/>
          <p14:tracePt t="35403" x="8601075" y="4781550"/>
          <p14:tracePt t="35421" x="8632825" y="4819650"/>
          <p14:tracePt t="35437" x="8667750" y="4902200"/>
          <p14:tracePt t="35454" x="8680450" y="4956175"/>
          <p14:tracePt t="35470" x="8702675" y="5000625"/>
          <p14:tracePt t="35486" x="8721725" y="5067300"/>
          <p14:tracePt t="35503" x="8721725" y="5095875"/>
          <p14:tracePt t="35520" x="8721725" y="5130800"/>
          <p14:tracePt t="35536" x="8721725" y="5200650"/>
          <p14:tracePt t="35553" x="8734425" y="5264150"/>
          <p14:tracePt t="35571" x="8750300" y="5349875"/>
          <p14:tracePt t="35587" x="8791575" y="5518150"/>
          <p14:tracePt t="35604" x="8829675" y="5657850"/>
          <p14:tracePt t="35620" x="8851900" y="5734050"/>
          <p14:tracePt t="35636" x="8851900" y="5775325"/>
          <p14:tracePt t="35653" x="8851900" y="5797550"/>
          <p14:tracePt t="35670" x="8851900" y="5819775"/>
          <p14:tracePt t="35758" x="8842375" y="5819775"/>
          <p14:tracePt t="35765" x="8839200" y="5819775"/>
          <p14:tracePt t="35772" x="8832850" y="5816600"/>
          <p14:tracePt t="35786" x="8810625" y="5800725"/>
          <p14:tracePt t="35803" x="8750300" y="5740400"/>
          <p14:tracePt t="35820" x="8677275" y="5667375"/>
          <p14:tracePt t="35837" x="8582025" y="5562600"/>
          <p14:tracePt t="35854" x="8531225" y="5511800"/>
          <p14:tracePt t="35870" x="8470900" y="5476875"/>
          <p14:tracePt t="35887" x="8359775" y="5397500"/>
          <p14:tracePt t="35904" x="8270875" y="5346700"/>
          <p14:tracePt t="35920" x="8169275" y="5299075"/>
          <p14:tracePt t="35937" x="8020050" y="5248275"/>
          <p14:tracePt t="35954" x="7947025" y="5232400"/>
          <p14:tracePt t="35957" x="7927975" y="5219700"/>
          <p14:tracePt t="35970" x="7899400" y="5213350"/>
          <p14:tracePt t="35987" x="7874000" y="5213350"/>
          <p14:tracePt t="36004" x="7858125" y="5213350"/>
          <p14:tracePt t="36020" x="7848600" y="5213350"/>
          <p14:tracePt t="36037" x="7832725" y="5213350"/>
          <p14:tracePt t="36053" x="7823200" y="5213350"/>
          <p14:tracePt t="36070" x="7813675" y="5213350"/>
          <p14:tracePt t="36087" x="7804150" y="5213350"/>
          <p14:tracePt t="36394" x="7778750" y="5181600"/>
          <p14:tracePt t="36400" x="7747000" y="5149850"/>
          <p14:tracePt t="36407" x="7724775" y="5121275"/>
          <p14:tracePt t="36421" x="7680325" y="5060950"/>
          <p14:tracePt t="36436" x="7654925" y="5019675"/>
          <p14:tracePt t="36453" x="7642225" y="4997450"/>
          <p14:tracePt t="36470" x="7623175" y="4975225"/>
          <p14:tracePt t="36486" x="7610475" y="4965700"/>
          <p14:tracePt t="36503" x="7600950" y="4956175"/>
          <p14:tracePt t="38091" x="7553325" y="4978400"/>
          <p14:tracePt t="38098" x="7470775" y="5016500"/>
          <p14:tracePt t="38106" x="7375525" y="5064125"/>
          <p14:tracePt t="38120" x="7188200" y="5111750"/>
          <p14:tracePt t="38137" x="7004050" y="5149850"/>
          <p14:tracePt t="38154" x="6683375" y="5159375"/>
          <p14:tracePt t="38186" x="6273800" y="5133975"/>
          <p14:tracePt t="38219" x="5822950" y="5076825"/>
          <p14:tracePt t="38237" x="5695950" y="5070475"/>
          <p14:tracePt t="38254" x="5553075" y="5060950"/>
          <p14:tracePt t="38270" x="5480050" y="5048250"/>
          <p14:tracePt t="38287" x="5422900" y="5026025"/>
          <p14:tracePt t="38304" x="5375275" y="5006975"/>
          <p14:tracePt t="38320" x="5349875" y="4997450"/>
          <p14:tracePt t="38336" x="5327650" y="4984750"/>
          <p14:tracePt t="38353" x="5283200" y="4946650"/>
          <p14:tracePt t="38370" x="5251450" y="4914900"/>
          <p14:tracePt t="38387" x="5238750" y="4886325"/>
          <p14:tracePt t="38404" x="5222875" y="4841875"/>
          <p14:tracePt t="38420" x="5191125" y="4816475"/>
          <p14:tracePt t="38436" x="5172075" y="4778375"/>
          <p14:tracePt t="38454" x="5140325" y="4721225"/>
          <p14:tracePt t="38470" x="5108575" y="4683125"/>
          <p14:tracePt t="38486" x="5070475" y="4616450"/>
          <p14:tracePt t="38503" x="5003800" y="4476750"/>
          <p14:tracePt t="38519" x="4965700" y="4397375"/>
          <p14:tracePt t="38536" x="4943475" y="4330700"/>
          <p14:tracePt t="38554" x="4930775" y="4251325"/>
          <p14:tracePt t="38570" x="4930775" y="4194175"/>
          <p14:tracePt t="38587" x="4930775" y="4156075"/>
          <p14:tracePt t="38603" x="4940300" y="4076700"/>
          <p14:tracePt t="38619" x="4953000" y="4041775"/>
          <p14:tracePt t="38636" x="4987925" y="3994150"/>
          <p14:tracePt t="38653" x="5054600" y="3892550"/>
          <p14:tracePt t="38669" x="5108575" y="3771900"/>
          <p14:tracePt t="38687" x="5168900" y="3670300"/>
          <p14:tracePt t="38704" x="5222875" y="3562350"/>
          <p14:tracePt t="38720" x="5248275" y="3514725"/>
          <p14:tracePt t="38736" x="5276850" y="3448050"/>
          <p14:tracePt t="38753" x="5330825" y="3352800"/>
          <p14:tracePt t="38770" x="5343525" y="3276600"/>
          <p14:tracePt t="38786" x="5353050" y="3203575"/>
          <p14:tracePt t="38804" x="5353050" y="3124200"/>
          <p14:tracePt t="38820" x="5346700" y="3044825"/>
          <p14:tracePt t="38837" x="5324475" y="2946400"/>
          <p14:tracePt t="38853" x="5270500" y="2838450"/>
          <p14:tracePt t="38870" x="5232400" y="2781300"/>
          <p14:tracePt t="38886" x="5178425" y="2711450"/>
          <p14:tracePt t="38903" x="5051425" y="2574925"/>
          <p14:tracePt t="38919" x="4943475" y="2466975"/>
          <p14:tracePt t="38936" x="4848225" y="2381250"/>
          <p14:tracePt t="38954" x="4743450" y="2263775"/>
          <p14:tracePt t="38970" x="4651375" y="2206625"/>
          <p14:tracePt t="38987" x="4559300" y="2139950"/>
          <p14:tracePt t="39004" x="4435475" y="2047875"/>
          <p14:tracePt t="39020" x="4352925" y="1993900"/>
          <p14:tracePt t="39036" x="4254500" y="1958975"/>
          <p14:tracePt t="39053" x="4086225" y="1908175"/>
          <p14:tracePt t="39070" x="3987800" y="1892300"/>
          <p14:tracePt t="39086" x="3883025" y="1885950"/>
          <p14:tracePt t="39103" x="3721100" y="1889125"/>
          <p14:tracePt t="39120" x="3644900" y="1905000"/>
          <p14:tracePt t="39137" x="3571875" y="1917700"/>
          <p14:tracePt t="39153" x="3463925" y="1971675"/>
          <p14:tracePt t="39170" x="3397250" y="2000250"/>
          <p14:tracePt t="39186" x="3314700" y="2057400"/>
          <p14:tracePt t="39203" x="3216275" y="2127250"/>
          <p14:tracePt t="39219" x="3168650" y="2162175"/>
          <p14:tracePt t="39236" x="3133725" y="2219325"/>
          <p14:tracePt t="39253" x="3079750" y="2327275"/>
          <p14:tracePt t="39270" x="3057525" y="2381250"/>
          <p14:tracePt t="39287" x="3044825" y="2444750"/>
          <p14:tracePt t="39303" x="3022600" y="2546350"/>
          <p14:tracePt t="39320" x="3022600" y="2625725"/>
          <p14:tracePt t="39336" x="3013075" y="2711450"/>
          <p14:tracePt t="39353" x="3013075" y="2806700"/>
          <p14:tracePt t="39370" x="3013075" y="2867025"/>
          <p14:tracePt t="39386" x="3013075" y="2936875"/>
          <p14:tracePt t="39403" x="3019425" y="3063875"/>
          <p14:tracePt t="39420" x="3041650" y="3152775"/>
          <p14:tracePt t="39438" x="3063875" y="3273425"/>
          <p14:tracePt t="39453" x="3082925" y="3371850"/>
          <p14:tracePt t="39470" x="3095625" y="3454400"/>
          <p14:tracePt t="39486" x="3121025" y="3543300"/>
          <p14:tracePt t="39502" x="3143250" y="3663950"/>
          <p14:tracePt t="39519" x="3159125" y="3771900"/>
          <p14:tracePt t="39536" x="3175000" y="3867150"/>
          <p14:tracePt t="39553" x="3206750" y="4003675"/>
          <p14:tracePt t="39570" x="3222625" y="4054475"/>
          <p14:tracePt t="39586" x="3235325" y="4121150"/>
          <p14:tracePt t="39603" x="3257550" y="4219575"/>
          <p14:tracePt t="39620" x="3279775" y="4286250"/>
          <p14:tracePt t="39636" x="3289300" y="4324350"/>
          <p14:tracePt t="39653" x="3305175" y="4378325"/>
          <p14:tracePt t="39669" x="3305175" y="4400550"/>
          <p14:tracePt t="39687" x="3305175" y="4422775"/>
          <p14:tracePt t="39703" x="3305175" y="4432300"/>
          <p14:tracePt t="39719" x="3305175" y="4441825"/>
          <p14:tracePt t="39737" x="3305175" y="4460875"/>
          <p14:tracePt t="39796" x="3305175" y="4467225"/>
          <p14:tracePt t="40131" x="3321050" y="4479925"/>
          <p14:tracePt t="40138" x="3346450" y="4492625"/>
          <p14:tracePt t="40153" x="3416300" y="4530725"/>
          <p14:tracePt t="40170" x="3482975" y="4552950"/>
          <p14:tracePt t="40187" x="3565525" y="4572000"/>
          <p14:tracePt t="40203" x="3606800" y="4572000"/>
          <p14:tracePt t="40219" x="3651250" y="4572000"/>
          <p14:tracePt t="40253" x="3730625" y="4572000"/>
          <p14:tracePt t="40287" x="3756025" y="4572000"/>
          <p14:tracePt t="40322" x="3756025" y="4565650"/>
          <p14:tracePt t="40336" x="3756025" y="4556125"/>
          <p14:tracePt t="40352" x="3756025" y="4546600"/>
          <p14:tracePt t="40369" x="3756025" y="4537075"/>
          <p14:tracePt t="40387" x="3746500" y="4527550"/>
          <p14:tracePt t="40451" x="3743325" y="4527550"/>
          <p14:tracePt t="40459" x="3736975" y="4521200"/>
          <p14:tracePt t="40469" x="3733800" y="4518025"/>
          <p14:tracePt t="40487" x="3717925" y="4502150"/>
          <p14:tracePt t="40503" x="3708400" y="4492625"/>
          <p14:tracePt t="40519" x="3686175" y="4473575"/>
          <p14:tracePt t="40536" x="3651250" y="4457700"/>
          <p14:tracePt t="40552" x="3613150" y="4445000"/>
          <p14:tracePt t="40570" x="3568700" y="4432300"/>
          <p14:tracePt t="40587" x="3502025" y="4391025"/>
          <p14:tracePt t="40603" x="3479800" y="4381500"/>
          <p14:tracePt t="40619" x="3448050" y="4368800"/>
          <p14:tracePt t="40636" x="3432175" y="4362450"/>
          <p14:tracePt t="40653" x="3422650" y="4362450"/>
          <p14:tracePt t="40669" x="3419475" y="4362450"/>
          <p14:tracePt t="40687" x="3419475" y="4352925"/>
          <p14:tracePt t="40720" x="3419475" y="4349750"/>
          <p14:tracePt t="40922" x="3432175" y="4337050"/>
          <p14:tracePt t="40928" x="3451225" y="4330700"/>
          <p14:tracePt t="40936" x="3476625" y="4324350"/>
          <p14:tracePt t="40952" x="3508375" y="4311650"/>
          <p14:tracePt t="40969" x="3562350" y="4298950"/>
          <p14:tracePt t="40987" x="3673475" y="4276725"/>
          <p14:tracePt t="41003" x="3749675" y="4254500"/>
          <p14:tracePt t="41019" x="3825875" y="4238625"/>
          <p14:tracePt t="41036" x="3924300" y="4225925"/>
          <p14:tracePt t="41053" x="3962400" y="4213225"/>
          <p14:tracePt t="41071" x="4019550" y="4187825"/>
          <p14:tracePt t="41087" x="4041775" y="4187825"/>
          <p14:tracePt t="41103" x="4051300" y="4187825"/>
          <p14:tracePt t="41121" x="4067175" y="4187825"/>
          <p14:tracePt t="41137" x="4070350" y="4187825"/>
          <p14:tracePt t="41443" x="4083050" y="4181475"/>
          <p14:tracePt t="41450" x="4102100" y="4175125"/>
          <p14:tracePt t="41457" x="4111625" y="4168775"/>
          <p14:tracePt t="41470" x="4137025" y="4152900"/>
          <p14:tracePt t="41486" x="4184650" y="4117975"/>
          <p14:tracePt t="41502" x="4219575" y="4105275"/>
          <p14:tracePt t="41520" x="4257675" y="4089400"/>
          <p14:tracePt t="41536" x="4279900" y="4076700"/>
          <p14:tracePt t="41553" x="4289425" y="4060825"/>
          <p14:tracePt t="41569" x="4298950" y="4054475"/>
          <p14:tracePt t="41785" x="4318000" y="4070350"/>
          <p14:tracePt t="41792" x="4337050" y="4083050"/>
          <p14:tracePt t="41802" x="4362450" y="4095750"/>
          <p14:tracePt t="41820" x="4451350" y="4143375"/>
          <p14:tracePt t="41836" x="4527550" y="4175125"/>
          <p14:tracePt t="41853" x="4606925" y="4216400"/>
          <p14:tracePt t="41870" x="4692650" y="4257675"/>
          <p14:tracePt t="41886" x="4740275" y="4276725"/>
          <p14:tracePt t="41902" x="4762500" y="4289425"/>
          <p14:tracePt t="41919" x="4803775" y="4308475"/>
          <p14:tracePt t="41936" x="4826000" y="4314825"/>
          <p14:tracePt t="41953" x="4857750" y="4314825"/>
          <p14:tracePt t="41970" x="4889500" y="4314825"/>
          <p14:tracePt t="41986" x="4927600" y="4314825"/>
          <p14:tracePt t="42004" x="4949825" y="4311650"/>
          <p14:tracePt t="42020" x="4991100" y="4292600"/>
          <p14:tracePt t="42036" x="5013325" y="4279900"/>
          <p14:tracePt t="42053" x="5045075" y="4260850"/>
          <p14:tracePt t="42069" x="5073650" y="4244975"/>
          <p14:tracePt t="42086" x="5102225" y="4235450"/>
          <p14:tracePt t="42103" x="5127625" y="4210050"/>
          <p14:tracePt t="42119" x="5194300" y="4178300"/>
          <p14:tracePt t="42136" x="5232400" y="4165600"/>
          <p14:tracePt t="42153" x="5254625" y="4146550"/>
          <p14:tracePt t="42169" x="5276850" y="4137025"/>
          <p14:tracePt t="42186" x="5286375" y="4137025"/>
          <p14:tracePt t="42203" x="5289550" y="4137025"/>
          <p14:tracePt t="42306" x="5283200" y="4137025"/>
          <p14:tracePt t="42313" x="5280025" y="4137025"/>
          <p14:tracePt t="42320" x="5273675" y="4137025"/>
          <p14:tracePt t="42336" x="5257800" y="4137025"/>
          <p14:tracePt t="42353" x="5248275" y="4137025"/>
          <p14:tracePt t="42369" x="5219700" y="4162425"/>
          <p14:tracePt t="42385" x="5197475" y="4171950"/>
          <p14:tracePt t="42403" x="5175250" y="4184650"/>
          <p14:tracePt t="42420" x="5130800" y="4200525"/>
          <p14:tracePt t="42436" x="5086350" y="4229100"/>
          <p14:tracePt t="42453" x="5048250" y="4254500"/>
          <p14:tracePt t="42469" x="4987925" y="4298950"/>
          <p14:tracePt t="42486" x="4956175" y="4324350"/>
          <p14:tracePt t="42502" x="4930775" y="4356100"/>
          <p14:tracePt t="42519" x="4889500" y="4387850"/>
          <p14:tracePt t="42536" x="4864100" y="4397375"/>
          <p14:tracePt t="42553" x="4841875" y="4416425"/>
          <p14:tracePt t="42569" x="4797425" y="4435475"/>
          <p14:tracePt t="42586" x="4768850" y="4445000"/>
          <p14:tracePt t="42603" x="4743450" y="4457700"/>
          <p14:tracePt t="42619" x="4689475" y="4470400"/>
          <p14:tracePt t="42635" x="4645025" y="4470400"/>
          <p14:tracePt t="42654" x="4581525" y="4470400"/>
          <p14:tracePt t="42670" x="4546600" y="4470400"/>
          <p14:tracePt t="42687" x="4502150" y="4470400"/>
          <p14:tracePt t="42704" x="4413250" y="4460875"/>
          <p14:tracePt t="42720" x="4352925" y="4460875"/>
          <p14:tracePt t="42736" x="4292600" y="4451350"/>
          <p14:tracePt t="42752" x="4238625" y="4451350"/>
          <p14:tracePt t="42769" x="4162425" y="4445000"/>
          <p14:tracePt t="42786" x="4098925" y="4438650"/>
          <p14:tracePt t="42804" x="4013200" y="4438650"/>
          <p14:tracePt t="42820" x="3968750" y="4438650"/>
          <p14:tracePt t="42837" x="3940175" y="4438650"/>
          <p14:tracePt t="42854" x="3898900" y="4425950"/>
          <p14:tracePt t="42870" x="3867150" y="4413250"/>
          <p14:tracePt t="42886" x="3844925" y="4397375"/>
          <p14:tracePt t="42903" x="3803650" y="4384675"/>
          <p14:tracePt t="42919" x="3781425" y="4384675"/>
          <p14:tracePt t="42936" x="3765550" y="4384675"/>
          <p14:tracePt t="42954" x="3743325" y="4384675"/>
          <p14:tracePt t="42970" x="3733800" y="4384675"/>
          <p14:tracePt t="42986" x="3724275" y="4384675"/>
          <p14:tracePt t="43004" x="3705225" y="4384675"/>
          <p14:tracePt t="43020" x="3695700" y="4381500"/>
          <p14:tracePt t="43036" x="3686175" y="4381500"/>
          <p14:tracePt t="43053" x="3670300" y="4375150"/>
          <p14:tracePt t="43069" x="3654425" y="4375150"/>
          <p14:tracePt t="43086" x="3644900" y="4375150"/>
          <p14:tracePt t="43104" x="3635375" y="4375150"/>
          <p14:tracePt t="43140" x="3632200" y="4375150"/>
          <p14:tracePt t="43147" x="3625850" y="4375150"/>
          <p14:tracePt t="43154" x="3622675" y="4375150"/>
          <p14:tracePt t="43170" x="3606800" y="4375150"/>
          <p14:tracePt t="43186" x="3597275" y="4375150"/>
          <p14:tracePt t="43203" x="3590925" y="4375150"/>
          <p14:tracePt t="43310" x="3594100" y="4375150"/>
          <p14:tracePt t="43318" x="3603625" y="4375150"/>
          <p14:tracePt t="43325" x="3622675" y="4375150"/>
          <p14:tracePt t="43335" x="3641725" y="4375150"/>
          <p14:tracePt t="43353" x="3727450" y="4362450"/>
          <p14:tracePt t="43369" x="3790950" y="4346575"/>
          <p14:tracePt t="43386" x="3857625" y="4324350"/>
          <p14:tracePt t="43404" x="3994150" y="4286250"/>
          <p14:tracePt t="43419" x="4070350" y="4244975"/>
          <p14:tracePt t="43436" x="4140200" y="4216400"/>
          <p14:tracePt t="43453" x="4203700" y="4191000"/>
          <p14:tracePt t="43469" x="4225925" y="4171950"/>
          <p14:tracePt t="43485" x="4257675" y="4159250"/>
          <p14:tracePt t="43502" x="4279900" y="4143375"/>
          <p14:tracePt t="43519" x="4289425" y="4140200"/>
          <p14:tracePt t="43536" x="4298950" y="4140200"/>
          <p14:tracePt t="43553" x="4308475" y="4140200"/>
          <p14:tracePt t="43839" x="4327525" y="4140200"/>
          <p14:tracePt t="43846" x="4352925" y="4140200"/>
          <p14:tracePt t="43854" x="4378325" y="4140200"/>
          <p14:tracePt t="43869" x="4438650" y="4140200"/>
          <p14:tracePt t="43886" x="4502150" y="4149725"/>
          <p14:tracePt t="43902" x="4591050" y="4171950"/>
          <p14:tracePt t="43920" x="4654550" y="4184650"/>
          <p14:tracePt t="43937" x="4692650" y="4203700"/>
          <p14:tracePt t="43953" x="4759325" y="4222750"/>
          <p14:tracePt t="43970" x="4787900" y="4235450"/>
          <p14:tracePt t="43986" x="4810125" y="4241800"/>
          <p14:tracePt t="44003" x="4854575" y="4260850"/>
          <p14:tracePt t="44019" x="4870450" y="4264025"/>
          <p14:tracePt t="44036" x="4889500" y="4264025"/>
          <p14:tracePt t="44052" x="4905375" y="4264025"/>
          <p14:tracePt t="44070" x="4914900" y="4264025"/>
          <p14:tracePt t="44087" x="4924425" y="4264025"/>
          <p14:tracePt t="44103" x="4943475" y="4264025"/>
          <p14:tracePt t="44120" x="4953000" y="4264025"/>
          <p14:tracePt t="44136" x="4965700" y="4264025"/>
          <p14:tracePt t="44139" x="4968875" y="4264025"/>
          <p14:tracePt t="44152" x="4978400" y="4251325"/>
          <p14:tracePt t="44169" x="4994275" y="4241800"/>
          <p14:tracePt t="44186" x="5006975" y="4241800"/>
          <p14:tracePt t="44203" x="5019675" y="4238625"/>
          <p14:tracePt t="44674" x="4968875" y="4254500"/>
          <p14:tracePt t="44681" x="4899025" y="4264025"/>
          <p14:tracePt t="44688" x="4838700" y="4270375"/>
          <p14:tracePt t="44703" x="4730750" y="4289425"/>
          <p14:tracePt t="44719" x="4594225" y="4289425"/>
          <p14:tracePt t="44737" x="4422775" y="4289425"/>
          <p14:tracePt t="44769" x="4289425" y="4289425"/>
          <p14:tracePt t="44803" x="4184650" y="4289425"/>
          <p14:tracePt t="44820" x="4140200" y="4289425"/>
          <p14:tracePt t="44836" x="4092575" y="4289425"/>
          <p14:tracePt t="44852" x="4070350" y="4279900"/>
          <p14:tracePt t="44869" x="4041775" y="4279900"/>
          <p14:tracePt t="44886" x="4019550" y="4279900"/>
          <p14:tracePt t="44903" x="4010025" y="4279900"/>
          <p14:tracePt t="44919" x="3994150" y="4279900"/>
          <p14:tracePt t="44937" x="3981450" y="4279900"/>
          <p14:tracePt t="44953" x="3975100" y="4279900"/>
          <p14:tracePt t="44986" x="3965575" y="4279900"/>
          <p14:tracePt t="45002" x="3956050" y="4279900"/>
          <p14:tracePt t="45019" x="3927475" y="4279900"/>
          <p14:tracePt t="45037" x="3854450" y="4295775"/>
          <p14:tracePt t="45053" x="3790950" y="4311650"/>
          <p14:tracePt t="45069" x="3746500" y="4330700"/>
          <p14:tracePt t="45087" x="3663950" y="4349750"/>
          <p14:tracePt t="45103" x="3600450" y="4365625"/>
          <p14:tracePt t="45119" x="3536950" y="4378325"/>
          <p14:tracePt t="45136" x="3486150" y="4397375"/>
          <p14:tracePt t="45152" x="3457575" y="4397375"/>
          <p14:tracePt t="45169" x="3441700" y="4403725"/>
          <p14:tracePt t="45186" x="3419475" y="4403725"/>
          <p14:tracePt t="45202" x="3409950" y="4403725"/>
          <p14:tracePt t="45219" x="3400425" y="4403725"/>
          <p14:tracePt t="45235" x="3397250" y="4403725"/>
          <p14:tracePt t="45352" x="3403600" y="4403725"/>
          <p14:tracePt t="45358" x="3406775" y="4403725"/>
          <p14:tracePt t="45369" x="3413125" y="4403725"/>
          <p14:tracePt t="45386" x="3432175" y="4406900"/>
          <p14:tracePt t="45402" x="3454400" y="4413250"/>
          <p14:tracePt t="45419" x="3486150" y="4425950"/>
          <p14:tracePt t="45435" x="3521075" y="4445000"/>
          <p14:tracePt t="45452" x="3565525" y="4464050"/>
          <p14:tracePt t="45469" x="3622675" y="4489450"/>
          <p14:tracePt t="45486" x="3740150" y="4546600"/>
          <p14:tracePt t="45502" x="3816350" y="4575175"/>
          <p14:tracePt t="45519" x="3886200" y="4613275"/>
          <p14:tracePt t="45536" x="3971925" y="4654550"/>
          <p14:tracePt t="45552" x="4022725" y="4670425"/>
          <p14:tracePt t="45568" x="4089400" y="4692650"/>
          <p14:tracePt t="45585" x="4162425" y="4711700"/>
          <p14:tracePt t="45603" x="4206875" y="4724400"/>
          <p14:tracePt t="45619" x="4244975" y="4737100"/>
          <p14:tracePt t="45636" x="4324350" y="4762500"/>
          <p14:tracePt t="45653" x="4375150" y="4762500"/>
          <p14:tracePt t="45669" x="4438650" y="4778375"/>
          <p14:tracePt t="45672" x="4473575" y="4778375"/>
          <p14:tracePt t="45686" x="4533900" y="4778375"/>
          <p14:tracePt t="45702" x="4568825" y="4778375"/>
          <p14:tracePt t="45719" x="4613275" y="4778375"/>
          <p14:tracePt t="45736" x="4670425" y="4778375"/>
          <p14:tracePt t="45753" x="4711700" y="4778375"/>
          <p14:tracePt t="45769" x="4749800" y="4768850"/>
          <p14:tracePt t="45786" x="4806950" y="4743450"/>
          <p14:tracePt t="45803" x="4845050" y="4724400"/>
          <p14:tracePt t="45819" x="4870450" y="4705350"/>
          <p14:tracePt t="45836" x="4914900" y="4660900"/>
          <p14:tracePt t="45853" x="4924425" y="4638675"/>
          <p14:tracePt t="45869" x="4937125" y="4606925"/>
          <p14:tracePt t="45886" x="4959350" y="4578350"/>
          <p14:tracePt t="45902" x="4968875" y="4568825"/>
          <p14:tracePt t="45920" x="4975225" y="4543425"/>
          <p14:tracePt t="45936" x="4984750" y="4527550"/>
          <p14:tracePt t="45952" x="4994275" y="4505325"/>
          <p14:tracePt t="45969" x="5000625" y="4489450"/>
          <p14:tracePt t="45986" x="5022850" y="4460875"/>
          <p14:tracePt t="46002" x="5029200" y="4445000"/>
          <p14:tracePt t="46020" x="5029200" y="4432300"/>
          <p14:tracePt t="46036" x="5029200" y="4422775"/>
          <p14:tracePt t="46136" x="5026025" y="4422775"/>
          <p14:tracePt t="46143" x="5022850" y="4422775"/>
          <p14:tracePt t="46153" x="5016500" y="4422775"/>
          <p14:tracePt t="46171" x="4997450" y="4429125"/>
          <p14:tracePt t="46187" x="4987925" y="4438650"/>
          <p14:tracePt t="46203" x="4978400" y="4448175"/>
          <p14:tracePt t="46220" x="4956175" y="4467225"/>
          <p14:tracePt t="46236" x="4933950" y="4486275"/>
          <p14:tracePt t="46252" x="4908550" y="4518025"/>
          <p14:tracePt t="46269" x="4841875" y="4572000"/>
          <p14:tracePt t="46286" x="4791075" y="4622800"/>
          <p14:tracePt t="46303" x="4740275" y="4664075"/>
          <p14:tracePt t="46320" x="4673600" y="4705350"/>
          <p14:tracePt t="46336" x="4594225" y="4759325"/>
          <p14:tracePt t="46353" x="4505325" y="4791075"/>
          <p14:tracePt t="46369" x="4387850" y="4838700"/>
          <p14:tracePt t="46385" x="4314825" y="4854575"/>
          <p14:tracePt t="46402" x="4222750" y="4854575"/>
          <p14:tracePt t="46420" x="4127500" y="4854575"/>
          <p14:tracePt t="46436" x="4073525" y="4851400"/>
          <p14:tracePt t="46453" x="4035425" y="4838700"/>
          <p14:tracePt t="46470" x="3994150" y="4813300"/>
          <p14:tracePt t="46486" x="3962400" y="4800600"/>
          <p14:tracePt t="46503" x="3924300" y="4775200"/>
          <p14:tracePt t="46519" x="3870325" y="4721225"/>
          <p14:tracePt t="46535" x="3848100" y="4699000"/>
          <p14:tracePt t="46552" x="3816350" y="4673600"/>
          <p14:tracePt t="46569" x="3794125" y="4657725"/>
          <p14:tracePt t="46585" x="3778250" y="4648200"/>
          <p14:tracePt t="46603" x="3768725" y="4641850"/>
          <p14:tracePt t="46620" x="3752850" y="4625975"/>
          <p14:tracePt t="46636" x="3743325" y="4622800"/>
          <p14:tracePt t="46652" x="3727450" y="4610100"/>
          <p14:tracePt t="46669" x="3714750" y="4606925"/>
          <p14:tracePt t="46685" x="3705225" y="4606925"/>
          <p14:tracePt t="46703" x="3695700" y="4606925"/>
          <p14:tracePt t="46706" x="3689350" y="4606925"/>
          <p14:tracePt t="46720" x="3673475" y="4606925"/>
          <p14:tracePt t="46736" x="3670300" y="4606925"/>
          <p14:tracePt t="46805" x="3663950" y="4606925"/>
          <p14:tracePt t="46849" x="3660775" y="4606925"/>
          <p14:tracePt t="47084" x="3689350" y="4616450"/>
          <p14:tracePt t="47091" x="3717925" y="4638675"/>
          <p14:tracePt t="47103" x="3746500" y="4651375"/>
          <p14:tracePt t="47135" x="3851275" y="4676775"/>
          <p14:tracePt t="47169" x="3879850" y="4676775"/>
          <p14:tracePt t="47186" x="3889375" y="4676775"/>
          <p14:tracePt t="47202" x="3902075" y="4660900"/>
          <p14:tracePt t="47205" x="3908425" y="4635500"/>
          <p14:tracePt t="47219" x="3921125" y="4581525"/>
          <p14:tracePt t="47235" x="3943350" y="4514850"/>
          <p14:tracePt t="47252" x="3943350" y="4422775"/>
          <p14:tracePt t="47269" x="3943350" y="4216400"/>
          <p14:tracePt t="47286" x="3943350" y="4133850"/>
          <p14:tracePt t="47303" x="3943350" y="4064000"/>
          <p14:tracePt t="47319" x="3943350" y="3978275"/>
          <p14:tracePt t="47336" x="3943350" y="3927475"/>
          <p14:tracePt t="47352" x="3943350" y="3883025"/>
          <p14:tracePt t="47369" x="3956050" y="3819525"/>
          <p14:tracePt t="47385" x="3968750" y="3787775"/>
          <p14:tracePt t="47402" x="3981450" y="3749675"/>
          <p14:tracePt t="47419" x="4006850" y="3686175"/>
          <p14:tracePt t="47435" x="4019550" y="3641725"/>
          <p14:tracePt t="47452" x="4032250" y="3578225"/>
          <p14:tracePt t="47469" x="4060825" y="3476625"/>
          <p14:tracePt t="47485" x="4079875" y="3438525"/>
          <p14:tracePt t="47502" x="4095750" y="3394075"/>
          <p14:tracePt t="47519" x="4102100" y="3343275"/>
          <p14:tracePt t="47535" x="4102100" y="3324225"/>
          <p14:tracePt t="47552" x="4102100" y="3302000"/>
          <p14:tracePt t="47569" x="4102100" y="3286125"/>
          <p14:tracePt t="47775" x="4102100" y="3327400"/>
          <p14:tracePt t="47782" x="4102100" y="3375025"/>
          <p14:tracePt t="47789" x="4102100" y="3422650"/>
          <p14:tracePt t="47803" x="4102100" y="3514725"/>
          <p14:tracePt t="47818" x="4102100" y="3651250"/>
          <p14:tracePt t="47852" x="4108450" y="3841750"/>
          <p14:tracePt t="47886" x="4114800" y="3975100"/>
          <p14:tracePt t="47903" x="4114800" y="4016375"/>
          <p14:tracePt t="47918" x="4114800" y="4025900"/>
          <p14:tracePt t="47935" x="4114800" y="4038600"/>
          <p14:tracePt t="47952" x="4114800" y="4051300"/>
          <p14:tracePt t="48032" x="4114800" y="4054475"/>
          <p14:tracePt t="48089" x="4114800" y="4060825"/>
          <p14:tracePt t="48110" x="4114800" y="4064000"/>
          <p14:tracePt t="48118" x="4114800" y="4070350"/>
          <p14:tracePt t="48125" x="4114800" y="4073525"/>
          <p14:tracePt t="48135" x="4111625" y="4079875"/>
          <p14:tracePt t="48152" x="4095750" y="4127500"/>
          <p14:tracePt t="48169" x="4089400" y="4187825"/>
          <p14:tracePt t="48186" x="4089400" y="4248150"/>
          <p14:tracePt t="48203" x="4092575" y="4356100"/>
          <p14:tracePt t="48219" x="4105275" y="4419600"/>
          <p14:tracePt t="48236" x="4127500" y="4473575"/>
          <p14:tracePt t="48253" x="4197350" y="4546600"/>
          <p14:tracePt t="48269" x="4270375" y="4600575"/>
          <p14:tracePt t="48286" x="4356100" y="4635500"/>
          <p14:tracePt t="48302" x="4492625" y="4673600"/>
          <p14:tracePt t="48318" x="4565650" y="4673600"/>
          <p14:tracePt t="48335" x="4625975" y="4673600"/>
          <p14:tracePt t="48353" x="4695825" y="4664075"/>
          <p14:tracePt t="48369" x="4743450" y="4651375"/>
          <p14:tracePt t="48386" x="4787900" y="4625975"/>
          <p14:tracePt t="48402" x="4870450" y="4565650"/>
          <p14:tracePt t="48419" x="4911725" y="4524375"/>
          <p14:tracePt t="48435" x="4933950" y="4492625"/>
          <p14:tracePt t="48452" x="4965700" y="4457700"/>
          <p14:tracePt t="48468" x="4975225" y="4448175"/>
          <p14:tracePt t="48486" x="4984750" y="4438650"/>
          <p14:tracePt t="48502" x="5000625" y="4422775"/>
          <p14:tracePt t="48519" x="5006975" y="4416425"/>
          <p14:tracePt t="48632" x="5006975" y="4406900"/>
          <p14:tracePt t="48710" x="5006975" y="4400550"/>
          <p14:tracePt t="48804" x="5003800" y="4400550"/>
          <p14:tracePt t="48810" x="4987925" y="4400550"/>
          <p14:tracePt t="48819" x="4975225" y="4403725"/>
          <p14:tracePt t="48836" x="4911725" y="4432300"/>
          <p14:tracePt t="48852" x="4737100" y="4502150"/>
          <p14:tracePt t="48869" x="4584700" y="4556125"/>
          <p14:tracePt t="48885" x="4438650" y="4610100"/>
          <p14:tracePt t="48902" x="4229100" y="4648200"/>
          <p14:tracePt t="48919" x="4089400" y="4664075"/>
          <p14:tracePt t="48936" x="3971925" y="4673600"/>
          <p14:tracePt t="48952" x="3810000" y="4673600"/>
          <p14:tracePt t="48969" x="3705225" y="4673600"/>
          <p14:tracePt t="48985" x="3635375" y="4673600"/>
          <p14:tracePt t="49002" x="3565525" y="4670425"/>
          <p14:tracePt t="49018" x="3543300" y="4664075"/>
          <p14:tracePt t="49037" x="3498850" y="4645025"/>
          <p14:tracePt t="49052" x="3482975" y="4635500"/>
          <p14:tracePt t="49069" x="3473450" y="4613275"/>
          <p14:tracePt t="49086" x="3454400" y="4587875"/>
          <p14:tracePt t="49102" x="3438525" y="4552950"/>
          <p14:tracePt t="49119" x="3438525" y="4543425"/>
          <p14:tracePt t="49135" x="3438525" y="4533900"/>
          <p14:tracePt t="49152" x="3438525" y="4530725"/>
          <p14:tracePt t="49481" x="3451225" y="4537075"/>
          <p14:tracePt t="49488" x="3470275" y="4543425"/>
          <p14:tracePt t="49503" x="3511550" y="4572000"/>
          <p14:tracePt t="49536" x="3556000" y="4594225"/>
          <p14:tracePt t="49568" x="3565525" y="4594225"/>
          <p14:tracePt t="49645" x="3568700" y="4594225"/>
          <p14:tracePt t="51235" x="3686175" y="4451350"/>
          <p14:tracePt t="51242" x="3819525" y="4318000"/>
          <p14:tracePt t="51252" x="3946525" y="4203700"/>
          <p14:tracePt t="51268" x="4178300" y="4054475"/>
          <p14:tracePt t="51513" x="4108450" y="4006850"/>
          <p14:tracePt t="51521" x="4022725" y="3949700"/>
          <p14:tracePt t="51535" x="3832225" y="3825875"/>
          <p14:tracePt t="51552" x="3549650" y="3657600"/>
          <p14:tracePt t="51576" x="2914650" y="3222625"/>
          <p14:tracePt t="51603" x="2416175" y="2949575"/>
          <p14:tracePt t="51637" x="1803400" y="2632075"/>
          <p14:tracePt t="51654" x="1492250" y="2495550"/>
          <p14:tracePt t="51670" x="1292225" y="2409825"/>
          <p14:tracePt t="51686" x="1155700" y="2336800"/>
          <p14:tracePt t="51701" x="1054100" y="2279650"/>
          <p14:tracePt t="51718" x="946150" y="2216150"/>
          <p14:tracePt t="51735" x="898525" y="2190750"/>
          <p14:tracePt t="51751" x="866775" y="2165350"/>
          <p14:tracePt t="51769" x="822325" y="2108200"/>
          <p14:tracePt t="51785" x="803275" y="2070100"/>
          <p14:tracePt t="51802" x="790575" y="2022475"/>
          <p14:tracePt t="51818" x="771525" y="1974850"/>
          <p14:tracePt t="51834" x="771525" y="1936750"/>
          <p14:tracePt t="51852" x="771525" y="1920875"/>
          <p14:tracePt t="51868" x="771525" y="1901825"/>
          <p14:tracePt t="51885" x="771525" y="1892300"/>
          <p14:tracePt t="51902" x="771525" y="1882775"/>
          <p14:tracePt t="51919" x="771525" y="1866900"/>
          <p14:tracePt t="51935" x="771525" y="1857375"/>
          <p14:tracePt t="51952" x="771525" y="1847850"/>
          <p14:tracePt t="51968" x="771525" y="1831975"/>
          <p14:tracePt t="51986" x="771525" y="1828800"/>
          <p14:tracePt t="52001" x="762000" y="1822450"/>
          <p14:tracePt t="52018" x="742950" y="1819275"/>
          <p14:tracePt t="52035" x="688975" y="1797050"/>
          <p14:tracePt t="52052" x="619125" y="1797050"/>
          <p14:tracePt t="52068" x="476250" y="1803400"/>
          <p14:tracePt t="52085" x="403225" y="1825625"/>
          <p14:tracePt t="52101" x="336550" y="1841500"/>
          <p14:tracePt t="52118" x="273050" y="1854200"/>
          <p14:tracePt t="52135" x="209550" y="1866900"/>
          <p14:tracePt t="52152" x="155575" y="1889125"/>
          <p14:tracePt t="52169" x="66675" y="1908175"/>
          <p14:tracePt t="52185" x="28575" y="1920875"/>
          <p14:tracePt t="52844" x="9525" y="3765550"/>
          <p14:tracePt t="52852" x="41275" y="3765550"/>
          <p14:tracePt t="52859" x="69850" y="3765550"/>
          <p14:tracePt t="52867" x="95250" y="3765550"/>
          <p14:tracePt t="52884" x="155575" y="3756025"/>
          <p14:tracePt t="52901" x="282575" y="3705225"/>
          <p14:tracePt t="52935" x="473075" y="3616325"/>
          <p14:tracePt t="52968" x="708025" y="3463925"/>
          <p14:tracePt t="52985" x="812800" y="3387725"/>
          <p14:tracePt t="53001" x="904875" y="3308350"/>
          <p14:tracePt t="53017" x="1035050" y="3171825"/>
          <p14:tracePt t="53034" x="1101725" y="3079750"/>
          <p14:tracePt t="53051" x="1177925" y="2940050"/>
          <p14:tracePt t="53067" x="1216025" y="2860675"/>
          <p14:tracePt t="53085" x="1238250" y="2794000"/>
          <p14:tracePt t="53101" x="1244600" y="2743200"/>
          <p14:tracePt t="53118" x="1244600" y="2701925"/>
          <p14:tracePt t="53134" x="1244600" y="2673350"/>
          <p14:tracePt t="53151" x="1244600" y="2632075"/>
          <p14:tracePt t="53167" x="1250950" y="2609850"/>
          <p14:tracePt t="53185" x="1270000" y="2584450"/>
          <p14:tracePt t="53201" x="1270000" y="2552700"/>
          <p14:tracePt t="53218" x="1270000" y="2543175"/>
          <p14:tracePt t="53235" x="1270000" y="2533650"/>
          <p14:tracePt t="53291" x="1266825" y="2533650"/>
          <p14:tracePt t="53296" x="1257300" y="2533650"/>
          <p14:tracePt t="53304" x="1254125" y="2533650"/>
          <p14:tracePt t="53319" x="1247775" y="2533650"/>
          <p14:tracePt t="53336" x="1241425" y="2533650"/>
          <p14:tracePt t="53352" x="1238250" y="2533650"/>
          <p14:tracePt t="53369" x="1231900" y="2543175"/>
          <p14:tracePt t="53385" x="1228725" y="2552700"/>
          <p14:tracePt t="53402" x="1222375" y="2568575"/>
          <p14:tracePt t="53418" x="1222375" y="2584450"/>
          <p14:tracePt t="53435" x="1222375" y="2597150"/>
          <p14:tracePt t="53452" x="1222375" y="2632075"/>
          <p14:tracePt t="53469" x="1222375" y="2647950"/>
          <p14:tracePt t="53486" x="1222375" y="2663825"/>
          <p14:tracePt t="53502" x="1206500" y="2682875"/>
          <p14:tracePt t="53518" x="1206500" y="2692400"/>
          <p14:tracePt t="53535" x="1206500" y="2701925"/>
          <p14:tracePt t="53551" x="1206500" y="2717800"/>
          <p14:tracePt t="53568" x="1206500" y="2720975"/>
          <p14:tracePt t="53924" x="1190625" y="2708275"/>
          <p14:tracePt t="53930" x="1162050" y="2686050"/>
          <p14:tracePt t="53937" x="1139825" y="2657475"/>
          <p14:tracePt t="53951" x="1082675" y="2584450"/>
          <p14:tracePt t="53968" x="1035050" y="2514600"/>
          <p14:tracePt t="53985" x="984250" y="2454275"/>
          <p14:tracePt t="54019" x="885825" y="2327275"/>
          <p14:tracePt t="54051" x="806450" y="2232025"/>
          <p14:tracePt t="54068" x="781050" y="2209800"/>
          <p14:tracePt t="54086" x="762000" y="2165350"/>
          <p14:tracePt t="54101" x="746125" y="2155825"/>
          <p14:tracePt t="54118" x="736600" y="2146300"/>
          <p14:tracePt t="54135" x="736600" y="2136775"/>
          <p14:tracePt t="54151" x="736600" y="2117725"/>
          <p14:tracePt t="54168" x="736600" y="2105025"/>
          <p14:tracePt t="54185" x="736600" y="2092325"/>
          <p14:tracePt t="54201" x="739775" y="2082800"/>
          <p14:tracePt t="54218" x="755650" y="2066925"/>
          <p14:tracePt t="54235" x="765175" y="2060575"/>
          <p14:tracePt t="54251" x="781050" y="2054225"/>
          <p14:tracePt t="54268" x="809625" y="2054225"/>
          <p14:tracePt t="54285" x="847725" y="2057400"/>
          <p14:tracePt t="54301" x="933450" y="2111375"/>
          <p14:tracePt t="54318" x="1044575" y="2181225"/>
          <p14:tracePt t="54336" x="1190625" y="2282825"/>
          <p14:tracePt t="54352" x="1292225" y="2352675"/>
          <p14:tracePt t="54368" x="1387475" y="2447925"/>
          <p14:tracePt t="54385" x="1482725" y="2533650"/>
          <p14:tracePt t="54401" x="1609725" y="2641600"/>
          <p14:tracePt t="54419" x="1670050" y="2695575"/>
          <p14:tracePt t="54437" x="1733550" y="2765425"/>
          <p14:tracePt t="54452" x="1758950" y="2787650"/>
          <p14:tracePt t="54468" x="1784350" y="2819400"/>
          <p14:tracePt t="54485" x="1803400" y="2854325"/>
          <p14:tracePt t="54501" x="1812925" y="2886075"/>
          <p14:tracePt t="54518" x="1825625" y="2901950"/>
          <p14:tracePt t="54534" x="1841500" y="2914650"/>
          <p14:tracePt t="54551" x="1844675" y="2933700"/>
          <p14:tracePt t="54568" x="1851025" y="2943225"/>
          <p14:tracePt t="54585" x="1851025" y="2959100"/>
          <p14:tracePt t="54602" x="1854200" y="2968625"/>
          <p14:tracePt t="54618" x="1854200" y="2981325"/>
          <p14:tracePt t="54635" x="1860550" y="2997200"/>
          <p14:tracePt t="54652" x="1863725" y="3006725"/>
          <p14:tracePt t="54668" x="1863725" y="3016250"/>
          <p14:tracePt t="54686" x="1876425" y="3038475"/>
          <p14:tracePt t="54702" x="1885950" y="3048000"/>
          <p14:tracePt t="54718" x="1895475" y="3057525"/>
          <p14:tracePt t="54735" x="1911350" y="3073400"/>
          <p14:tracePt t="54751" x="1920875" y="3086100"/>
          <p14:tracePt t="54768" x="1930400" y="3098800"/>
          <p14:tracePt t="54785" x="1949450" y="3111500"/>
          <p14:tracePt t="54801" x="1958975" y="3121025"/>
          <p14:tracePt t="54818" x="1971675" y="3143250"/>
          <p14:tracePt t="54836" x="1990725" y="3171825"/>
          <p14:tracePt t="54852" x="2003425" y="3190875"/>
          <p14:tracePt t="54869" x="2012950" y="3200400"/>
          <p14:tracePt t="54885" x="2025650" y="3216275"/>
          <p14:tracePt t="54901" x="2041525" y="3225800"/>
          <p14:tracePt t="54918" x="2054225" y="3241675"/>
          <p14:tracePt t="54935" x="2054225" y="3251200"/>
          <p14:tracePt t="54952" x="2057400" y="3251200"/>
          <p14:tracePt t="55042" x="2051050" y="3251200"/>
          <p14:tracePt t="55049" x="2044700" y="3251200"/>
          <p14:tracePt t="55057" x="2035175" y="3251200"/>
          <p14:tracePt t="55068" x="2032000" y="3251200"/>
          <p14:tracePt t="55086" x="1987550" y="3225800"/>
          <p14:tracePt t="55102" x="1943100" y="3213100"/>
          <p14:tracePt t="55119" x="1889125" y="3194050"/>
          <p14:tracePt t="55135" x="1822450" y="3165475"/>
          <p14:tracePt t="55151" x="1800225" y="3155950"/>
          <p14:tracePt t="55168" x="1768475" y="3143250"/>
          <p14:tracePt t="55184" x="1714500" y="3124200"/>
          <p14:tracePt t="55201" x="1676400" y="3111500"/>
          <p14:tracePt t="55219" x="1644650" y="3092450"/>
          <p14:tracePt t="55235" x="1609725" y="3076575"/>
          <p14:tracePt t="55252" x="1581150" y="3076575"/>
          <p14:tracePt t="55268" x="1565275" y="3076575"/>
          <p14:tracePt t="55285" x="1549400" y="3076575"/>
          <p14:tracePt t="55302" x="1533525" y="3076575"/>
          <p14:tracePt t="55318" x="1524000" y="3076575"/>
          <p14:tracePt t="55320" x="1520825" y="3076575"/>
          <p14:tracePt t="55335" x="1511300" y="3076575"/>
          <p14:tracePt t="55352" x="1498600" y="3082925"/>
          <p14:tracePt t="55368" x="1476375" y="3092450"/>
          <p14:tracePt t="55385" x="1463675" y="3105150"/>
          <p14:tracePt t="55402" x="1454150" y="3105150"/>
          <p14:tracePt t="55418" x="1438275" y="3105150"/>
          <p14:tracePt t="55435" x="1428750" y="3105150"/>
          <p14:tracePt t="55478" x="1422400" y="3105150"/>
          <p14:tracePt t="55800" x="1489075" y="3111500"/>
          <p14:tracePt t="55806" x="1593850" y="3130550"/>
          <p14:tracePt t="55819" x="1685925" y="3140075"/>
          <p14:tracePt t="55835" x="1943100" y="3203575"/>
          <p14:tracePt t="55851" x="2130425" y="3251200"/>
          <p14:tracePt t="55867" x="2270125" y="3267075"/>
          <p14:tracePt t="55885" x="2457450" y="3286125"/>
          <p14:tracePt t="55902" x="2597150" y="3292475"/>
          <p14:tracePt t="55919" x="2746375" y="3292475"/>
          <p14:tracePt t="55935" x="2806700" y="3292475"/>
          <p14:tracePt t="55952" x="2851150" y="3292475"/>
          <p14:tracePt t="55969" x="2882900" y="3292475"/>
          <p14:tracePt t="55985" x="2895600" y="3292475"/>
          <p14:tracePt t="56001" x="2895600" y="3286125"/>
          <p14:tracePt t="56017" x="2895600" y="3273425"/>
          <p14:tracePt t="56035" x="2879725" y="3228975"/>
          <p14:tracePt t="56051" x="2867025" y="3200400"/>
          <p14:tracePt t="56069" x="2844800" y="3171825"/>
          <p14:tracePt t="56085" x="2835275" y="3155950"/>
          <p14:tracePt t="56102" x="2809875" y="3127375"/>
          <p14:tracePt t="56119" x="2765425" y="3073400"/>
          <p14:tracePt t="56134" x="2714625" y="3022600"/>
          <p14:tracePt t="56151" x="2638425" y="2940050"/>
          <p14:tracePt t="56167" x="2562225" y="2844800"/>
          <p14:tracePt t="56185" x="2454275" y="2720975"/>
          <p14:tracePt t="56202" x="2355850" y="2593975"/>
          <p14:tracePt t="56219" x="2178050" y="2359025"/>
          <p14:tracePt t="56235" x="2079625" y="2244725"/>
          <p14:tracePt t="56253" x="1981200" y="2127250"/>
          <p14:tracePt t="56268" x="1825625" y="1936750"/>
          <p14:tracePt t="56284" x="1743075" y="1851025"/>
          <p14:tracePt t="56301" x="1670050" y="1797050"/>
          <p14:tracePt t="56318" x="1571625" y="1727200"/>
          <p14:tracePt t="56335" x="1504950" y="1698625"/>
          <p14:tracePt t="56351" x="1431925" y="1641475"/>
          <p14:tracePt t="56355" x="1403350" y="1619250"/>
          <p14:tracePt t="56368" x="1343025" y="1584325"/>
          <p14:tracePt t="56385" x="1298575" y="1555750"/>
          <p14:tracePt t="56402" x="1257300" y="1524000"/>
          <p14:tracePt t="56418" x="1193800" y="1504950"/>
          <p14:tracePt t="56435" x="1133475" y="1482725"/>
          <p14:tracePt t="56452" x="1041400" y="1444625"/>
          <p14:tracePt t="56469" x="930275" y="1412875"/>
          <p14:tracePt t="56485" x="876300" y="1390650"/>
          <p14:tracePt t="56502" x="822325" y="1377950"/>
          <p14:tracePt t="56519" x="742950" y="1371600"/>
          <p14:tracePt t="56535" x="685800" y="1371600"/>
          <p14:tracePt t="56551" x="625475" y="1371600"/>
          <p14:tracePt t="56568" x="523875" y="1406525"/>
          <p14:tracePt t="56584" x="466725" y="1435100"/>
          <p14:tracePt t="56601" x="365125" y="1495425"/>
          <p14:tracePt t="56618" x="263525" y="1571625"/>
          <p14:tracePt t="56635" x="206375" y="1609725"/>
          <p14:tracePt t="56652" x="161925" y="1657350"/>
          <p14:tracePt t="56668" x="92075" y="1778000"/>
          <p14:tracePt t="56684" x="38100" y="1889125"/>
          <p14:tracePt t="56701" x="6350" y="1978025"/>
          <p14:tracePt t="56940" x="3175" y="3714750"/>
          <p14:tracePt t="56948" x="12700" y="3762375"/>
          <p14:tracePt t="56954" x="19050" y="3800475"/>
          <p14:tracePt t="56967" x="34925" y="3917950"/>
          <p14:tracePt t="56984" x="44450" y="4000500"/>
          <p14:tracePt t="57001" x="50800" y="4083050"/>
          <p14:tracePt t="57018" x="73025" y="4206875"/>
          <p14:tracePt t="57034" x="73025" y="4298950"/>
          <p14:tracePt t="57052" x="82550" y="4368800"/>
          <p14:tracePt t="57068" x="82550" y="4454525"/>
          <p14:tracePt t="57085" x="82550" y="4492625"/>
          <p14:tracePt t="57101" x="88900" y="4543425"/>
          <p14:tracePt t="57117" x="101600" y="4606925"/>
          <p14:tracePt t="57134" x="107950" y="4635500"/>
          <p14:tracePt t="57489" x="123825" y="4692650"/>
          <p14:tracePt t="57495" x="130175" y="4762500"/>
          <p14:tracePt t="57503" x="139700" y="4819650"/>
          <p14:tracePt t="57517" x="155575" y="4937125"/>
          <p14:tracePt t="57534" x="174625" y="5076825"/>
          <p14:tracePt t="57551" x="200025" y="5197475"/>
          <p14:tracePt t="57567" x="231775" y="5353050"/>
          <p14:tracePt t="57601" x="273050" y="5537200"/>
          <p14:tracePt t="57634" x="307975" y="5711825"/>
          <p14:tracePt t="57652" x="330200" y="5803900"/>
          <p14:tracePt t="57668" x="349250" y="5848350"/>
          <p14:tracePt t="57684" x="358775" y="5870575"/>
          <p14:tracePt t="57702" x="377825" y="5915025"/>
          <p14:tracePt t="57718" x="390525" y="5937250"/>
          <p14:tracePt t="57735" x="409575" y="5969000"/>
          <p14:tracePt t="57752" x="425450" y="6003925"/>
          <p14:tracePt t="57768" x="438150" y="6032500"/>
          <p14:tracePt t="57784" x="450850" y="6057900"/>
          <p14:tracePt t="57802" x="488950" y="6102350"/>
          <p14:tracePt t="57818" x="504825" y="6124575"/>
          <p14:tracePt t="57835" x="530225" y="6156325"/>
          <p14:tracePt t="57852" x="555625" y="6191250"/>
          <p14:tracePt t="57869" x="574675" y="6223000"/>
          <p14:tracePt t="57885" x="603250" y="6242050"/>
          <p14:tracePt t="57888" x="615950" y="6254750"/>
          <p14:tracePt t="57901" x="647700" y="6286500"/>
          <p14:tracePt t="57917" x="663575" y="6296025"/>
          <p14:tracePt t="57934" x="682625" y="6305550"/>
          <p14:tracePt t="57952" x="708025" y="6334125"/>
          <p14:tracePt t="57968" x="730250" y="6346825"/>
          <p14:tracePt t="57985" x="746125" y="6356350"/>
          <p14:tracePt t="58002" x="781050" y="6375400"/>
          <p14:tracePt t="58018" x="806450" y="6384925"/>
          <p14:tracePt t="58034" x="835025" y="6397625"/>
          <p14:tracePt t="58052" x="892175" y="6416675"/>
          <p14:tracePt t="58068" x="930275" y="6429375"/>
          <p14:tracePt t="58085" x="962025" y="6448425"/>
          <p14:tracePt t="58102" x="1009650" y="6467475"/>
          <p14:tracePt t="58118" x="1035050" y="6473825"/>
          <p14:tracePt t="58135" x="1044575" y="6477000"/>
          <p14:tracePt t="58152" x="1076325" y="6483350"/>
          <p14:tracePt t="58168" x="1098550" y="6483350"/>
          <p14:tracePt t="58184" x="1136650" y="6483350"/>
          <p14:tracePt t="58201" x="1212850" y="6483350"/>
          <p14:tracePt t="58221" x="1263650" y="6483350"/>
          <p14:tracePt t="58235" x="1301750" y="6483350"/>
          <p14:tracePt t="58251" x="1349375" y="6473825"/>
          <p14:tracePt t="58268" x="1381125" y="6461125"/>
          <p14:tracePt t="58285" x="1403350" y="6448425"/>
          <p14:tracePt t="58301" x="1454150" y="6426200"/>
          <p14:tracePt t="58318" x="1492250" y="6413500"/>
          <p14:tracePt t="58334" x="1539875" y="6384925"/>
          <p14:tracePt t="58351" x="1597025" y="6340475"/>
          <p14:tracePt t="58367" x="1647825" y="6289675"/>
          <p14:tracePt t="58385" x="1692275" y="6229350"/>
          <p14:tracePt t="58401" x="1749425" y="6143625"/>
          <p14:tracePt t="58418" x="1806575" y="6073775"/>
          <p14:tracePt t="58434" x="1854200" y="5981700"/>
          <p14:tracePt t="58451" x="1939925" y="5838825"/>
          <p14:tracePt t="58468" x="1978025" y="5772150"/>
          <p14:tracePt t="58485" x="2032000" y="5699125"/>
          <p14:tracePt t="58501" x="2098675" y="5572125"/>
          <p14:tracePt t="58517" x="2136775" y="5480050"/>
          <p14:tracePt t="58535" x="2168525" y="5394325"/>
          <p14:tracePt t="58552" x="2197100" y="5302250"/>
          <p14:tracePt t="58567" x="2222500" y="5203825"/>
          <p14:tracePt t="58584" x="2238375" y="5086350"/>
          <p14:tracePt t="58601" x="2276475" y="4981575"/>
          <p14:tracePt t="58617" x="2298700" y="4918075"/>
          <p14:tracePt t="58634" x="2330450" y="4848225"/>
          <p14:tracePt t="58651" x="2384425" y="4721225"/>
          <p14:tracePt t="58668" x="2425700" y="4641850"/>
          <p14:tracePt t="58684" x="2438400" y="4591050"/>
          <p14:tracePt t="58701" x="2457450" y="4518025"/>
          <p14:tracePt t="58718" x="2470150" y="4454525"/>
          <p14:tracePt t="58735" x="2479675" y="4359275"/>
          <p14:tracePt t="58751" x="2479675" y="4251325"/>
          <p14:tracePt t="58767" x="2479675" y="4191000"/>
          <p14:tracePt t="58784" x="2470150" y="4146550"/>
          <p14:tracePt t="58801" x="2438400" y="4044950"/>
          <p14:tracePt t="58818" x="2397125" y="3943350"/>
          <p14:tracePt t="58835" x="2359025" y="3854450"/>
          <p14:tracePt t="58852" x="2286000" y="3724275"/>
          <p14:tracePt t="58868" x="2244725" y="3635375"/>
          <p14:tracePt t="58884" x="2209800" y="3524250"/>
          <p14:tracePt t="58901" x="2187575" y="3390900"/>
          <p14:tracePt t="58917" x="2165350" y="3314700"/>
          <p14:tracePt t="58934" x="2136775" y="3184525"/>
          <p14:tracePt t="58951" x="2076450" y="3003550"/>
          <p14:tracePt t="58967" x="2047875" y="2936875"/>
          <p14:tracePt t="58984" x="2016125" y="2860675"/>
          <p14:tracePt t="59001" x="1962150" y="2740025"/>
          <p14:tracePt t="59017" x="1924050" y="2673350"/>
          <p14:tracePt t="59035" x="1895475" y="2616200"/>
          <p14:tracePt t="59051" x="1857375" y="2549525"/>
          <p14:tracePt t="59068" x="1844675" y="2527300"/>
          <p14:tracePt t="59086" x="1825625" y="2470150"/>
          <p14:tracePt t="59101" x="1793875" y="2422525"/>
          <p14:tracePt t="59118" x="1755775" y="2355850"/>
          <p14:tracePt t="59136" x="1701800" y="2301875"/>
          <p14:tracePt t="59151" x="1600200" y="2225675"/>
          <p14:tracePt t="59167" x="1530350" y="2168525"/>
          <p14:tracePt t="59184" x="1450975" y="2120900"/>
          <p14:tracePt t="59201" x="1311275" y="2073275"/>
          <p14:tracePt t="59218" x="1222375" y="2032000"/>
          <p14:tracePt t="59235" x="1108075" y="1987550"/>
          <p14:tracePt t="59251" x="1028700" y="1946275"/>
          <p14:tracePt t="59268" x="965200" y="1933575"/>
          <p14:tracePt t="59284" x="901700" y="1917700"/>
          <p14:tracePt t="59301" x="828675" y="1905000"/>
          <p14:tracePt t="59317" x="784225" y="1905000"/>
          <p14:tracePt t="59335" x="752475" y="1908175"/>
          <p14:tracePt t="59351" x="720725" y="1920875"/>
          <p14:tracePt t="59368" x="692150" y="1927225"/>
          <p14:tracePt t="59385" x="628650" y="1939925"/>
          <p14:tracePt t="59402" x="584200" y="1952625"/>
          <p14:tracePt t="59418" x="536575" y="1971675"/>
          <p14:tracePt t="59435" x="501650" y="1984375"/>
          <p14:tracePt t="59450" x="473075" y="1997075"/>
          <p14:tracePt t="59467" x="447675" y="2006600"/>
          <p14:tracePt t="59485" x="406400" y="2044700"/>
          <p14:tracePt t="59501" x="381000" y="2076450"/>
          <p14:tracePt t="59518" x="330200" y="2136775"/>
          <p14:tracePt t="59535" x="260350" y="2235200"/>
          <p14:tracePt t="59551" x="231775" y="2292350"/>
          <p14:tracePt t="59568" x="177800" y="2359025"/>
          <p14:tracePt t="59585" x="104775" y="2492375"/>
          <p14:tracePt t="59601" x="66675" y="2568575"/>
          <p14:tracePt t="59617" x="28575" y="2638425"/>
          <p14:tracePt t="60000" x="9525" y="4384675"/>
          <p14:tracePt t="60006" x="19050" y="4422775"/>
          <p14:tracePt t="60025" x="38100" y="4467225"/>
          <p14:tracePt t="60051" x="101600" y="4572000"/>
          <p14:tracePt t="60085" x="168275" y="4692650"/>
          <p14:tracePt t="60101" x="203200" y="4740275"/>
          <p14:tracePt t="60118" x="228600" y="4778375"/>
          <p14:tracePt t="60134" x="273050" y="4822825"/>
          <p14:tracePt t="60151" x="295275" y="4848225"/>
          <p14:tracePt t="60168" x="336550" y="4889500"/>
          <p14:tracePt t="60184" x="374650" y="4933950"/>
          <p14:tracePt t="60201" x="396875" y="4943475"/>
          <p14:tracePt t="60218" x="412750" y="4953000"/>
          <p14:tracePt t="60234" x="454025" y="4972050"/>
          <p14:tracePt t="60251" x="479425" y="4991100"/>
          <p14:tracePt t="60268" x="508000" y="5000625"/>
          <p14:tracePt t="60284" x="546100" y="5019675"/>
          <p14:tracePt t="60301" x="574675" y="5032375"/>
          <p14:tracePt t="60318" x="600075" y="5048250"/>
          <p14:tracePt t="60335" x="641350" y="5067300"/>
          <p14:tracePt t="60350" x="666750" y="5092700"/>
          <p14:tracePt t="60368" x="698500" y="5124450"/>
          <p14:tracePt t="60385" x="733425" y="5159375"/>
          <p14:tracePt t="60401" x="765175" y="5191125"/>
          <p14:tracePt t="60418" x="790575" y="5222875"/>
          <p14:tracePt t="60420" x="803275" y="5251450"/>
          <p14:tracePt t="60434" x="838200" y="5283200"/>
          <p14:tracePt t="60451" x="860425" y="5314950"/>
          <p14:tracePt t="60467" x="892175" y="5340350"/>
          <p14:tracePt t="60484" x="923925" y="5381625"/>
          <p14:tracePt t="60500" x="955675" y="5394325"/>
          <p14:tracePt t="60517" x="984250" y="5413375"/>
          <p14:tracePt t="60534" x="1050925" y="5438775"/>
          <p14:tracePt t="60550" x="1111250" y="5451475"/>
          <p14:tracePt t="60568" x="1165225" y="5457825"/>
          <p14:tracePt t="60584" x="1244600" y="5457825"/>
          <p14:tracePt t="60601" x="1295400" y="5457825"/>
          <p14:tracePt t="60617" x="1358900" y="5448300"/>
          <p14:tracePt t="60634" x="1431925" y="5419725"/>
          <p14:tracePt t="60651" x="1476375" y="5407025"/>
          <p14:tracePt t="60668" x="1514475" y="5394325"/>
          <p14:tracePt t="60685" x="1587500" y="5375275"/>
          <p14:tracePt t="60701" x="1663700" y="5353050"/>
          <p14:tracePt t="60718" x="1736725" y="5340350"/>
          <p14:tracePt t="60734" x="1847850" y="5318125"/>
          <p14:tracePt t="60750" x="1885950" y="5311775"/>
          <p14:tracePt t="60768" x="1930400" y="5305425"/>
          <p14:tracePt t="60785" x="1981200" y="5286375"/>
          <p14:tracePt t="60801" x="2009775" y="5273675"/>
          <p14:tracePt t="60819" x="2060575" y="5254625"/>
          <p14:tracePt t="60834" x="2098675" y="5235575"/>
          <p14:tracePt t="60851" x="2130425" y="5203825"/>
          <p14:tracePt t="60868" x="2184400" y="5149850"/>
          <p14:tracePt t="60884" x="2222500" y="5118100"/>
          <p14:tracePt t="60901" x="2266950" y="5067300"/>
          <p14:tracePt t="60919" x="2320925" y="5006975"/>
          <p14:tracePt t="60935" x="2352675" y="4975225"/>
          <p14:tracePt t="60951" x="2387600" y="4933950"/>
          <p14:tracePt t="60968" x="2432050" y="4867275"/>
          <p14:tracePt t="60984" x="2460625" y="4829175"/>
          <p14:tracePt t="61001" x="2495550" y="4772025"/>
          <p14:tracePt t="61018" x="2540000" y="4664075"/>
          <p14:tracePt t="61035" x="2578100" y="4587875"/>
          <p14:tracePt t="61051" x="2597150" y="4467225"/>
          <p14:tracePt t="61068" x="2603500" y="4283075"/>
          <p14:tracePt t="61085" x="2600325" y="4187825"/>
          <p14:tracePt t="61101" x="2584450" y="4070350"/>
          <p14:tracePt t="61118" x="2524125" y="3889375"/>
          <p14:tracePt t="61134" x="2463800" y="3797300"/>
          <p14:tracePt t="61151" x="2409825" y="3663950"/>
          <p14:tracePt t="61168" x="2320925" y="3467100"/>
          <p14:tracePt t="61185" x="2260600" y="3355975"/>
          <p14:tracePt t="61202" x="2219325" y="3244850"/>
          <p14:tracePt t="61218" x="2108200" y="3025775"/>
          <p14:tracePt t="61235" x="2051050" y="2933700"/>
          <p14:tracePt t="61251" x="1987550" y="2860675"/>
          <p14:tracePt t="61268" x="1879600" y="2755900"/>
          <p14:tracePt t="61284" x="1803400" y="2663825"/>
          <p14:tracePt t="61301" x="1717675" y="2578100"/>
          <p14:tracePt t="61318" x="1593850" y="2470150"/>
          <p14:tracePt t="61334" x="1520825" y="2403475"/>
          <p14:tracePt t="61351" x="1447800" y="2330450"/>
          <p14:tracePt t="61368" x="1343025" y="2225675"/>
          <p14:tracePt t="61384" x="1266825" y="2152650"/>
          <p14:tracePt t="61401" x="1187450" y="2095500"/>
          <p14:tracePt t="61417" x="1085850" y="2016125"/>
          <p14:tracePt t="61434" x="1019175" y="1987550"/>
          <p14:tracePt t="61451" x="971550" y="1952625"/>
          <p14:tracePt t="61453" x="952500" y="1946275"/>
          <p14:tracePt t="61467" x="914400" y="1927225"/>
          <p14:tracePt t="61484" x="889000" y="1908175"/>
          <p14:tracePt t="61501" x="866775" y="1898650"/>
          <p14:tracePt t="61518" x="825500" y="1879600"/>
          <p14:tracePt t="61536" x="803275" y="1873250"/>
          <p14:tracePt t="61550" x="771525" y="1873250"/>
          <p14:tracePt t="61567" x="733425" y="1873250"/>
          <p14:tracePt t="61583" x="708025" y="1882775"/>
          <p14:tracePt t="61601" x="685800" y="1895475"/>
          <p14:tracePt t="61617" x="641350" y="1917700"/>
          <p14:tracePt t="61634" x="609600" y="1943100"/>
          <p14:tracePt t="61651" x="584200" y="1984375"/>
          <p14:tracePt t="61668" x="527050" y="2070100"/>
          <p14:tracePt t="61684" x="501650" y="2124075"/>
          <p14:tracePt t="61701" x="466725" y="2165350"/>
          <p14:tracePt t="61717" x="441325" y="2244725"/>
          <p14:tracePt t="61734" x="425450" y="2308225"/>
          <p14:tracePt t="61751" x="406400" y="2374900"/>
          <p14:tracePt t="61768" x="384175" y="2457450"/>
          <p14:tracePt t="61784" x="371475" y="2511425"/>
          <p14:tracePt t="61801" x="358775" y="2555875"/>
          <p14:tracePt t="61818" x="339725" y="2622550"/>
          <p14:tracePt t="61834" x="339725" y="2651125"/>
          <p14:tracePt t="61851" x="339725" y="2686050"/>
          <p14:tracePt t="61867" x="339725" y="2733675"/>
          <p14:tracePt t="61884" x="339725" y="2755900"/>
          <p14:tracePt t="61901" x="339725" y="2784475"/>
          <p14:tracePt t="61918" x="339725" y="2819400"/>
          <p14:tracePt t="61934" x="339725" y="2841625"/>
          <p14:tracePt t="61952" x="339725" y="2851150"/>
          <p14:tracePt t="61968" x="339725" y="2867025"/>
          <p14:tracePt t="61984" x="339725" y="2876550"/>
          <p14:tracePt t="62000" x="339725" y="2892425"/>
          <p14:tracePt t="62017" x="339725" y="2905125"/>
          <p14:tracePt t="62033" x="339725" y="2914650"/>
          <p14:tracePt t="62051" x="339725" y="2921000"/>
          <p14:tracePt t="62068" x="339725" y="2936875"/>
          <p14:tracePt t="62903" x="400050" y="2974975"/>
          <p14:tracePt t="62909" x="485775" y="3022600"/>
          <p14:tracePt t="62918" x="568325" y="3060700"/>
          <p14:tracePt t="62934" x="746125" y="3146425"/>
          <p14:tracePt t="62951" x="996950" y="3248025"/>
          <p14:tracePt t="62974" x="1270000" y="3359150"/>
          <p14:tracePt t="63005" x="1663700" y="3524250"/>
          <p14:tracePt t="63036" x="2082800" y="3629025"/>
          <p14:tracePt t="63053" x="2381250" y="3663950"/>
          <p14:tracePt t="63069" x="2587625" y="3683000"/>
          <p14:tracePt t="63084" x="2771775" y="3702050"/>
          <p14:tracePt t="63101" x="3025775" y="3721100"/>
          <p14:tracePt t="63117" x="3197225" y="3740150"/>
          <p14:tracePt t="63134" x="3371850" y="3756025"/>
          <p14:tracePt t="63151" x="3679825" y="3794125"/>
          <p14:tracePt t="63167" x="3854450" y="3822700"/>
          <p14:tracePt t="63184" x="4029075" y="3851275"/>
          <p14:tracePt t="63201" x="4229100" y="3883025"/>
          <p14:tracePt t="63217" x="4346575" y="3902075"/>
          <p14:tracePt t="63234" x="4429125" y="3908425"/>
          <p14:tracePt t="63250" x="4549775" y="3908425"/>
          <p14:tracePt t="63267" x="4600575" y="3908425"/>
          <p14:tracePt t="63284" x="4638675" y="3908425"/>
          <p14:tracePt t="63301" x="4664075" y="3908425"/>
          <p14:tracePt t="63317" x="4679950" y="3908425"/>
          <p14:tracePt t="63334" x="4689475" y="3908425"/>
          <p14:tracePt t="64592" x="4737100" y="3927475"/>
          <p14:tracePt t="64600" x="4819650" y="3956050"/>
          <p14:tracePt t="64607" x="4914900" y="3975100"/>
          <p14:tracePt t="64618" x="5006975" y="4003675"/>
          <p14:tracePt t="64634" x="5260975" y="4038600"/>
          <p14:tracePt t="64651" x="5454650" y="4038600"/>
          <p14:tracePt t="64667" x="5638800" y="4038600"/>
          <p14:tracePt t="64700" x="6143625" y="3978275"/>
          <p14:tracePt t="64735" x="6670675" y="3921125"/>
          <p14:tracePt t="64753" x="6877050" y="3902075"/>
          <p14:tracePt t="64770" x="7131050" y="3892550"/>
          <p14:tracePt t="64784" x="7258050" y="3883025"/>
          <p14:tracePt t="64800" x="7385050" y="3876675"/>
          <p14:tracePt t="64817" x="7480300" y="3867150"/>
          <p14:tracePt t="64835" x="7588250" y="3860800"/>
          <p14:tracePt t="64851" x="7670800" y="3860800"/>
          <p14:tracePt t="64868" x="7750175" y="3860800"/>
          <p14:tracePt t="64884" x="7835900" y="3860800"/>
          <p14:tracePt t="64901" x="7880350" y="3860800"/>
          <p14:tracePt t="64918" x="7902575" y="3860800"/>
          <p14:tracePt t="64934" x="7921625" y="3860800"/>
          <p14:tracePt t="64950" x="7934325" y="3860800"/>
          <p14:tracePt t="64967" x="7937500" y="3860800"/>
          <p14:tracePt t="65691" x="7934325" y="3819525"/>
          <p14:tracePt t="65697" x="7924800" y="3768725"/>
          <p14:tracePt t="65705" x="7912100" y="3730625"/>
          <p14:tracePt t="65718" x="7896225" y="3667125"/>
          <p14:tracePt t="65734" x="7867650" y="3590925"/>
          <p14:tracePt t="65751" x="7813675" y="3467100"/>
          <p14:tracePt t="65784" x="7575550" y="3121025"/>
          <p14:tracePt t="65820" x="7134225" y="2736850"/>
          <p14:tracePt t="65837" x="6943725" y="2632075"/>
          <p14:tracePt t="65852" x="6788150" y="2555875"/>
          <p14:tracePt t="65868" x="6505575" y="2454275"/>
          <p14:tracePt t="65885" x="6359525" y="2400300"/>
          <p14:tracePt t="65902" x="6184900" y="2352675"/>
          <p14:tracePt t="65917" x="5962650" y="2317750"/>
          <p14:tracePt t="65933" x="5892800" y="2317750"/>
          <p14:tracePt t="65950" x="5861050" y="2327275"/>
          <p14:tracePt t="65967" x="5832475" y="2336800"/>
          <p14:tracePt t="65983" x="5829300" y="2346325"/>
          <p14:tracePt t="66001" x="5829300" y="2352675"/>
          <p14:tracePt t="66005" x="5851525" y="2352675"/>
          <p14:tracePt t="66018" x="5921375" y="2352675"/>
          <p14:tracePt t="66034" x="6007100" y="2339975"/>
          <p14:tracePt t="66051" x="6130925" y="2286000"/>
          <p14:tracePt t="66067" x="6400800" y="2193925"/>
          <p14:tracePt t="66083" x="6565900" y="2136775"/>
          <p14:tracePt t="66101" x="6778625" y="2051050"/>
          <p14:tracePt t="66117" x="7051675" y="1920875"/>
          <p14:tracePt t="66134" x="7207250" y="1844675"/>
          <p14:tracePt t="66152" x="7334250" y="1765300"/>
          <p14:tracePt t="66167" x="7423150" y="1704975"/>
          <p14:tracePt t="66184" x="7461250" y="1685925"/>
          <p14:tracePt t="66200" x="7470775" y="1670050"/>
          <p14:tracePt t="66217" x="7486650" y="1660525"/>
          <p14:tracePt t="66251" x="7496175" y="1660525"/>
          <p14:tracePt t="66268" x="7505700" y="1654175"/>
          <p14:tracePt t="66284" x="7527925" y="1651000"/>
          <p14:tracePt t="66301" x="7550150" y="1651000"/>
          <p14:tracePt t="66317" x="7581900" y="1651000"/>
          <p14:tracePt t="66334" x="7604125" y="1644650"/>
          <p14:tracePt t="66350" x="7613650" y="1638300"/>
          <p14:tracePt t="66366" x="7635875" y="1616075"/>
          <p14:tracePt t="66383" x="7658100" y="1606550"/>
          <p14:tracePt t="66400" x="7683500" y="1593850"/>
          <p14:tracePt t="66417" x="7724775" y="1574800"/>
          <p14:tracePt t="66433" x="7750175" y="1546225"/>
          <p14:tracePt t="66451" x="7781925" y="1520825"/>
          <p14:tracePt t="66467" x="7820025" y="1476375"/>
          <p14:tracePt t="66484" x="7848600" y="1450975"/>
          <p14:tracePt t="66500" x="7874000" y="1419225"/>
          <p14:tracePt t="66516" x="7924800" y="1381125"/>
          <p14:tracePt t="66533" x="7972425" y="1349375"/>
          <p14:tracePt t="66550" x="8010525" y="1336675"/>
          <p14:tracePt t="66567" x="8074025" y="1317625"/>
          <p14:tracePt t="66584" x="8118475" y="1317625"/>
          <p14:tracePt t="66600" x="8140700" y="1317625"/>
          <p14:tracePt t="66617" x="8175625" y="1317625"/>
          <p14:tracePt t="66633" x="8185150" y="1317625"/>
          <p14:tracePt t="66650" x="8194675" y="1317625"/>
          <p14:tracePt t="66745" x="8188325" y="1317625"/>
          <p14:tracePt t="66753" x="8181975" y="1317625"/>
          <p14:tracePt t="66767" x="8169275" y="1317625"/>
          <p14:tracePt t="66783" x="8131175" y="1317625"/>
          <p14:tracePt t="66801" x="8086725" y="1317625"/>
          <p14:tracePt t="66817" x="8016875" y="1317625"/>
          <p14:tracePt t="66834" x="7981950" y="1317625"/>
          <p14:tracePt t="66851" x="7931150" y="1317625"/>
          <p14:tracePt t="66867" x="7851775" y="1317625"/>
          <p14:tracePt t="66883" x="7807325" y="1317625"/>
          <p14:tracePt t="66900" x="7762875" y="1317625"/>
          <p14:tracePt t="66916" x="7737475" y="1317625"/>
          <p14:tracePt t="66934" x="7727950" y="1317625"/>
          <p14:tracePt t="66951" x="7712075" y="1317625"/>
          <p14:tracePt t="66967" x="7702550" y="1317625"/>
          <p14:tracePt t="67059" x="7705725" y="1317625"/>
          <p14:tracePt t="67066" x="7708900" y="1311275"/>
          <p14:tracePt t="67073" x="7715250" y="1311275"/>
          <p14:tracePt t="67083" x="7724775" y="1301750"/>
          <p14:tracePt t="67100" x="7740650" y="1289050"/>
          <p14:tracePt t="67118" x="7769225" y="1285875"/>
          <p14:tracePt t="67134" x="7794625" y="1285875"/>
          <p14:tracePt t="67150" x="7816850" y="1285875"/>
          <p14:tracePt t="67167" x="7848600" y="1285875"/>
          <p14:tracePt t="67183" x="7858125" y="1285875"/>
          <p14:tracePt t="67202" x="7874000" y="1285875"/>
          <p14:tracePt t="67217" x="7889875" y="1285875"/>
          <p14:tracePt t="67234" x="7893050" y="1285875"/>
          <p14:tracePt t="67352" x="7893050" y="1292225"/>
          <p14:tracePt t="67359" x="7886700" y="1295400"/>
          <p14:tracePt t="67366" x="7877175" y="1308100"/>
          <p14:tracePt t="67383" x="7867650" y="1317625"/>
          <p14:tracePt t="67401" x="7826375" y="1377950"/>
          <p14:tracePt t="67417" x="7753350" y="1460500"/>
          <p14:tracePt t="67434" x="7677150" y="1552575"/>
          <p14:tracePt t="67451" x="7537450" y="1701800"/>
          <p14:tracePt t="67467" x="7423150" y="1860550"/>
          <p14:tracePt t="67483" x="7321550" y="2009775"/>
          <p14:tracePt t="67501" x="7140575" y="2266950"/>
          <p14:tracePt t="67517" x="7038975" y="2444750"/>
          <p14:tracePt t="67535" x="6943725" y="2613025"/>
          <p14:tracePt t="67550" x="6823075" y="2867025"/>
          <p14:tracePt t="67567" x="6750050" y="2990850"/>
          <p14:tracePt t="67584" x="6692900" y="3082925"/>
          <p14:tracePt t="67601" x="6629400" y="3200400"/>
          <p14:tracePt t="67617" x="6610350" y="3232150"/>
          <p14:tracePt t="67634" x="6597650" y="3254375"/>
          <p14:tracePt t="67651" x="6578600" y="3270250"/>
          <p14:tracePt t="67667" x="6569075" y="3279775"/>
          <p14:tracePt t="67684" x="6559550" y="3279775"/>
          <p14:tracePt t="67700" x="6559550" y="3263900"/>
          <p14:tracePt t="67716" x="6559550" y="3219450"/>
          <p14:tracePt t="67734" x="6569075" y="3136900"/>
          <p14:tracePt t="67751" x="6604000" y="2936875"/>
          <p14:tracePt t="67767" x="6613525" y="2819400"/>
          <p14:tracePt t="67784" x="6613525" y="2705100"/>
          <p14:tracePt t="67800" x="6610350" y="2520950"/>
          <p14:tracePt t="67817" x="6584950" y="2422525"/>
          <p14:tracePt t="67834" x="6572250" y="2368550"/>
          <p14:tracePt t="67850" x="6556375" y="2247900"/>
          <p14:tracePt t="67866" x="6556375" y="2187575"/>
          <p14:tracePt t="67884" x="6556375" y="2136775"/>
          <p14:tracePt t="67901" x="6556375" y="2076450"/>
          <p14:tracePt t="67917" x="6565900" y="2051050"/>
          <p14:tracePt t="67934" x="6575425" y="2028825"/>
          <p14:tracePt t="67951" x="6600825" y="1984375"/>
          <p14:tracePt t="67967" x="6613525" y="1955800"/>
          <p14:tracePt t="67983" x="6623050" y="1930400"/>
          <p14:tracePt t="68000" x="6642100" y="1895475"/>
          <p14:tracePt t="68016" x="6657975" y="1885950"/>
          <p14:tracePt t="68033" x="6667500" y="1876425"/>
          <p14:tracePt t="68051" x="6683375" y="1866900"/>
          <p14:tracePt t="68067" x="6692900" y="1866900"/>
          <p14:tracePt t="68084" x="6708775" y="1866900"/>
          <p14:tracePt t="68101" x="6721475" y="1866900"/>
          <p14:tracePt t="68117" x="6731000" y="1866900"/>
          <p14:tracePt t="68133" x="6743700" y="1873250"/>
          <p14:tracePt t="68150" x="6762750" y="1889125"/>
          <p14:tracePt t="68166" x="6775450" y="1917700"/>
          <p14:tracePt t="68183" x="6791325" y="1946275"/>
          <p14:tracePt t="68201" x="6845300" y="2054225"/>
          <p14:tracePt t="68217" x="6877050" y="2139950"/>
          <p14:tracePt t="68234" x="6915150" y="2209800"/>
          <p14:tracePt t="68251" x="6965950" y="2305050"/>
          <p14:tracePt t="68267" x="6997700" y="2384425"/>
          <p14:tracePt t="68283" x="7029450" y="2473325"/>
          <p14:tracePt t="68300" x="7070725" y="2609850"/>
          <p14:tracePt t="68316" x="7083425" y="2673350"/>
          <p14:tracePt t="68334" x="7099300" y="2746375"/>
          <p14:tracePt t="68351" x="7131050" y="2870200"/>
          <p14:tracePt t="68367" x="7146925" y="2955925"/>
          <p14:tracePt t="68384" x="7159625" y="3019425"/>
          <p14:tracePt t="68400" x="7216775" y="3146425"/>
          <p14:tracePt t="68417" x="7248525" y="3267075"/>
          <p14:tracePt t="68434" x="7292975" y="3390900"/>
          <p14:tracePt t="68450" x="7340600" y="3527425"/>
          <p14:tracePt t="68467" x="7378700" y="3657600"/>
          <p14:tracePt t="68483" x="7404100" y="3778250"/>
          <p14:tracePt t="68500" x="7426325" y="3921125"/>
          <p14:tracePt t="68516" x="7451725" y="4019550"/>
          <p14:tracePt t="68534" x="7477125" y="4159250"/>
          <p14:tracePt t="68550" x="7502525" y="4327525"/>
          <p14:tracePt t="68566" x="7518400" y="4445000"/>
          <p14:tracePt t="68583" x="7546975" y="4597400"/>
          <p14:tracePt t="68600" x="7556500" y="4768850"/>
          <p14:tracePt t="68617" x="7556500" y="4886325"/>
          <p14:tracePt t="68633" x="7556500" y="5022850"/>
          <p14:tracePt t="68650" x="7556500" y="5184775"/>
          <p14:tracePt t="68667" x="7562850" y="5280025"/>
          <p14:tracePt t="68683" x="7572375" y="5397500"/>
          <p14:tracePt t="68700" x="7578725" y="5524500"/>
          <p14:tracePt t="68717" x="7578725" y="5588000"/>
          <p14:tracePt t="68734" x="7578725" y="5641975"/>
          <p14:tracePt t="68750" x="7578725" y="5657850"/>
          <p14:tracePt t="68767" x="7578725" y="5673725"/>
          <p14:tracePt t="68783" x="7578725" y="5676900"/>
          <p14:tracePt t="68800" x="7562850" y="5664200"/>
          <p14:tracePt t="68817" x="7531100" y="5575300"/>
          <p14:tracePt t="68834" x="7464425" y="5330825"/>
          <p14:tracePt t="68850" x="7391400" y="5057775"/>
          <p14:tracePt t="68867" x="7312025" y="4832350"/>
          <p14:tracePt t="68884" x="7207250" y="4425950"/>
          <p14:tracePt t="68902" x="7140575" y="4216400"/>
          <p14:tracePt t="68918" x="7092950" y="3997325"/>
          <p14:tracePt t="68934" x="7026275" y="3714750"/>
          <p14:tracePt t="68950" x="7000875" y="3521075"/>
          <p14:tracePt t="68966" x="6981825" y="3381375"/>
          <p14:tracePt t="68984" x="6946900" y="3168650"/>
          <p14:tracePt t="68999" x="6931025" y="3073400"/>
          <p14:tracePt t="69017" x="6915150" y="3009900"/>
          <p14:tracePt t="69035" x="6867525" y="2933700"/>
          <p14:tracePt t="69051" x="6854825" y="2895600"/>
          <p14:tracePt t="69068" x="6842125" y="2857500"/>
          <p14:tracePt t="69084" x="6832600" y="2806700"/>
          <p14:tracePt t="69100" x="6832600" y="2778125"/>
          <p14:tracePt t="69117" x="6832600" y="2733675"/>
          <p14:tracePt t="69134" x="6832600" y="2695575"/>
          <p14:tracePt t="69150" x="6832600" y="2679700"/>
          <p14:tracePt t="69167" x="6838950" y="2670175"/>
          <p14:tracePt t="69185" x="6848475" y="2647950"/>
          <p14:tracePt t="69201" x="6864350" y="2647950"/>
          <p14:tracePt t="69217" x="6892925" y="2647950"/>
          <p14:tracePt t="69233" x="6927850" y="2657475"/>
          <p14:tracePt t="69249" x="6956425" y="2670175"/>
          <p14:tracePt t="69266" x="6975475" y="2692400"/>
          <p14:tracePt t="69284" x="7023100" y="2752725"/>
          <p14:tracePt t="69300" x="7048500" y="2809875"/>
          <p14:tracePt t="69317" x="7108825" y="2901950"/>
          <p14:tracePt t="69334" x="7194550" y="3073400"/>
          <p14:tracePt t="69350" x="7254875" y="3187700"/>
          <p14:tracePt t="69367" x="7299325" y="3321050"/>
          <p14:tracePt t="69383" x="7359650" y="3524250"/>
          <p14:tracePt t="69399" x="7385050" y="3619500"/>
          <p14:tracePt t="69417" x="7400925" y="3705225"/>
          <p14:tracePt t="69433" x="7432675" y="3841750"/>
          <p14:tracePt t="69450" x="7432675" y="3921125"/>
          <p14:tracePt t="69467" x="7439025" y="3994150"/>
          <p14:tracePt t="69483" x="7439025" y="4073525"/>
          <p14:tracePt t="69500" x="7439025" y="4130675"/>
          <p14:tracePt t="69517" x="7439025" y="4191000"/>
          <p14:tracePt t="69534" x="7439025" y="4264025"/>
          <p14:tracePt t="69550" x="7439025" y="4305300"/>
          <p14:tracePt t="69566" x="7439025" y="4349750"/>
          <p14:tracePt t="69583" x="7439025" y="4406900"/>
          <p14:tracePt t="69600" x="7439025" y="4441825"/>
          <p14:tracePt t="69617" x="7439025" y="4486275"/>
          <p14:tracePt t="69633" x="7445375" y="4562475"/>
          <p14:tracePt t="69650" x="7451725" y="4625975"/>
          <p14:tracePt t="69667" x="7458075" y="4670425"/>
          <p14:tracePt t="69685" x="7458075" y="4724400"/>
          <p14:tracePt t="69700" x="7464425" y="4746625"/>
          <p14:tracePt t="69717" x="7483475" y="4772025"/>
          <p14:tracePt t="69734" x="7489825" y="4813300"/>
          <p14:tracePt t="69750" x="7496175" y="4841875"/>
          <p14:tracePt t="69766" x="7505700" y="4873625"/>
          <p14:tracePt t="69783" x="7524750" y="4921250"/>
          <p14:tracePt t="69799" x="7524750" y="4943475"/>
          <p14:tracePt t="69816" x="7524750" y="4972050"/>
          <p14:tracePt t="69834" x="7524750" y="4987925"/>
          <p14:tracePt t="69850" x="7524750" y="4997450"/>
          <p14:tracePt t="69867" x="7524750" y="5006975"/>
          <p14:tracePt t="69884" x="7524750" y="5022850"/>
          <p14:tracePt t="69955" x="7531100" y="5022850"/>
          <p14:tracePt t="69962" x="7540625" y="5022850"/>
          <p14:tracePt t="69984" x="7546975" y="5022850"/>
          <p14:tracePt t="70597" x="7515225" y="4978400"/>
          <p14:tracePt t="70603" x="7458075" y="4914900"/>
          <p14:tracePt t="70617" x="7362825" y="4797425"/>
          <p14:tracePt t="70633" x="7264400" y="4679950"/>
          <p14:tracePt t="70650" x="7162800" y="4552950"/>
          <p14:tracePt t="70667" x="6991350" y="4371975"/>
          <p14:tracePt t="70683" x="6892925" y="4257675"/>
          <p14:tracePt t="70717" x="6661150" y="4041775"/>
          <p14:tracePt t="70750" x="6448425" y="3857625"/>
          <p14:tracePt t="70767" x="6251575" y="3721100"/>
          <p14:tracePt t="70784" x="6092825" y="3619500"/>
          <p14:tracePt t="70801" x="5934075" y="3514725"/>
          <p14:tracePt t="70817" x="5721350" y="3378200"/>
          <p14:tracePt t="70834" x="5588000" y="3295650"/>
          <p14:tracePt t="70850" x="5483225" y="3235325"/>
          <p14:tracePt t="70867" x="5353050" y="3155950"/>
          <p14:tracePt t="70883" x="5283200" y="3117850"/>
          <p14:tracePt t="70899" x="5238750" y="3095625"/>
          <p14:tracePt t="70917" x="5187950" y="3076575"/>
          <p14:tracePt t="70933" x="5172075" y="3063875"/>
          <p14:tracePt t="70951" x="5162550" y="3063875"/>
          <p14:tracePt t="70967" x="5140325" y="3060700"/>
          <p14:tracePt t="70983" x="5140325" y="3054350"/>
          <p14:tracePt t="71000" x="5149850" y="3051175"/>
          <p14:tracePt t="71016" x="5175250" y="3032125"/>
          <p14:tracePt t="71033" x="5191125" y="3022600"/>
          <p14:tracePt t="71050" x="5207000" y="3022600"/>
          <p14:tracePt t="71067" x="5222875" y="3013075"/>
          <p14:tracePt t="71083" x="5232400" y="3013075"/>
          <p14:tracePt t="71101" x="5241925" y="3006725"/>
          <p14:tracePt t="71117" x="5257800" y="2997200"/>
          <p14:tracePt t="71134" x="5260975" y="2997200"/>
          <p14:tracePt t="71166" x="5260975" y="2990850"/>
          <p14:tracePt t="71247" x="5267325" y="2990850"/>
          <p14:tracePt t="71253" x="5270500" y="2990850"/>
          <p14:tracePt t="71267" x="5292725" y="2990850"/>
          <p14:tracePt t="71283" x="5330825" y="2990850"/>
          <p14:tracePt t="71300" x="5375275" y="2990850"/>
          <p14:tracePt t="71316" x="5454650" y="3009900"/>
          <p14:tracePt t="71333" x="5521325" y="3038475"/>
          <p14:tracePt t="71350" x="5600700" y="3070225"/>
          <p14:tracePt t="71367" x="5737225" y="3121025"/>
          <p14:tracePt t="71384" x="5848350" y="3152775"/>
          <p14:tracePt t="71400" x="5921375" y="3175000"/>
          <p14:tracePt t="71417" x="5997575" y="3209925"/>
          <p14:tracePt t="71433" x="6029325" y="3222625"/>
          <p14:tracePt t="71449" x="6057900" y="3235325"/>
          <p14:tracePt t="71467" x="6073775" y="3254375"/>
          <p14:tracePt t="71483" x="6083300" y="3263900"/>
          <p14:tracePt t="71717" x="6092825" y="3263900"/>
          <p14:tracePt t="71738" x="6092825" y="3270250"/>
          <p14:tracePt t="71845" x="6099175" y="3270250"/>
          <p14:tracePt t="72073" x="6169025" y="3282950"/>
          <p14:tracePt t="72080" x="6261100" y="3302000"/>
          <p14:tracePt t="72088" x="6343650" y="3321050"/>
          <p14:tracePt t="72101" x="6530975" y="3368675"/>
          <p14:tracePt t="72132" x="6915150" y="3451225"/>
          <p14:tracePt t="72168" x="7280275" y="3530600"/>
          <p14:tracePt t="72187" x="7400925" y="3556000"/>
          <p14:tracePt t="72201" x="7454900" y="3568700"/>
          <p14:tracePt t="72217" x="7531100" y="3581400"/>
          <p14:tracePt t="72233" x="7626350" y="3600450"/>
          <p14:tracePt t="72250" x="7715250" y="3613150"/>
          <p14:tracePt t="72266" x="7743825" y="3619500"/>
          <p14:tracePt t="72283" x="7766050" y="3619500"/>
          <p14:tracePt t="72301" x="7781925" y="3619500"/>
          <p14:tracePt t="72317" x="7791450" y="3619500"/>
          <p14:tracePt t="74911" x="7651750" y="3584575"/>
          <p14:tracePt t="74918" x="7404100" y="3543300"/>
          <p14:tracePt t="74933" x="6769100" y="3438525"/>
          <p14:tracePt t="74955" x="5730875" y="3267075"/>
          <p14:tracePt t="74971" x="4978400" y="3124200"/>
          <p14:tracePt t="74993" x="3937000" y="2952750"/>
          <p14:tracePt t="75018" x="2778125" y="2730500"/>
          <p14:tracePt t="75050" x="1968500" y="2578100"/>
          <p14:tracePt t="75067" x="1485900" y="2511425"/>
          <p14:tracePt t="75084" x="1266825" y="2473325"/>
          <p14:tracePt t="75101" x="1069975" y="2463800"/>
          <p14:tracePt t="75118" x="854075" y="2463800"/>
          <p14:tracePt t="75133" x="762000" y="2463800"/>
          <p14:tracePt t="75150" x="676275" y="2466975"/>
          <p14:tracePt t="75166" x="593725" y="2476500"/>
          <p14:tracePt t="75169" x="546100" y="2482850"/>
          <p14:tracePt t="75182" x="469900" y="2505075"/>
          <p14:tracePt t="75199" x="415925" y="2520950"/>
          <p14:tracePt t="75216" x="361950" y="2533650"/>
          <p14:tracePt t="75233" x="288925" y="2552700"/>
          <p14:tracePt t="75250" x="241300" y="2571750"/>
          <p14:tracePt t="75268" x="177800" y="2590800"/>
          <p14:tracePt t="75283" x="127000" y="2597150"/>
          <p14:tracePt t="75299" x="88900" y="2597150"/>
          <p14:tracePt t="75316" x="44450" y="2597150"/>
          <p14:tracePt t="75418" x="9525" y="2543175"/>
          <p14:tracePt t="75425" x="101600" y="2514600"/>
          <p14:tracePt t="75436" x="206375" y="2495550"/>
          <p14:tracePt t="75449" x="495300" y="2413000"/>
          <p14:tracePt t="75466" x="1041400" y="2238375"/>
          <p14:tracePt t="75483" x="1438275" y="2120900"/>
          <p14:tracePt t="75502" x="1784350" y="2038350"/>
          <p14:tracePt t="75517" x="2320925" y="1943100"/>
          <p14:tracePt t="75534" x="2628900" y="1898650"/>
          <p14:tracePt t="75551" x="2882900" y="1870075"/>
          <p14:tracePt t="75567" x="3225800" y="1812925"/>
          <p14:tracePt t="75583" x="3413125" y="1774825"/>
          <p14:tracePt t="75599" x="3565525" y="1739900"/>
          <p14:tracePt t="75616" x="3702050" y="1708150"/>
          <p14:tracePt t="75632" x="3752850" y="1695450"/>
          <p14:tracePt t="75649" x="3778250" y="1676400"/>
          <p14:tracePt t="75666" x="3803650" y="1660525"/>
          <p14:tracePt t="75682" x="3813175" y="1651000"/>
          <p14:tracePt t="75699" x="3813175" y="1647825"/>
          <p14:tracePt t="75716" x="3813175" y="1635125"/>
          <p14:tracePt t="75732" x="3813175" y="1622425"/>
          <p14:tracePt t="75749" x="3806825" y="1612900"/>
          <p14:tracePt t="75767" x="3787775" y="1597025"/>
          <p14:tracePt t="75783" x="3771900" y="1587500"/>
          <p14:tracePt t="75800" x="3740150" y="1568450"/>
          <p14:tracePt t="75817" x="3689350" y="1530350"/>
          <p14:tracePt t="75833" x="3632200" y="1485900"/>
          <p14:tracePt t="75850" x="3549650" y="1428750"/>
          <p14:tracePt t="75866" x="3397250" y="1327150"/>
          <p14:tracePt t="75882" x="3282950" y="1257300"/>
          <p14:tracePt t="75899" x="3159125" y="1203325"/>
          <p14:tracePt t="75916" x="3016250" y="1120775"/>
          <p14:tracePt t="75933" x="2927350" y="1060450"/>
          <p14:tracePt t="75949" x="2844800" y="1006475"/>
          <p14:tracePt t="75967" x="2781300" y="952500"/>
          <p14:tracePt t="75983" x="2749550" y="917575"/>
          <p14:tracePt t="76000" x="2740025" y="895350"/>
          <p14:tracePt t="76016" x="2746375" y="854075"/>
          <p14:tracePt t="76032" x="2797175" y="828675"/>
          <p14:tracePt t="76049" x="2876550" y="781050"/>
          <p14:tracePt t="76066" x="3035300" y="720725"/>
          <p14:tracePt t="76082" x="3146425" y="679450"/>
          <p14:tracePt t="76100" x="3238500" y="628650"/>
          <p14:tracePt t="76116" x="3324225" y="584200"/>
          <p14:tracePt t="76133" x="3371850" y="552450"/>
          <p14:tracePt t="76150" x="3403600" y="527050"/>
          <p14:tracePt t="76166" x="3432175" y="482600"/>
          <p14:tracePt t="76182" x="3444875" y="460375"/>
          <p14:tracePt t="76199" x="3444875" y="431800"/>
          <p14:tracePt t="76216" x="3429000" y="381000"/>
          <p14:tracePt t="76233" x="3387725" y="339725"/>
          <p14:tracePt t="76249" x="3336925" y="298450"/>
          <p14:tracePt t="76267" x="3209925" y="231775"/>
          <p14:tracePt t="76283" x="3121025" y="200025"/>
          <p14:tracePt t="76300" x="3022600" y="168275"/>
          <p14:tracePt t="76316" x="2867025" y="133350"/>
          <p14:tracePt t="76332" x="2794000" y="133350"/>
          <p14:tracePt t="76349" x="2733675" y="133350"/>
          <p14:tracePt t="76366" x="2647950" y="133350"/>
          <p14:tracePt t="76382" x="2587625" y="133350"/>
          <p14:tracePt t="76399" x="2517775" y="133350"/>
          <p14:tracePt t="76416" x="2425700" y="139700"/>
          <p14:tracePt t="76433" x="2371725" y="146050"/>
          <p14:tracePt t="76449" x="2308225" y="165100"/>
          <p14:tracePt t="76466" x="2197100" y="187325"/>
          <p14:tracePt t="76482" x="2111375" y="203200"/>
          <p14:tracePt t="76499" x="2025650" y="219075"/>
          <p14:tracePt t="76516" x="1892300" y="241300"/>
          <p14:tracePt t="76533" x="1812925" y="241300"/>
          <p14:tracePt t="76549" x="1717675" y="241300"/>
          <p14:tracePt t="76566" x="1600200" y="250825"/>
          <p14:tracePt t="76582" x="1546225" y="257175"/>
          <p14:tracePt t="76599" x="1489075" y="257175"/>
          <p14:tracePt t="76616" x="1384300" y="263525"/>
          <p14:tracePt t="76632" x="1330325" y="269875"/>
          <p14:tracePt t="76649" x="1295400" y="276225"/>
          <p14:tracePt t="76665" x="1254125" y="276225"/>
          <p14:tracePt t="76682" x="1231900" y="276225"/>
          <p14:tracePt t="76699" x="1203325" y="276225"/>
          <p14:tracePt t="76716" x="1174750" y="276225"/>
          <p14:tracePt t="76733" x="1165225" y="276225"/>
          <p14:tracePt t="76749" x="1149350" y="276225"/>
          <p14:tracePt t="76766" x="1130300" y="276225"/>
          <p14:tracePt t="76783" x="1120775" y="276225"/>
          <p14:tracePt t="76800" x="1101725" y="276225"/>
          <p14:tracePt t="76816" x="1092200" y="276225"/>
          <p14:tracePt t="76833" x="1082675" y="276225"/>
          <p14:tracePt t="76850" x="1076325" y="276225"/>
          <p14:tracePt t="77444" x="1114425" y="295275"/>
          <p14:tracePt t="77451" x="1174750" y="314325"/>
          <p14:tracePt t="77466" x="1273175" y="346075"/>
          <p14:tracePt t="77483" x="1403350" y="371475"/>
          <p14:tracePt t="77500" x="1600200" y="396875"/>
          <p14:tracePt t="77515" x="1708150" y="415925"/>
          <p14:tracePt t="77549" x="2009775" y="422275"/>
          <p14:tracePt t="77583" x="2152650" y="422275"/>
          <p14:tracePt t="77600" x="2244725" y="422275"/>
          <p14:tracePt t="77617" x="2330450" y="431800"/>
          <p14:tracePt t="77633" x="2413000" y="431800"/>
          <p14:tracePt t="77649" x="2508250" y="444500"/>
          <p14:tracePt t="77665" x="2559050" y="444500"/>
          <p14:tracePt t="77682" x="2619375" y="444500"/>
          <p14:tracePt t="77699" x="2724150" y="444500"/>
          <p14:tracePt t="77716" x="2784475" y="450850"/>
          <p14:tracePt t="77733" x="2854325" y="460375"/>
          <p14:tracePt t="77750" x="2987675" y="482600"/>
          <p14:tracePt t="77766" x="3095625" y="498475"/>
          <p14:tracePt t="77783" x="3190875" y="523875"/>
          <p14:tracePt t="77799" x="3282950" y="542925"/>
          <p14:tracePt t="77815" x="3355975" y="552450"/>
          <p14:tracePt t="77832" x="3435350" y="558800"/>
          <p14:tracePt t="77849" x="3565525" y="558800"/>
          <p14:tracePt t="77865" x="3635375" y="558800"/>
          <p14:tracePt t="77882" x="3705225" y="558800"/>
          <p14:tracePt t="77899" x="3800475" y="558800"/>
          <p14:tracePt t="77916" x="3860800" y="558800"/>
          <p14:tracePt t="77932" x="3905250" y="558800"/>
          <p14:tracePt t="77949" x="3959225" y="558800"/>
          <p14:tracePt t="77965" x="3981450" y="558800"/>
          <p14:tracePt t="77982" x="4010025" y="558800"/>
          <p14:tracePt t="78000" x="4041775" y="558800"/>
          <p14:tracePt t="78016" x="4057650" y="558800"/>
          <p14:tracePt t="78033" x="4067175" y="558800"/>
          <p14:tracePt t="78049" x="4083050" y="558800"/>
          <p14:tracePt t="78066" x="4089400" y="558800"/>
          <p14:tracePt t="78257" x="4086225" y="558800"/>
          <p14:tracePt t="78267" x="4076700" y="565150"/>
          <p14:tracePt t="78283" x="4038600" y="577850"/>
          <p14:tracePt t="78300" x="3946525" y="606425"/>
          <p14:tracePt t="78317" x="3883025" y="619125"/>
          <p14:tracePt t="78334" x="3790950" y="641350"/>
          <p14:tracePt t="78349" x="3727450" y="654050"/>
          <p14:tracePt t="78365" x="3654425" y="669925"/>
          <p14:tracePt t="78382" x="3578225" y="685800"/>
          <p14:tracePt t="78399" x="3492500" y="692150"/>
          <p14:tracePt t="78415" x="3432175" y="692150"/>
          <p14:tracePt t="78434" x="3314700" y="692150"/>
          <p14:tracePt t="78450" x="3257550" y="692150"/>
          <p14:tracePt t="78466" x="3190875" y="673100"/>
          <p14:tracePt t="78483" x="3101975" y="654050"/>
          <p14:tracePt t="78499" x="3057525" y="641350"/>
          <p14:tracePt t="78515" x="3019425" y="628650"/>
          <p14:tracePt t="78533" x="2962275" y="603250"/>
          <p14:tracePt t="78549" x="2930525" y="590550"/>
          <p14:tracePt t="78566" x="2908300" y="584200"/>
          <p14:tracePt t="78584" x="2873375" y="584200"/>
          <p14:tracePt t="78600" x="2863850" y="584200"/>
          <p14:tracePt t="78616" x="2854325" y="584200"/>
          <p14:tracePt t="78633" x="2838450" y="584200"/>
          <p14:tracePt t="78683" x="2841625" y="584200"/>
          <p14:tracePt t="78691" x="2844800" y="584200"/>
          <p14:tracePt t="78698" x="2857500" y="584200"/>
          <p14:tracePt t="78715" x="2879725" y="584200"/>
          <p14:tracePt t="78732" x="2914650" y="584200"/>
          <p14:tracePt t="78749" x="2978150" y="593725"/>
          <p14:tracePt t="78765" x="3016250" y="600075"/>
          <p14:tracePt t="78783" x="3079750" y="619125"/>
          <p14:tracePt t="78799" x="3114675" y="619125"/>
          <p14:tracePt t="78816" x="3159125" y="619125"/>
          <p14:tracePt t="78833" x="3222625" y="619125"/>
          <p14:tracePt t="78849" x="3267075" y="619125"/>
          <p14:tracePt t="78866" x="3289300" y="619125"/>
          <p14:tracePt t="78883" x="3336925" y="619125"/>
          <p14:tracePt t="78899" x="3365500" y="619125"/>
          <p14:tracePt t="78915" x="3400425" y="619125"/>
          <p14:tracePt t="78933" x="3448050" y="619125"/>
          <p14:tracePt t="78949" x="3470275" y="619125"/>
          <p14:tracePt t="78965" x="3502025" y="619125"/>
          <p14:tracePt t="78983" x="3533775" y="619125"/>
          <p14:tracePt t="78999" x="3562350" y="619125"/>
          <p14:tracePt t="79016" x="3590925" y="619125"/>
          <p14:tracePt t="79033" x="3654425" y="619125"/>
          <p14:tracePt t="79049" x="3698875" y="619125"/>
          <p14:tracePt t="79066" x="3743325" y="615950"/>
          <p14:tracePt t="79083" x="3806825" y="596900"/>
          <p14:tracePt t="79099" x="3844925" y="590550"/>
          <p14:tracePt t="79116" x="3886200" y="590550"/>
          <p14:tracePt t="79133" x="3937000" y="577850"/>
          <p14:tracePt t="79149" x="3959225" y="577850"/>
          <p14:tracePt t="79166" x="3987800" y="571500"/>
          <p14:tracePt t="79183" x="4016375" y="571500"/>
          <p14:tracePt t="79199" x="4025900" y="571500"/>
          <p14:tracePt t="79216" x="4041775" y="571500"/>
          <p14:tracePt t="79232" x="4051300" y="571500"/>
          <p14:tracePt t="79249" x="4060825" y="571500"/>
          <p14:tracePt t="79282" x="4064000" y="571500"/>
          <p14:tracePt t="79361" x="4070350" y="571500"/>
          <p14:tracePt t="80610" x="3975100" y="584200"/>
          <p14:tracePt t="80617" x="3756025" y="609600"/>
          <p14:tracePt t="80633" x="3416300" y="679450"/>
          <p14:tracePt t="80650" x="2981325" y="771525"/>
          <p14:tracePt t="80666" x="2419350" y="1003300"/>
          <p14:tracePt t="80683" x="2162175" y="1120775"/>
          <p14:tracePt t="80699" x="1908175" y="1225550"/>
          <p14:tracePt t="80733" x="1517650" y="1457325"/>
          <p14:tracePt t="80767" x="1270000" y="1635125"/>
          <p14:tracePt t="80783" x="1200150" y="1682750"/>
          <p14:tracePt t="80799" x="1136650" y="1736725"/>
          <p14:tracePt t="80816" x="1069975" y="1797050"/>
          <p14:tracePt t="80832" x="1012825" y="1825625"/>
          <p14:tracePt t="80849" x="965200" y="1860550"/>
          <p14:tracePt t="80866" x="898525" y="1898650"/>
          <p14:tracePt t="80883" x="857250" y="1933575"/>
          <p14:tracePt t="80899" x="825500" y="1958975"/>
          <p14:tracePt t="80916" x="758825" y="2003425"/>
          <p14:tracePt t="80932" x="701675" y="2041525"/>
          <p14:tracePt t="80948" x="631825" y="2095500"/>
          <p14:tracePt t="80965" x="565150" y="2143125"/>
          <p14:tracePt t="80982" x="539750" y="2165350"/>
          <p14:tracePt t="80999" x="517525" y="2178050"/>
          <p14:tracePt t="81016" x="501650" y="2197100"/>
          <p14:tracePt t="81033" x="492125" y="2206625"/>
          <p14:tracePt t="81049" x="482600" y="2219325"/>
          <p14:tracePt t="81066" x="466725" y="2222500"/>
          <p14:tracePt t="81098" x="463550" y="2222500"/>
          <p14:tracePt t="81309" x="463550" y="2216150"/>
          <p14:tracePt t="81316" x="473075" y="2209800"/>
          <p14:tracePt t="81333" x="511175" y="2197100"/>
          <p14:tracePt t="81349" x="574675" y="2184400"/>
          <p14:tracePt t="81366" x="688975" y="2162175"/>
          <p14:tracePt t="81382" x="835025" y="2162175"/>
          <p14:tracePt t="81398" x="1006475" y="2162175"/>
          <p14:tracePt t="81416" x="1317625" y="2187575"/>
          <p14:tracePt t="81432" x="1533525" y="2206625"/>
          <p14:tracePt t="81448" x="1778000" y="2235200"/>
          <p14:tracePt t="81465" x="2117725" y="2314575"/>
          <p14:tracePt t="81484" x="2327275" y="2381250"/>
          <p14:tracePt t="81500" x="2597150" y="2473325"/>
          <p14:tracePt t="81516" x="2797175" y="2530475"/>
          <p14:tracePt t="81532" x="2984500" y="2597150"/>
          <p14:tracePt t="81549" x="3175000" y="2673350"/>
          <p14:tracePt t="81566" x="3460750" y="2813050"/>
          <p14:tracePt t="81584" x="3606800" y="2895600"/>
          <p14:tracePt t="81601" x="3825875" y="3035300"/>
          <p14:tracePt t="81617" x="3924300" y="3130550"/>
          <p14:tracePt t="81632" x="4000500" y="3225800"/>
          <p14:tracePt t="81648" x="4076700" y="3317875"/>
          <p14:tracePt t="81666" x="4184650" y="3454400"/>
          <p14:tracePt t="81683" x="4264025" y="3568700"/>
          <p14:tracePt t="81700" x="4359275" y="3711575"/>
          <p14:tracePt t="81716" x="4406900" y="3800475"/>
          <p14:tracePt t="81733" x="4441825" y="3902075"/>
          <p14:tracePt t="81736" x="4454525" y="3940175"/>
          <p14:tracePt t="81750" x="4495800" y="4029075"/>
          <p14:tracePt t="81765" x="4518025" y="4105275"/>
          <p14:tracePt t="81782" x="4533900" y="4162425"/>
          <p14:tracePt t="81799" x="4540250" y="4216400"/>
          <p14:tracePt t="81815" x="4540250" y="4238625"/>
          <p14:tracePt t="81832" x="4540250" y="4260850"/>
          <p14:tracePt t="81850" x="4540250" y="4276725"/>
          <p14:tracePt t="81866" x="4540250" y="4286250"/>
          <p14:tracePt t="81883" x="4540250" y="4295775"/>
          <p14:tracePt t="81899" x="4533900" y="4295775"/>
          <p14:tracePt t="81915" x="4524375" y="4295775"/>
          <p14:tracePt t="81932" x="4514850" y="4295775"/>
          <p14:tracePt t="81949" x="4492625" y="4295775"/>
          <p14:tracePt t="81966" x="4483100" y="4295775"/>
          <p14:tracePt t="81983" x="4473575" y="4295775"/>
          <p14:tracePt t="82000" x="4457700" y="4295775"/>
          <p14:tracePt t="82015" x="4445000" y="4295775"/>
          <p14:tracePt t="82032" x="4435475" y="4295775"/>
          <p14:tracePt t="82049" x="4419600" y="4292600"/>
          <p14:tracePt t="82065" x="4410075" y="4283075"/>
          <p14:tracePt t="82082" x="4387850" y="4273550"/>
          <p14:tracePt t="82099" x="4371975" y="4257675"/>
          <p14:tracePt t="82115" x="4362450" y="4241800"/>
          <p14:tracePt t="82133" x="4343400" y="4206875"/>
          <p14:tracePt t="82150" x="4368800" y="4114800"/>
          <p14:tracePt t="82169" x="4432300" y="4051300"/>
          <p14:tracePt t="82183" x="4594225" y="3940175"/>
          <p14:tracePt t="82199" x="5108575" y="3749675"/>
          <p14:tracePt t="82216" x="5524500" y="3644900"/>
          <p14:tracePt t="82233" x="5775325" y="3625850"/>
          <p14:tracePt t="82236" x="5886450" y="3625850"/>
          <p14:tracePt t="82249" x="6080125" y="3625850"/>
          <p14:tracePt t="82266" x="6219825" y="3641725"/>
          <p14:tracePt t="82282" x="6340475" y="3657600"/>
          <p14:tracePt t="82299" x="6527800" y="3692525"/>
          <p14:tracePt t="82316" x="6613525" y="3708400"/>
          <p14:tracePt t="82332" x="6699250" y="3730625"/>
          <p14:tracePt t="82349" x="6867525" y="3775075"/>
          <p14:tracePt t="82365" x="6985000" y="3790950"/>
          <p14:tracePt t="82382" x="7096125" y="3816350"/>
          <p14:tracePt t="82399" x="7216775" y="3838575"/>
          <p14:tracePt t="82416" x="7312025" y="3854450"/>
          <p14:tracePt t="82432" x="7407275" y="3854450"/>
          <p14:tracePt t="82449" x="7524750" y="3854450"/>
          <p14:tracePt t="82466" x="7597775" y="3841750"/>
          <p14:tracePt t="82482" x="7693025" y="3835400"/>
          <p14:tracePt t="82498" x="7823200" y="3819525"/>
          <p14:tracePt t="82515" x="7883525" y="3819525"/>
          <p14:tracePt t="82532" x="7937500" y="3819525"/>
          <p14:tracePt t="82549" x="7969250" y="3819525"/>
          <p14:tracePt t="82566" x="7985125" y="3819525"/>
          <p14:tracePt t="82582" x="7994650" y="3819525"/>
          <p14:tracePt t="82599" x="8001000" y="3819525"/>
          <p14:tracePt t="83469" x="7902575" y="3752850"/>
          <p14:tracePt t="83476" x="7724775" y="3663950"/>
          <p14:tracePt t="83483" x="7540625" y="3543300"/>
          <p14:tracePt t="83504" x="6931025" y="3130550"/>
          <p14:tracePt t="83521" x="6546850" y="2917825"/>
          <p14:tracePt t="83537" x="6137275" y="2686050"/>
          <p14:tracePt t="83557" x="5588000" y="2362200"/>
          <p14:tracePt t="83583" x="5111750" y="2120900"/>
          <p14:tracePt t="83619" x="4629150" y="1879600"/>
          <p14:tracePt t="83634" x="4429125" y="1793875"/>
          <p14:tracePt t="83650" x="4251325" y="1720850"/>
          <p14:tracePt t="83666" x="4025900" y="1631950"/>
          <p14:tracePt t="83683" x="3705225" y="1476375"/>
          <p14:tracePt t="83699" x="3375025" y="1317625"/>
          <p14:tracePt t="83715" x="3117850" y="1200150"/>
          <p14:tracePt t="83732" x="2609850" y="952500"/>
          <p14:tracePt t="83749" x="2279650" y="793750"/>
          <p14:tracePt t="83766" x="2051050" y="714375"/>
          <p14:tracePt t="83782" x="1749425" y="619125"/>
          <p14:tracePt t="83800" x="1562100" y="574675"/>
          <p14:tracePt t="83815" x="1365250" y="536575"/>
          <p14:tracePt t="83832" x="1054100" y="498475"/>
          <p14:tracePt t="83849" x="882650" y="498475"/>
          <p14:tracePt t="83866" x="723900" y="498475"/>
          <p14:tracePt t="83882" x="574675" y="498475"/>
          <p14:tracePt t="83899" x="488950" y="511175"/>
          <p14:tracePt t="83916" x="425450" y="520700"/>
          <p14:tracePt t="83933" x="339725" y="527050"/>
          <p14:tracePt t="83949" x="301625" y="533400"/>
          <p14:tracePt t="83965" x="257175" y="533400"/>
          <p14:tracePt t="83982" x="196850" y="539750"/>
          <p14:tracePt t="83999" x="149225" y="552450"/>
          <p14:tracePt t="84016" x="111125" y="565150"/>
          <p14:tracePt t="84032" x="47625" y="590550"/>
          <p14:tracePt t="84049" x="3175" y="603250"/>
          <p14:tracePt t="84476" x="3175" y="974725"/>
          <p14:tracePt t="84489" x="44450" y="1016000"/>
          <p14:tracePt t="84499" x="73025" y="1028700"/>
          <p14:tracePt t="84516" x="149225" y="1085850"/>
          <p14:tracePt t="84532" x="187325" y="1111250"/>
          <p14:tracePt t="84548" x="234950" y="1139825"/>
          <p14:tracePt t="84582" x="336550" y="1177925"/>
          <p14:tracePt t="84616" x="396875" y="1206500"/>
          <p14:tracePt t="84632" x="406400" y="1206500"/>
          <p14:tracePt t="84649" x="415925" y="1212850"/>
          <p14:tracePt t="84665" x="425450" y="1216025"/>
          <p14:tracePt t="84681" x="444500" y="1222375"/>
          <p14:tracePt t="84698" x="450850" y="1222375"/>
          <p14:tracePt t="84732" x="450850" y="1219200"/>
          <p14:tracePt t="84748" x="447675" y="1209675"/>
          <p14:tracePt t="84765" x="431800" y="1187450"/>
          <p14:tracePt t="84782" x="396875" y="1149350"/>
          <p14:tracePt t="84798" x="361950" y="1117600"/>
          <p14:tracePt t="84816" x="311150" y="1079500"/>
          <p14:tracePt t="84832" x="269875" y="1038225"/>
          <p14:tracePt t="84849" x="228600" y="996950"/>
          <p14:tracePt t="84866" x="177800" y="952500"/>
          <p14:tracePt t="84882" x="152400" y="927100"/>
          <p14:tracePt t="84899" x="136525" y="917575"/>
          <p14:tracePt t="84915" x="117475" y="911225"/>
          <p14:tracePt t="84932" x="111125" y="911225"/>
          <p14:tracePt t="84966" x="114300" y="914400"/>
          <p14:tracePt t="84981" x="130175" y="923925"/>
          <p14:tracePt t="84999" x="142875" y="952500"/>
          <p14:tracePt t="85016" x="174625" y="1022350"/>
          <p14:tracePt t="85032" x="212725" y="1089025"/>
          <p14:tracePt t="85049" x="257175" y="1158875"/>
          <p14:tracePt t="85065" x="355600" y="1273175"/>
          <p14:tracePt t="85081" x="425450" y="1365250"/>
          <p14:tracePt t="85098" x="498475" y="1438275"/>
          <p14:tracePt t="85116" x="631825" y="1549400"/>
          <p14:tracePt t="85132" x="736600" y="1619250"/>
          <p14:tracePt t="85149" x="815975" y="1673225"/>
          <p14:tracePt t="85166" x="904875" y="1733550"/>
          <p14:tracePt t="85182" x="952500" y="1758950"/>
          <p14:tracePt t="85199" x="990600" y="1784350"/>
          <p14:tracePt t="85215" x="1028700" y="1822450"/>
          <p14:tracePt t="85231" x="1057275" y="1835150"/>
          <p14:tracePt t="85248" x="1082675" y="1844675"/>
          <p14:tracePt t="85265" x="1123950" y="1870075"/>
          <p14:tracePt t="85281" x="1139825" y="1882775"/>
          <p14:tracePt t="85298" x="1149350" y="1885950"/>
          <p14:tracePt t="85316" x="1171575" y="1892300"/>
          <p14:tracePt t="85332" x="1174750" y="1892300"/>
          <p14:tracePt t="85348" x="1184275" y="1901825"/>
          <p14:tracePt t="85365" x="1190625" y="1920875"/>
          <p14:tracePt t="85381" x="1190625" y="1930400"/>
          <p14:tracePt t="85398" x="1190625" y="1939925"/>
          <p14:tracePt t="85446" x="1187450" y="1939925"/>
          <p14:tracePt t="85452" x="1184275" y="1939925"/>
          <p14:tracePt t="85466" x="1168400" y="1936750"/>
          <p14:tracePt t="85482" x="1136650" y="1914525"/>
          <p14:tracePt t="85498" x="1085850" y="1863725"/>
          <p14:tracePt t="85515" x="1012825" y="1781175"/>
          <p14:tracePt t="85531" x="971550" y="1730375"/>
          <p14:tracePt t="85548" x="920750" y="1689100"/>
          <p14:tracePt t="85565" x="854075" y="1641475"/>
          <p14:tracePt t="85582" x="806450" y="1606550"/>
          <p14:tracePt t="85598" x="781050" y="1590675"/>
          <p14:tracePt t="85615" x="746125" y="1571625"/>
          <p14:tracePt t="85632" x="736600" y="1562100"/>
          <p14:tracePt t="85648" x="730250" y="1546225"/>
          <p14:tracePt t="85665" x="730250" y="1543050"/>
          <p14:tracePt t="85723" x="733425" y="1543050"/>
          <p14:tracePt t="85731" x="736600" y="1543050"/>
          <p14:tracePt t="85738" x="742950" y="1543050"/>
          <p14:tracePt t="85749" x="752475" y="1543050"/>
          <p14:tracePt t="85765" x="796925" y="1568450"/>
          <p14:tracePt t="85781" x="835025" y="1593850"/>
          <p14:tracePt t="85798" x="882650" y="1628775"/>
          <p14:tracePt t="85815" x="952500" y="1682750"/>
          <p14:tracePt t="85831" x="1016000" y="1755775"/>
          <p14:tracePt t="85848" x="1098550" y="1828800"/>
          <p14:tracePt t="85866" x="1212850" y="1927225"/>
          <p14:tracePt t="85882" x="1276350" y="1990725"/>
          <p14:tracePt t="85899" x="1320800" y="2051050"/>
          <p14:tracePt t="85915" x="1406525" y="2152650"/>
          <p14:tracePt t="85931" x="1460500" y="2222500"/>
          <p14:tracePt t="85948" x="1514475" y="2292350"/>
          <p14:tracePt t="85965" x="1581150" y="2384425"/>
          <p14:tracePt t="85982" x="1612900" y="2451100"/>
          <p14:tracePt t="85999" x="1638300" y="2495550"/>
          <p14:tracePt t="86016" x="1689100" y="2574925"/>
          <p14:tracePt t="86032" x="1727200" y="2616200"/>
          <p14:tracePt t="86048" x="1762125" y="2654300"/>
          <p14:tracePt t="86065" x="1812925" y="2698750"/>
          <p14:tracePt t="86081" x="1860550" y="2724150"/>
          <p14:tracePt t="86098" x="1885950" y="2755900"/>
          <p14:tracePt t="86116" x="1936750" y="2794000"/>
          <p14:tracePt t="86132" x="1962150" y="2825750"/>
          <p14:tracePt t="86150" x="2003425" y="2863850"/>
          <p14:tracePt t="86165" x="2022475" y="2895600"/>
          <p14:tracePt t="86182" x="2047875" y="2917825"/>
          <p14:tracePt t="86198" x="2060575" y="2949575"/>
          <p14:tracePt t="86215" x="2085975" y="2984500"/>
          <p14:tracePt t="86231" x="2095500" y="3016250"/>
          <p14:tracePt t="86249" x="2133600" y="3051175"/>
          <p14:tracePt t="86266" x="2159000" y="3082925"/>
          <p14:tracePt t="86282" x="2178050" y="3108325"/>
          <p14:tracePt t="86299" x="2200275" y="3149600"/>
          <p14:tracePt t="86315" x="2212975" y="3175000"/>
          <p14:tracePt t="86332" x="2232025" y="3203575"/>
          <p14:tracePt t="86348" x="2244725" y="3228975"/>
          <p14:tracePt t="86365" x="2260600" y="3270250"/>
          <p14:tracePt t="86381" x="2273300" y="3292475"/>
          <p14:tracePt t="86399" x="2279650" y="3336925"/>
          <p14:tracePt t="86415" x="2279650" y="3365500"/>
          <p14:tracePt t="86431" x="2279650" y="3387725"/>
          <p14:tracePt t="86449" x="2279650" y="3390900"/>
          <p14:tracePt t="86465" x="2282825" y="3390900"/>
          <p14:tracePt t="86922" x="2254250" y="3352800"/>
          <p14:tracePt t="86928" x="2187575" y="3279775"/>
          <p14:tracePt t="86936" x="2130425" y="3194050"/>
          <p14:tracePt t="86949" x="2006600" y="3022600"/>
          <p14:tracePt t="86966" x="1857375" y="2774950"/>
          <p14:tracePt t="86983" x="1736725" y="2562225"/>
          <p14:tracePt t="87017" x="1460500" y="2108200"/>
          <p14:tracePt t="87049" x="1241425" y="1771650"/>
          <p14:tracePt t="87067" x="1171575" y="1635125"/>
          <p14:tracePt t="87084" x="1044575" y="1438275"/>
          <p14:tracePt t="87099" x="990600" y="1292225"/>
          <p14:tracePt t="87115" x="930275" y="1181100"/>
          <p14:tracePt t="87132" x="898525" y="1101725"/>
          <p14:tracePt t="87148" x="844550" y="996950"/>
          <p14:tracePt t="87165" x="806450" y="927100"/>
          <p14:tracePt t="87182" x="777875" y="869950"/>
          <p14:tracePt t="87198" x="739775" y="793750"/>
          <p14:tracePt t="87214" x="711200" y="746125"/>
          <p14:tracePt t="87232" x="692150" y="701675"/>
          <p14:tracePt t="87249" x="647700" y="635000"/>
          <p14:tracePt t="87265" x="622300" y="596900"/>
          <p14:tracePt t="87270" x="600075" y="568325"/>
          <p14:tracePt t="87282" x="587375" y="549275"/>
          <p14:tracePt t="87298" x="542925" y="504825"/>
          <p14:tracePt t="87315" x="533400" y="495300"/>
          <p14:tracePt t="87332" x="523875" y="485775"/>
          <p14:tracePt t="87348" x="508000" y="482600"/>
          <p14:tracePt t="87364" x="495300" y="482600"/>
          <p14:tracePt t="87382" x="488950" y="482600"/>
          <p14:tracePt t="87419" x="482600" y="482600"/>
          <p14:tracePt t="87448" x="482600" y="488950"/>
          <p14:tracePt t="87455" x="482600" y="492125"/>
          <p14:tracePt t="87464" x="482600" y="498475"/>
          <p14:tracePt t="87481" x="482600" y="514350"/>
          <p14:tracePt t="87498" x="479425" y="539750"/>
          <p14:tracePt t="87515" x="473075" y="568325"/>
          <p14:tracePt t="87531" x="466725" y="590550"/>
          <p14:tracePt t="87548" x="466725" y="631825"/>
          <p14:tracePt t="87565" x="460375" y="654050"/>
          <p14:tracePt t="87582" x="460375" y="682625"/>
          <p14:tracePt t="87598" x="460375" y="704850"/>
          <p14:tracePt t="87614" x="460375" y="720725"/>
          <p14:tracePt t="87631" x="460375" y="739775"/>
          <p14:tracePt t="87648" x="460375" y="762000"/>
          <p14:tracePt t="87664" x="460375" y="771525"/>
          <p14:tracePt t="87682" x="460375" y="787400"/>
          <p14:tracePt t="87698" x="460375" y="800100"/>
          <p14:tracePt t="87714" x="460375" y="809625"/>
          <p14:tracePt t="87763" x="460375" y="815975"/>
          <p14:tracePt t="88498" x="536575" y="822325"/>
          <p14:tracePt t="88508" x="682625" y="844550"/>
          <p14:tracePt t="88521" x="857250" y="889000"/>
          <p14:tracePt t="88532" x="1041400" y="927100"/>
          <p14:tracePt t="88549" x="1228725" y="971550"/>
          <p14:tracePt t="88565" x="1381125" y="1009650"/>
          <p14:tracePt t="88598" x="1739900" y="1108075"/>
          <p14:tracePt t="88632" x="1971675" y="1155700"/>
          <p14:tracePt t="88650" x="2022475" y="1155700"/>
          <p14:tracePt t="88665" x="2057400" y="1155700"/>
          <p14:tracePt t="88682" x="2085975" y="1155700"/>
          <p14:tracePt t="88698" x="2095500" y="1155700"/>
          <p14:tracePt t="88715" x="2095500" y="1152525"/>
          <p14:tracePt t="88731" x="2095500" y="1133475"/>
          <p14:tracePt t="88748" x="2089150" y="1123950"/>
          <p14:tracePt t="88765" x="2079625" y="1114425"/>
          <p14:tracePt t="88781" x="2063750" y="1101725"/>
          <p14:tracePt t="88799" x="2047875" y="1101725"/>
          <p14:tracePt t="88815" x="2038350" y="1101725"/>
          <p14:tracePt t="88831" x="2003425" y="1085850"/>
          <p14:tracePt t="88847" x="1984375" y="1085850"/>
          <p14:tracePt t="88865" x="1946275" y="1073150"/>
          <p14:tracePt t="88881" x="1882775" y="1066800"/>
          <p14:tracePt t="88898" x="1844675" y="1060450"/>
          <p14:tracePt t="88915" x="1809750" y="1060450"/>
          <p14:tracePt t="88931" x="1762125" y="1060450"/>
          <p14:tracePt t="88948" x="1739900" y="1060450"/>
          <p14:tracePt t="88964" x="1708150" y="1060450"/>
          <p14:tracePt t="88981" x="1676400" y="1060450"/>
          <p14:tracePt t="88997" x="1647825" y="1060450"/>
          <p14:tracePt t="89015" x="1625600" y="1063625"/>
          <p14:tracePt t="89031" x="1597025" y="1079500"/>
          <p14:tracePt t="89049" x="1587500" y="1079500"/>
          <p14:tracePt t="89065" x="1577975" y="1079500"/>
          <p14:tracePt t="89082" x="1562100" y="1085850"/>
          <p14:tracePt t="89098" x="1558925" y="1085850"/>
          <p14:tracePt t="89138" x="1558925" y="1082675"/>
          <p14:tracePt t="89147" x="1558925" y="1079500"/>
          <p14:tracePt t="89164" x="1558925" y="1069975"/>
          <p14:tracePt t="89181" x="1574800" y="1054100"/>
          <p14:tracePt t="89198" x="1584325" y="1038225"/>
          <p14:tracePt t="89216" x="1593850" y="1022350"/>
          <p14:tracePt t="89231" x="1612900" y="1006475"/>
          <p14:tracePt t="89247" x="1612900" y="996950"/>
          <p14:tracePt t="89264" x="1612900" y="981075"/>
          <p14:tracePt t="89281" x="1612900" y="962025"/>
          <p14:tracePt t="89298" x="1612900" y="952500"/>
          <p14:tracePt t="89314" x="1612900" y="936625"/>
          <p14:tracePt t="89331" x="1612900" y="923925"/>
          <p14:tracePt t="89347" x="1612900" y="917575"/>
          <p14:tracePt t="89394" x="1616075" y="917575"/>
          <p14:tracePt t="89402" x="1622425" y="917575"/>
          <p14:tracePt t="89415" x="1638300" y="917575"/>
          <p14:tracePt t="89431" x="1749425" y="936625"/>
          <p14:tracePt t="89447" x="1822450" y="958850"/>
          <p14:tracePt t="89466" x="1927225" y="987425"/>
          <p14:tracePt t="89482" x="2012950" y="1003300"/>
          <p14:tracePt t="89498" x="2111375" y="1038225"/>
          <p14:tracePt t="89516" x="2279650" y="1079500"/>
          <p14:tracePt t="89531" x="2365375" y="1095375"/>
          <p14:tracePt t="89547" x="2451100" y="1127125"/>
          <p14:tracePt t="89566" x="2574925" y="1149350"/>
          <p14:tracePt t="89581" x="2638425" y="1158875"/>
          <p14:tracePt t="89598" x="2679700" y="1158875"/>
          <p14:tracePt t="89616" x="2736850" y="1158875"/>
          <p14:tracePt t="89631" x="2759075" y="1158875"/>
          <p14:tracePt t="89648" x="2787650" y="1158875"/>
          <p14:tracePt t="89665" x="2822575" y="1149350"/>
          <p14:tracePt t="89681" x="2867025" y="1143000"/>
          <p14:tracePt t="89697" x="2911475" y="1130300"/>
          <p14:tracePt t="89715" x="2974975" y="1130300"/>
          <p14:tracePt t="89731" x="2997200" y="1130300"/>
          <p14:tracePt t="89748" x="3025775" y="1130300"/>
          <p14:tracePt t="89766" x="3044825" y="1130300"/>
          <p14:tracePt t="89782" x="3054350" y="1130300"/>
          <p14:tracePt t="89798" x="3063875" y="1130300"/>
          <p14:tracePt t="89801" x="3073400" y="1130300"/>
          <p14:tracePt t="89815" x="3086100" y="1130300"/>
          <p14:tracePt t="89831" x="3095625" y="1130300"/>
          <p14:tracePt t="89848" x="3098800" y="1130300"/>
          <p14:tracePt t="89881" x="3098800" y="1120775"/>
          <p14:tracePt t="89898" x="3098800" y="1111250"/>
          <p14:tracePt t="89916" x="3105150" y="1095375"/>
          <p14:tracePt t="89932" x="3114675" y="1085850"/>
          <p14:tracePt t="89948" x="3124200" y="1069975"/>
          <p14:tracePt t="89965" x="3140075" y="1054100"/>
          <p14:tracePt t="89981" x="3149600" y="1044575"/>
          <p14:tracePt t="89998" x="3159125" y="1035050"/>
          <p14:tracePt t="90015" x="3181350" y="1016000"/>
          <p14:tracePt t="90032" x="3190875" y="1000125"/>
          <p14:tracePt t="90048" x="3200400" y="984250"/>
          <p14:tracePt t="90065" x="3219450" y="939800"/>
          <p14:tracePt t="90081" x="3228975" y="917575"/>
          <p14:tracePt t="90098" x="3228975" y="895350"/>
          <p14:tracePt t="90115" x="3228975" y="879475"/>
          <p14:tracePt t="90131" x="3228975" y="876300"/>
          <p14:tracePt t="91543" x="3203575" y="879475"/>
          <p14:tracePt t="91556" x="3140075" y="892175"/>
          <p14:tracePt t="91570" x="3063875" y="908050"/>
          <p14:tracePt t="91582" x="3038475" y="914400"/>
          <p14:tracePt t="91599" x="2927350" y="927100"/>
          <p14:tracePt t="91615" x="2867025" y="927100"/>
          <p14:tracePt t="91632" x="2806700" y="936625"/>
          <p14:tracePt t="91664" x="2597150" y="936625"/>
          <p14:tracePt t="91697" x="2409825" y="936625"/>
          <p14:tracePt t="91714" x="2349500" y="936625"/>
          <p14:tracePt t="91731" x="2279650" y="936625"/>
          <p14:tracePt t="91748" x="2193925" y="936625"/>
          <p14:tracePt t="91764" x="2143125" y="936625"/>
          <p14:tracePt t="91781" x="2098675" y="936625"/>
          <p14:tracePt t="91797" x="2035175" y="936625"/>
          <p14:tracePt t="91814" x="2006600" y="936625"/>
          <p14:tracePt t="91831" x="1968500" y="936625"/>
          <p14:tracePt t="91847" x="1936750" y="936625"/>
          <p14:tracePt t="91864" x="1908175" y="936625"/>
          <p14:tracePt t="91881" x="1885950" y="936625"/>
          <p14:tracePt t="91897" x="1844675" y="936625"/>
          <p14:tracePt t="91914" x="1828800" y="936625"/>
          <p14:tracePt t="91931" x="1819275" y="936625"/>
          <p14:tracePt t="91948" x="1800225" y="936625"/>
          <p14:tracePt t="91964" x="1790700" y="936625"/>
          <p14:tracePt t="91981" x="1781175" y="936625"/>
          <p14:tracePt t="91998" x="1758950" y="936625"/>
          <p14:tracePt t="92015" x="1755775" y="936625"/>
          <p14:tracePt t="92031" x="1749425" y="936625"/>
          <p14:tracePt t="92047" x="1736725" y="936625"/>
          <p14:tracePt t="92064" x="1727200" y="936625"/>
          <p14:tracePt t="92081" x="1711325" y="936625"/>
          <p14:tracePt t="92098" x="1695450" y="936625"/>
          <p14:tracePt t="92115" x="1676400" y="936625"/>
          <p14:tracePt t="92132" x="1631950" y="933450"/>
          <p14:tracePt t="92148" x="1536700" y="933450"/>
          <p14:tracePt t="92165" x="1438275" y="917575"/>
          <p14:tracePt t="92181" x="1323975" y="908050"/>
          <p14:tracePt t="92197" x="1146175" y="889000"/>
          <p14:tracePt t="92214" x="1041400" y="882650"/>
          <p14:tracePt t="92232" x="946150" y="873125"/>
          <p14:tracePt t="92248" x="850900" y="873125"/>
          <p14:tracePt t="92265" x="806450" y="873125"/>
          <p14:tracePt t="92282" x="784225" y="873125"/>
          <p14:tracePt t="92298" x="749300" y="873125"/>
          <p14:tracePt t="92314" x="739775" y="873125"/>
          <p14:tracePt t="92331" x="730250" y="873125"/>
          <p14:tracePt t="92334" x="727075" y="873125"/>
          <p14:tracePt t="92347" x="717550" y="873125"/>
          <p14:tracePt t="92364" x="704850" y="873125"/>
          <p14:tracePt t="92461" x="714375" y="873125"/>
          <p14:tracePt t="92469" x="723900" y="873125"/>
          <p14:tracePt t="92483" x="762000" y="873125"/>
          <p14:tracePt t="92498" x="822325" y="873125"/>
          <p14:tracePt t="92515" x="901700" y="873125"/>
          <p14:tracePt t="92533" x="1095375" y="873125"/>
          <p14:tracePt t="92548" x="1244600" y="873125"/>
          <p14:tracePt t="92564" x="1384300" y="857250"/>
          <p14:tracePt t="92581" x="1546225" y="847725"/>
          <p14:tracePt t="92597" x="1717675" y="847725"/>
          <p14:tracePt t="92614" x="1787525" y="847725"/>
          <p14:tracePt t="92631" x="1847850" y="847725"/>
          <p14:tracePt t="92648" x="1927225" y="847725"/>
          <p14:tracePt t="92665" x="1978025" y="841375"/>
          <p14:tracePt t="92682" x="2025650" y="841375"/>
          <p14:tracePt t="92698" x="2041525" y="841375"/>
          <p14:tracePt t="92714" x="2051050" y="841375"/>
          <p14:tracePt t="92791" x="2044700" y="841375"/>
          <p14:tracePt t="92798" x="2041525" y="841375"/>
          <p14:tracePt t="92815" x="2032000" y="841375"/>
          <p14:tracePt t="92832" x="2003425" y="841375"/>
          <p14:tracePt t="92848" x="1981200" y="854075"/>
          <p14:tracePt t="92864" x="1949450" y="866775"/>
          <p14:tracePt t="92881" x="1914525" y="882650"/>
          <p14:tracePt t="92897" x="1870075" y="898525"/>
          <p14:tracePt t="92914" x="1816100" y="911225"/>
          <p14:tracePt t="92931" x="1752600" y="930275"/>
          <p14:tracePt t="92948" x="1724025" y="936625"/>
          <p14:tracePt t="92964" x="1692275" y="936625"/>
          <p14:tracePt t="92982" x="1673225" y="936625"/>
          <p14:tracePt t="92998" x="1657350" y="936625"/>
          <p14:tracePt t="93015" x="1647825" y="936625"/>
          <p14:tracePt t="93031" x="1631950" y="936625"/>
          <p14:tracePt t="93048" x="1631950" y="939800"/>
          <p14:tracePt t="93081" x="1644650" y="939800"/>
          <p14:tracePt t="93098" x="1698625" y="946150"/>
          <p14:tracePt t="93115" x="1765300" y="946150"/>
          <p14:tracePt t="93132" x="1905000" y="946150"/>
          <p14:tracePt t="93148" x="2009775" y="946150"/>
          <p14:tracePt t="93164" x="2114550" y="946150"/>
          <p14:tracePt t="93181" x="2232025" y="946150"/>
          <p14:tracePt t="93197" x="2292350" y="946150"/>
          <p14:tracePt t="93214" x="2362200" y="942975"/>
          <p14:tracePt t="93231" x="2447925" y="942975"/>
          <p14:tracePt t="93247" x="2492375" y="942975"/>
          <p14:tracePt t="93264" x="2514600" y="942975"/>
          <p14:tracePt t="93281" x="2552700" y="942975"/>
          <p14:tracePt t="93298" x="2565400" y="942975"/>
          <p14:tracePt t="93315" x="2584450" y="942975"/>
          <p14:tracePt t="93331" x="2606675" y="942975"/>
          <p14:tracePt t="93347" x="2619375" y="942975"/>
          <p14:tracePt t="93365" x="2651125" y="942975"/>
          <p14:tracePt t="93381" x="2711450" y="942975"/>
          <p14:tracePt t="93398" x="2733675" y="942975"/>
          <p14:tracePt t="93414" x="2762250" y="942975"/>
          <p14:tracePt t="93431" x="2790825" y="942975"/>
          <p14:tracePt t="93447" x="2806700" y="942975"/>
          <p14:tracePt t="93464" x="2819400" y="942975"/>
          <p14:tracePt t="93480" x="2828925" y="942975"/>
          <p14:tracePt t="93567" x="2822575" y="942975"/>
          <p14:tracePt t="93574" x="2819400" y="942975"/>
          <p14:tracePt t="93582" x="2809875" y="942975"/>
          <p14:tracePt t="93597" x="2800350" y="942975"/>
          <p14:tracePt t="93667" x="2794000" y="942975"/>
          <p14:tracePt t="93676" x="2787650" y="942975"/>
          <p14:tracePt t="93688" x="2778125" y="936625"/>
          <p14:tracePt t="93697" x="2774950" y="933450"/>
          <p14:tracePt t="93714" x="2765425" y="917575"/>
          <p14:tracePt t="93730" x="2743200" y="911225"/>
          <p14:tracePt t="93747" x="2733675" y="911225"/>
          <p14:tracePt t="93764" x="2727325" y="911225"/>
          <p14:tracePt t="93838" x="2727325" y="908050"/>
          <p14:tracePt t="93845" x="2727325" y="901700"/>
          <p14:tracePt t="93864" x="2733675" y="898525"/>
          <p14:tracePt t="93880" x="2778125" y="879475"/>
          <p14:tracePt t="93897" x="2813050" y="879475"/>
          <p14:tracePt t="93914" x="2857500" y="879475"/>
          <p14:tracePt t="93930" x="2921000" y="879475"/>
          <p14:tracePt t="93947" x="2984500" y="892175"/>
          <p14:tracePt t="93964" x="3028950" y="904875"/>
          <p14:tracePt t="93981" x="3070225" y="920750"/>
          <p14:tracePt t="93997" x="3089275" y="939800"/>
          <p14:tracePt t="94015" x="3092450" y="949325"/>
          <p14:tracePt t="94031" x="3070225" y="977900"/>
          <p14:tracePt t="94047" x="3019425" y="1038225"/>
          <p14:tracePt t="94065" x="2879725" y="1168400"/>
          <p14:tracePt t="94081" x="2635250" y="1346200"/>
          <p14:tracePt t="94098" x="2463800" y="1479550"/>
          <p14:tracePt t="94116" x="2228850" y="1647825"/>
          <p14:tracePt t="94131" x="2124075" y="1733550"/>
          <p14:tracePt t="94149" x="2032000" y="1793875"/>
          <p14:tracePt t="94165" x="1901825" y="1866900"/>
          <p14:tracePt t="94180" x="1844675" y="1901825"/>
          <p14:tracePt t="94197" x="1800225" y="1917700"/>
          <p14:tracePt t="94215" x="1749425" y="1933575"/>
          <p14:tracePt t="94232" x="1727200" y="1946275"/>
          <p14:tracePt t="94248" x="1695450" y="1958975"/>
          <p14:tracePt t="94265" x="1682750" y="1968500"/>
          <p14:tracePt t="94281" x="1654175" y="1968500"/>
          <p14:tracePt t="94297" x="1631950" y="1968500"/>
          <p14:tracePt t="94314" x="1609725" y="1968500"/>
          <p14:tracePt t="94330" x="1568450" y="1968500"/>
          <p14:tracePt t="94347" x="1539875" y="1968500"/>
          <p14:tracePt t="94364" x="1504950" y="1968500"/>
          <p14:tracePt t="94381" x="1476375" y="1958975"/>
          <p14:tracePt t="94397" x="1450975" y="1943100"/>
          <p14:tracePt t="94414" x="1409700" y="1924050"/>
          <p14:tracePt t="94431" x="1387475" y="1911350"/>
          <p14:tracePt t="94448" x="1339850" y="1898650"/>
          <p14:tracePt t="94465" x="1276350" y="1873250"/>
          <p14:tracePt t="94481" x="1212850" y="1860550"/>
          <p14:tracePt t="94498" x="1174750" y="1847850"/>
          <p14:tracePt t="94515" x="1123950" y="1822450"/>
          <p14:tracePt t="94531" x="1095375" y="1809750"/>
          <p14:tracePt t="94548" x="1069975" y="1797050"/>
          <p14:tracePt t="94565" x="1035050" y="1781175"/>
          <p14:tracePt t="94581" x="1025525" y="1781175"/>
          <p14:tracePt t="94598" x="1016000" y="1781175"/>
          <p14:tracePt t="94615" x="1003300" y="1781175"/>
          <p14:tracePt t="94631" x="990600" y="1781175"/>
          <p14:tracePt t="94702" x="1000125" y="1784350"/>
          <p14:tracePt t="94708" x="1006475" y="1790700"/>
          <p14:tracePt t="94716" x="1009650" y="1793875"/>
          <p14:tracePt t="94731" x="1019175" y="1803400"/>
          <p14:tracePt t="94748" x="1041400" y="1816100"/>
          <p14:tracePt t="94765" x="1108075" y="1854200"/>
          <p14:tracePt t="94781" x="1165225" y="1882775"/>
          <p14:tracePt t="94798" x="1209675" y="1911350"/>
          <p14:tracePt t="94814" x="1276350" y="1943100"/>
          <p14:tracePt t="94830" x="1323975" y="1974850"/>
          <p14:tracePt t="94847" x="1362075" y="2000250"/>
          <p14:tracePt t="94864" x="1447800" y="2051050"/>
          <p14:tracePt t="94880" x="1504950" y="2079625"/>
          <p14:tracePt t="94897" x="1562100" y="2124075"/>
          <p14:tracePt t="94914" x="1641475" y="2187575"/>
          <p14:tracePt t="94931" x="1701800" y="2232025"/>
          <p14:tracePt t="94947" x="1749425" y="2266950"/>
          <p14:tracePt t="94964" x="1819275" y="2330450"/>
          <p14:tracePt t="94981" x="1860550" y="2368550"/>
          <p14:tracePt t="94998" x="1911350" y="2419350"/>
          <p14:tracePt t="95014" x="1974850" y="2489200"/>
          <p14:tracePt t="95031" x="2009775" y="2540000"/>
          <p14:tracePt t="95048" x="2041525" y="2578100"/>
          <p14:tracePt t="95064" x="2079625" y="2635250"/>
          <p14:tracePt t="95081" x="2111375" y="2667000"/>
          <p14:tracePt t="95097" x="2130425" y="2698750"/>
          <p14:tracePt t="95114" x="2155825" y="2749550"/>
          <p14:tracePt t="95131" x="2165350" y="2778125"/>
          <p14:tracePt t="95148" x="2178050" y="2803525"/>
          <p14:tracePt t="95164" x="2197100" y="2844800"/>
          <p14:tracePt t="95181" x="2212975" y="2860675"/>
          <p14:tracePt t="95198" x="2225675" y="2886075"/>
          <p14:tracePt t="95214" x="2241550" y="2905125"/>
          <p14:tracePt t="95230" x="2251075" y="2914650"/>
          <p14:tracePt t="95247" x="2254250" y="2924175"/>
          <p14:tracePt t="95264" x="2254250" y="2952750"/>
          <p14:tracePt t="95281" x="2254250" y="2974975"/>
          <p14:tracePt t="95298" x="2254250" y="2997200"/>
          <p14:tracePt t="95315" x="2254250" y="3057525"/>
          <p14:tracePt t="95331" x="2254250" y="3095625"/>
          <p14:tracePt t="95347" x="2254250" y="3117850"/>
          <p14:tracePt t="95364" x="2254250" y="3155950"/>
          <p14:tracePt t="95380" x="2254250" y="3178175"/>
          <p14:tracePt t="95397" x="2254250" y="3206750"/>
          <p14:tracePt t="95414" x="2254250" y="3235325"/>
          <p14:tracePt t="95430" x="2254250" y="3251200"/>
          <p14:tracePt t="95447" x="2254250" y="3263900"/>
          <p14:tracePt t="95464" x="2247900" y="3279775"/>
          <p14:tracePt t="95481" x="2238375" y="3295650"/>
          <p14:tracePt t="95497" x="2235200" y="3305175"/>
          <p14:tracePt t="95514" x="2228850" y="3321050"/>
          <p14:tracePt t="95530" x="2228850" y="3324225"/>
          <p14:tracePt t="95566" x="2222500" y="3324225"/>
          <p14:tracePt t="95600" x="2222500" y="3330575"/>
          <p14:tracePt t="96228" x="2228850" y="3295650"/>
          <p14:tracePt t="96235" x="2235200" y="3222625"/>
          <p14:tracePt t="96248" x="2263775" y="3060700"/>
          <p14:tracePt t="96264" x="2308225" y="2886075"/>
          <p14:tracePt t="96281" x="2409825" y="2654300"/>
          <p14:tracePt t="96298" x="2705100" y="2193925"/>
          <p14:tracePt t="96332" x="3625850" y="1428750"/>
          <p14:tracePt t="96365" x="5124450" y="733425"/>
          <p14:tracePt t="96384" x="5899150" y="488950"/>
          <p14:tracePt t="96399" x="6276975" y="377825"/>
          <p14:tracePt t="96416" x="6527800" y="307975"/>
          <p14:tracePt t="96432" x="6724650" y="269875"/>
          <p14:tracePt t="96447" x="6899275" y="244475"/>
          <p14:tracePt t="96464" x="6994525" y="244475"/>
          <p14:tracePt t="96480" x="7073900" y="244475"/>
          <p14:tracePt t="96497" x="7185025" y="254000"/>
          <p14:tracePt t="96513" x="7229475" y="269875"/>
          <p14:tracePt t="96531" x="7261225" y="279400"/>
          <p14:tracePt t="96548" x="7286625" y="317500"/>
          <p14:tracePt t="96564" x="7296150" y="339725"/>
          <p14:tracePt t="96581" x="7312025" y="387350"/>
          <p14:tracePt t="96597" x="7312025" y="454025"/>
          <p14:tracePt t="96613" x="7292975" y="530225"/>
          <p14:tracePt t="96630" x="7267575" y="660400"/>
          <p14:tracePt t="96647" x="7232650" y="847725"/>
          <p14:tracePt t="96663" x="7232650" y="987425"/>
          <p14:tracePt t="96681" x="7239000" y="1158875"/>
          <p14:tracePt t="96697" x="7254875" y="1409700"/>
          <p14:tracePt t="96714" x="7273925" y="1616075"/>
          <p14:tracePt t="96731" x="7292975" y="1790700"/>
          <p14:tracePt t="96747" x="7321550" y="2054225"/>
          <p14:tracePt t="96763" x="7327900" y="2206625"/>
          <p14:tracePt t="96780" x="7343775" y="2311400"/>
          <p14:tracePt t="96798" x="7369175" y="2466975"/>
          <p14:tracePt t="96814" x="7378700" y="2549525"/>
          <p14:tracePt t="96831" x="7378700" y="2613025"/>
          <p14:tracePt t="96848" x="7385050" y="2673350"/>
          <p14:tracePt t="96864" x="7385050" y="2711450"/>
          <p14:tracePt t="96880" x="7385050" y="2733675"/>
          <p14:tracePt t="96897" x="7385050" y="2797175"/>
          <p14:tracePt t="96913" x="7385050" y="2838450"/>
          <p14:tracePt t="96930" x="7381875" y="2876550"/>
          <p14:tracePt t="96947" x="7375525" y="2940050"/>
          <p14:tracePt t="96963" x="7369175" y="2984500"/>
          <p14:tracePt t="96981" x="7362825" y="3022600"/>
          <p14:tracePt t="96997" x="7362825" y="3054350"/>
          <p14:tracePt t="97014" x="7356475" y="3054350"/>
          <p14:tracePt t="97049" x="7356475" y="3048000"/>
          <p14:tracePt t="97064" x="7343775" y="2987675"/>
          <p14:tracePt t="97081" x="7343775" y="2895600"/>
          <p14:tracePt t="97098" x="7334250" y="2803525"/>
          <p14:tracePt t="97114" x="7321550" y="2759075"/>
          <p14:tracePt t="97130" x="7315200" y="2727325"/>
          <p14:tracePt t="97147" x="7315200" y="2708275"/>
          <p14:tracePt t="97164" x="7315200" y="2698750"/>
          <p14:tracePt t="97181" x="7315200" y="2689225"/>
          <p14:tracePt t="97197" x="7315200" y="2667000"/>
          <p14:tracePt t="97214" x="7318375" y="2657475"/>
          <p14:tracePt t="97230" x="7334250" y="2641600"/>
          <p14:tracePt t="97248" x="7356475" y="2606675"/>
          <p14:tracePt t="97264" x="7388225" y="2581275"/>
          <p14:tracePt t="97280" x="7419975" y="2549525"/>
          <p14:tracePt t="97297" x="7464425" y="2517775"/>
          <p14:tracePt t="97313" x="7496175" y="2501900"/>
          <p14:tracePt t="97330" x="7524750" y="2489200"/>
          <p14:tracePt t="97348" x="7546975" y="2473325"/>
          <p14:tracePt t="97364" x="7556500" y="2463800"/>
          <p14:tracePt t="97382" x="7588250" y="2457450"/>
          <p14:tracePt t="97397" x="7604125" y="2444750"/>
          <p14:tracePt t="97413" x="7635875" y="2435225"/>
          <p14:tracePt t="97430" x="7667625" y="2422525"/>
          <p14:tracePt t="97447" x="7731125" y="2403475"/>
          <p14:tracePt t="97463" x="7769225" y="2384425"/>
          <p14:tracePt t="97480" x="7794625" y="2365375"/>
          <p14:tracePt t="97497" x="7823200" y="2327275"/>
          <p14:tracePt t="97514" x="7835900" y="2305050"/>
          <p14:tracePt t="97531" x="7835900" y="2273300"/>
          <p14:tracePt t="97547" x="7829550" y="2263775"/>
          <p14:tracePt t="97563" x="7813675" y="2254250"/>
          <p14:tracePt t="97582" x="7797800" y="2254250"/>
          <p14:tracePt t="97598" x="7775575" y="2254250"/>
          <p14:tracePt t="97614" x="7747000" y="2254250"/>
          <p14:tracePt t="97632" x="7715250" y="2247900"/>
          <p14:tracePt t="97648" x="7683500" y="2241550"/>
          <p14:tracePt t="97664" x="7667625" y="2228850"/>
          <p14:tracePt t="97681" x="7651750" y="2209800"/>
          <p14:tracePt t="97697" x="7635875" y="2190750"/>
          <p14:tracePt t="97714" x="7629525" y="2162175"/>
          <p14:tracePt t="97731" x="7629525" y="2114550"/>
          <p14:tracePt t="97748" x="7629525" y="2070100"/>
          <p14:tracePt t="97764" x="7616825" y="2025650"/>
          <p14:tracePt t="97781" x="7597775" y="1974850"/>
          <p14:tracePt t="97797" x="7597775" y="1955800"/>
          <p14:tracePt t="97814" x="7594600" y="1943100"/>
          <p14:tracePt t="97831" x="7594600" y="1930400"/>
          <p14:tracePt t="97847" x="7581900" y="1908175"/>
          <p14:tracePt t="97863" x="7569200" y="1882775"/>
          <p14:tracePt t="97881" x="7550150" y="1819275"/>
          <p14:tracePt t="97897" x="7531100" y="1774825"/>
          <p14:tracePt t="97914" x="7505700" y="1727200"/>
          <p14:tracePt t="97917" x="7499350" y="1708150"/>
          <p14:tracePt t="97931" x="7486650" y="1679575"/>
          <p14:tracePt t="97947" x="7473950" y="1660525"/>
          <p14:tracePt t="97963" x="7473950" y="1651000"/>
          <p14:tracePt t="97981" x="7473950" y="1638300"/>
          <p14:tracePt t="98016" x="7470775" y="1638300"/>
          <p14:tracePt t="98032" x="7461250" y="1638300"/>
          <p14:tracePt t="98048" x="7454900" y="1638300"/>
          <p14:tracePt t="98064" x="7454900" y="1647825"/>
          <p14:tracePt t="98080" x="7448550" y="1689100"/>
          <p14:tracePt t="98096" x="7442200" y="1711325"/>
          <p14:tracePt t="98114" x="7435850" y="1755775"/>
          <p14:tracePt t="98131" x="7423150" y="1835150"/>
          <p14:tracePt t="98148" x="7416800" y="1898650"/>
          <p14:tracePt t="98165" x="7407275" y="1968500"/>
          <p14:tracePt t="98181" x="7407275" y="2054225"/>
          <p14:tracePt t="98198" x="7407275" y="2124075"/>
          <p14:tracePt t="98214" x="7407275" y="2197100"/>
          <p14:tracePt t="98230" x="7407275" y="2298700"/>
          <p14:tracePt t="98246" x="7407275" y="2343150"/>
          <p14:tracePt t="98264" x="7407275" y="2387600"/>
          <p14:tracePt t="98281" x="7394575" y="2441575"/>
          <p14:tracePt t="98297" x="7394575" y="2473325"/>
          <p14:tracePt t="98314" x="7394575" y="2501900"/>
          <p14:tracePt t="98331" x="7394575" y="2565400"/>
          <p14:tracePt t="98347" x="7394575" y="2606675"/>
          <p14:tracePt t="98364" x="7394575" y="2628900"/>
          <p14:tracePt t="98380" x="7394575" y="2663825"/>
          <p14:tracePt t="98397" x="7394575" y="2673350"/>
          <p14:tracePt t="98414" x="7394575" y="2682875"/>
          <p14:tracePt t="98431" x="7394575" y="2705100"/>
          <p14:tracePt t="98460" x="7404100" y="2705100"/>
          <p14:tracePt t="98467" x="7410450" y="2695575"/>
          <p14:tracePt t="98481" x="7419975" y="2663825"/>
          <p14:tracePt t="98497" x="7435850" y="2590800"/>
          <p14:tracePt t="98513" x="7458075" y="2505075"/>
          <p14:tracePt t="98530" x="7489825" y="2390775"/>
          <p14:tracePt t="98547" x="7502525" y="2327275"/>
          <p14:tracePt t="98564" x="7508875" y="2298700"/>
          <p14:tracePt t="98581" x="7508875" y="2270125"/>
          <p14:tracePt t="98597" x="7508875" y="2266950"/>
          <p14:tracePt t="98659" x="7515225" y="2266950"/>
          <p14:tracePt t="98673" x="7521575" y="2266950"/>
          <p14:tracePt t="98681" x="7524750" y="2266950"/>
          <p14:tracePt t="98697" x="7524750" y="2273300"/>
          <p14:tracePt t="98714" x="7534275" y="2273300"/>
          <p14:tracePt t="98732" x="7534275" y="2276475"/>
          <p14:tracePt t="98747" x="7534275" y="2292350"/>
          <p14:tracePt t="98764" x="7534275" y="2301875"/>
          <p14:tracePt t="98780" x="7534275" y="2317750"/>
          <p14:tracePt t="98796" x="7534275" y="2327275"/>
          <p14:tracePt t="98815" x="7540625" y="2343150"/>
          <p14:tracePt t="98831" x="7550150" y="2355850"/>
          <p14:tracePt t="98848" x="7556500" y="2365375"/>
          <p14:tracePt t="98865" x="7556500" y="2381250"/>
          <p14:tracePt t="98881" x="7556500" y="2390775"/>
          <p14:tracePt t="98897" x="7556500" y="2397125"/>
          <p14:tracePt t="98930" x="7559675" y="2397125"/>
          <p14:tracePt t="99037" x="7566025" y="2397125"/>
          <p14:tracePt t="99123" x="7569200" y="2397125"/>
          <p14:tracePt t="99194" x="7575550" y="2397125"/>
          <p14:tracePt t="99201" x="7585075" y="2397125"/>
          <p14:tracePt t="99214" x="7594600" y="2397125"/>
          <p14:tracePt t="99231" x="7604125" y="2397125"/>
          <p14:tracePt t="99248" x="7613650" y="2393950"/>
          <p14:tracePt t="99265" x="7642225" y="2378075"/>
          <p14:tracePt t="99281" x="7658100" y="2368550"/>
          <p14:tracePt t="99297" x="7680325" y="2336800"/>
          <p14:tracePt t="99314" x="7708900" y="2263775"/>
          <p14:tracePt t="99330" x="7715250" y="2212975"/>
          <p14:tracePt t="99347" x="7715250" y="2168525"/>
          <p14:tracePt t="99364" x="7699375" y="2111375"/>
          <p14:tracePt t="99381" x="7667625" y="2085975"/>
          <p14:tracePt t="99397" x="7635875" y="2054225"/>
          <p14:tracePt t="99415" x="7569200" y="2016125"/>
          <p14:tracePt t="99431" x="7527925" y="1990725"/>
          <p14:tracePt t="99447" x="7489825" y="1965325"/>
          <p14:tracePt t="99464" x="7454900" y="1920875"/>
          <p14:tracePt t="99480" x="7429500" y="1889125"/>
          <p14:tracePt t="99497" x="7416800" y="1851025"/>
          <p14:tracePt t="99515" x="7410450" y="1809750"/>
          <p14:tracePt t="99531" x="7410450" y="1765300"/>
          <p14:tracePt t="99548" x="7419975" y="1704975"/>
          <p14:tracePt t="99564" x="7458075" y="1609725"/>
          <p14:tracePt t="99581" x="7470775" y="1565275"/>
          <p14:tracePt t="99597" x="7480300" y="1543050"/>
          <p14:tracePt t="99614" x="7502525" y="1514475"/>
          <p14:tracePt t="99630" x="7512050" y="1501775"/>
          <p14:tracePt t="99647" x="7518400" y="1498600"/>
          <p14:tracePt t="99694" x="7521575" y="1498600"/>
          <p14:tracePt t="99707" x="7527925" y="1498600"/>
          <p14:tracePt t="99715" x="7531100" y="1498600"/>
          <p14:tracePt t="99730" x="7543800" y="1514475"/>
          <p14:tracePt t="99746" x="7562850" y="1555750"/>
          <p14:tracePt t="99764" x="7581900" y="1635125"/>
          <p14:tracePt t="99780" x="7594600" y="1698625"/>
          <p14:tracePt t="99797" x="7610475" y="1771650"/>
          <p14:tracePt t="99814" x="7639050" y="1885950"/>
          <p14:tracePt t="99831" x="7654925" y="1962150"/>
          <p14:tracePt t="99847" x="7670800" y="2025650"/>
          <p14:tracePt t="99864" x="7673975" y="2085975"/>
          <p14:tracePt t="99880" x="7673975" y="2139950"/>
          <p14:tracePt t="99896" x="7673975" y="2184400"/>
          <p14:tracePt t="99914" x="7673975" y="2209800"/>
          <p14:tracePt t="99930" x="7673975" y="2219325"/>
          <p14:tracePt t="99947" x="7673975" y="2235200"/>
          <p14:tracePt t="99963" x="7673975" y="2251075"/>
          <p14:tracePt t="100178" x="7673975" y="2254250"/>
          <p14:tracePt t="100193" x="7673975" y="2260600"/>
          <p14:tracePt t="100200" x="7673975" y="2270125"/>
          <p14:tracePt t="100214" x="7673975" y="2276475"/>
          <p14:tracePt t="100231" x="7673975" y="2286000"/>
          <p14:tracePt t="100247" x="7673975" y="2289175"/>
          <p14:tracePt t="100264" x="7673975" y="2298700"/>
          <p14:tracePt t="100280" x="7673975" y="2308225"/>
          <p14:tracePt t="100296" x="7667625" y="2324100"/>
          <p14:tracePt t="100313" x="7654925" y="2339975"/>
          <p14:tracePt t="100330" x="7645400" y="2349500"/>
          <p14:tracePt t="100347" x="7620000" y="2365375"/>
          <p14:tracePt t="100364" x="7566025" y="2444750"/>
          <p14:tracePt t="100381" x="7524750" y="2543175"/>
          <p14:tracePt t="100397" x="7480300" y="2654300"/>
          <p14:tracePt t="100413" x="7435850" y="2943225"/>
          <p14:tracePt t="100431" x="7426325" y="3070225"/>
          <p14:tracePt t="101512" x="7321550" y="3054350"/>
          <p14:tracePt t="101518" x="7229475" y="3044825"/>
          <p14:tracePt t="101530" x="7099300" y="3025775"/>
          <p14:tracePt t="101547" x="6477000" y="2936875"/>
          <p14:tracePt t="101569" x="5635625" y="2851150"/>
          <p14:tracePt t="101590" x="4635500" y="2759075"/>
          <p14:tracePt t="101615" x="3654425" y="2654300"/>
          <p14:tracePt t="101649" x="2346325" y="2517775"/>
          <p14:tracePt t="101664" x="2051050" y="2495550"/>
          <p14:tracePt t="101681" x="1812925" y="2476500"/>
          <p14:tracePt t="101697" x="1536700" y="2466975"/>
          <p14:tracePt t="101714" x="1355725" y="2466975"/>
          <p14:tracePt t="101731" x="1206500" y="2473325"/>
          <p14:tracePt t="101747" x="1028700" y="2498725"/>
          <p14:tracePt t="101764" x="920750" y="2530475"/>
          <p14:tracePt t="101780" x="822325" y="2546350"/>
          <p14:tracePt t="101797" x="752475" y="2568575"/>
          <p14:tracePt t="101813" x="723900" y="2568575"/>
          <p14:tracePt t="101830" x="685800" y="2568575"/>
          <p14:tracePt t="101847" x="622300" y="2568575"/>
          <p14:tracePt t="101864" x="561975" y="2562225"/>
          <p14:tracePt t="101880" x="517525" y="2549525"/>
          <p14:tracePt t="101897" x="441325" y="2511425"/>
          <p14:tracePt t="101914" x="396875" y="2476500"/>
          <p14:tracePt t="101930" x="342900" y="2425700"/>
          <p14:tracePt t="101946" x="279400" y="2295525"/>
          <p14:tracePt t="101963" x="244475" y="2184400"/>
          <p14:tracePt t="101980" x="184150" y="2060575"/>
          <p14:tracePt t="101996" x="92075" y="1844675"/>
          <p14:tracePt t="102013" x="31750" y="1733550"/>
          <p14:tracePt t="102105" x="25400" y="1552575"/>
          <p14:tracePt t="102112" x="53975" y="1536700"/>
          <p14:tracePt t="102122" x="82550" y="1524000"/>
          <p14:tracePt t="102130" x="133350" y="1504950"/>
          <p14:tracePt t="102147" x="273050" y="1441450"/>
          <p14:tracePt t="102164" x="361950" y="1400175"/>
          <p14:tracePt t="102180" x="450850" y="1368425"/>
          <p14:tracePt t="102197" x="539750" y="1349375"/>
          <p14:tracePt t="102213" x="584200" y="1336675"/>
          <p14:tracePt t="102230" x="615950" y="1336675"/>
          <p14:tracePt t="102247" x="647700" y="1336675"/>
          <p14:tracePt t="102263" x="657225" y="1336675"/>
          <p14:tracePt t="102296" x="657225" y="1320800"/>
          <p14:tracePt t="102313" x="650875" y="1311275"/>
          <p14:tracePt t="102330" x="641350" y="1301750"/>
          <p14:tracePt t="102347" x="622300" y="1285875"/>
          <p14:tracePt t="102363" x="612775" y="1285875"/>
          <p14:tracePt t="102380" x="603250" y="1285875"/>
          <p14:tracePt t="102396" x="581025" y="1285875"/>
          <p14:tracePt t="102413" x="565150" y="1285875"/>
          <p14:tracePt t="102430" x="555625" y="1285875"/>
          <p14:tracePt t="102447" x="542925" y="1285875"/>
          <p14:tracePt t="102463" x="514350" y="1285875"/>
          <p14:tracePt t="102480" x="488950" y="1295400"/>
          <p14:tracePt t="102497" x="454025" y="1304925"/>
          <p14:tracePt t="102514" x="444500" y="1314450"/>
          <p14:tracePt t="102530" x="434975" y="1320800"/>
          <p14:tracePt t="102533" x="431800" y="1320800"/>
          <p14:tracePt t="102547" x="419100" y="1333500"/>
          <p14:tracePt t="102564" x="403225" y="1333500"/>
          <p14:tracePt t="102581" x="390525" y="1339850"/>
          <p14:tracePt t="102596" x="381000" y="1346200"/>
          <p14:tracePt t="102613" x="381000" y="1349375"/>
          <p14:tracePt t="102630" x="381000" y="1355725"/>
          <p14:tracePt t="102663" x="396875" y="1355725"/>
          <p14:tracePt t="102681" x="438150" y="1352550"/>
          <p14:tracePt t="102697" x="460375" y="1346200"/>
          <p14:tracePt t="102714" x="476250" y="1336675"/>
          <p14:tracePt t="102731" x="492125" y="1336675"/>
          <p14:tracePt t="102747" x="495300" y="1336675"/>
          <p14:tracePt t="102781" x="501650" y="1336675"/>
          <p14:tracePt t="102797" x="511175" y="1336675"/>
          <p14:tracePt t="102814" x="533400" y="1336675"/>
          <p14:tracePt t="102831" x="568325" y="1368425"/>
          <p14:tracePt t="102847" x="600075" y="1409700"/>
          <p14:tracePt t="102863" x="625475" y="1447800"/>
          <p14:tracePt t="102880" x="673100" y="1562100"/>
          <p14:tracePt t="102897" x="685800" y="1635125"/>
          <p14:tracePt t="102914" x="701675" y="1720850"/>
          <p14:tracePt t="102931" x="708025" y="1806575"/>
          <p14:tracePt t="102947" x="708025" y="1876425"/>
          <p14:tracePt t="102964" x="708025" y="1946275"/>
          <p14:tracePt t="102981" x="708025" y="2032000"/>
          <p14:tracePt t="102996" x="708025" y="2076450"/>
          <p14:tracePt t="103013" x="704850" y="2114550"/>
          <p14:tracePt t="103030" x="704850" y="2146300"/>
          <p14:tracePt t="103046" x="704850" y="2178050"/>
          <p14:tracePt t="103064" x="704850" y="2190750"/>
          <p14:tracePt t="103080" x="704850" y="2206625"/>
          <p14:tracePt t="103097" x="704850" y="2222500"/>
          <p14:tracePt t="103114" x="704850" y="2232025"/>
          <p14:tracePt t="103130" x="704850" y="2241550"/>
          <p14:tracePt t="103182" x="704850" y="2238375"/>
          <p14:tracePt t="103188" x="704850" y="2235200"/>
          <p14:tracePt t="103197" x="708025" y="2228850"/>
          <p14:tracePt t="103214" x="717550" y="2206625"/>
          <p14:tracePt t="103231" x="736600" y="2143125"/>
          <p14:tracePt t="103247" x="736600" y="2108200"/>
          <p14:tracePt t="103263" x="736600" y="2063750"/>
          <p14:tracePt t="103280" x="720725" y="2016125"/>
          <p14:tracePt t="103296" x="708025" y="1990725"/>
          <p14:tracePt t="103313" x="704850" y="1981200"/>
          <p14:tracePt t="103331" x="698500" y="1962150"/>
          <p14:tracePt t="103347" x="698500" y="1952625"/>
          <p14:tracePt t="103364" x="698500" y="1943100"/>
          <p14:tracePt t="103380" x="698500" y="1927225"/>
          <p14:tracePt t="103396" x="698500" y="1911350"/>
          <p14:tracePt t="103413" x="698500" y="1908175"/>
          <p14:tracePt t="103816" x="698500" y="1914525"/>
          <p14:tracePt t="103822" x="698500" y="1917700"/>
          <p14:tracePt t="103830" x="698500" y="1930400"/>
          <p14:tracePt t="103863" x="698500" y="1949450"/>
          <p14:tracePt t="103897" x="698500" y="1978025"/>
          <p14:tracePt t="103915" x="698500" y="1993900"/>
          <p14:tracePt t="103930" x="695325" y="2003425"/>
          <p14:tracePt t="103947" x="695325" y="2012950"/>
          <p14:tracePt t="103964" x="685800" y="2032000"/>
          <p14:tracePt t="103979" x="679450" y="2041525"/>
          <p14:tracePt t="103996" x="669925" y="2057400"/>
          <p14:tracePt t="104014" x="669925" y="2066925"/>
          <p14:tracePt t="104030" x="663575" y="2089150"/>
          <p14:tracePt t="104046" x="663575" y="2098675"/>
          <p14:tracePt t="104063" x="663575" y="2108200"/>
          <p14:tracePt t="104066" x="663575" y="2111375"/>
          <p14:tracePt t="104086" x="663575" y="2117725"/>
          <p14:tracePt t="104152" x="663575" y="2114550"/>
          <p14:tracePt t="104158" x="663575" y="2111375"/>
          <p14:tracePt t="104165" x="663575" y="2105025"/>
          <p14:tracePt t="104181" x="663575" y="2085975"/>
          <p14:tracePt t="104197" x="663575" y="2047875"/>
          <p14:tracePt t="104214" x="657225" y="1993900"/>
          <p14:tracePt t="104230" x="657225" y="1962150"/>
          <p14:tracePt t="104246" x="657225" y="1939925"/>
          <p14:tracePt t="104264" x="657225" y="1924050"/>
          <p14:tracePt t="104280" x="657225" y="1914525"/>
          <p14:tracePt t="104336" x="657225" y="1911350"/>
          <p14:tracePt t="104343" x="657225" y="1905000"/>
          <p14:tracePt t="104357" x="657225" y="1895475"/>
          <p14:tracePt t="104372" x="657225" y="1892300"/>
          <p14:tracePt t="104385" x="657225" y="1885950"/>
          <p14:tracePt t="104400" x="657225" y="1879600"/>
          <p14:tracePt t="104414" x="657225" y="1870075"/>
          <p14:tracePt t="104430" x="657225" y="1860550"/>
          <p14:tracePt t="104447" x="660400" y="1857375"/>
          <p14:tracePt t="104535" x="660400" y="1863725"/>
          <p14:tracePt t="104543" x="660400" y="1866900"/>
          <p14:tracePt t="104550" x="660400" y="1873250"/>
          <p14:tracePt t="104564" x="657225" y="1895475"/>
          <p14:tracePt t="104580" x="650875" y="1930400"/>
          <p14:tracePt t="104596" x="644525" y="1974850"/>
          <p14:tracePt t="104614" x="644525" y="2009775"/>
          <p14:tracePt t="104630" x="644525" y="2038350"/>
          <p14:tracePt t="104646" x="644525" y="2060575"/>
          <p14:tracePt t="104663" x="644525" y="2095500"/>
          <p14:tracePt t="104680" x="644525" y="2105025"/>
          <p14:tracePt t="104696" x="641350" y="2114550"/>
          <p14:tracePt t="104714" x="641350" y="2133600"/>
          <p14:tracePt t="104730" x="641350" y="2143125"/>
          <p14:tracePt t="104746" x="641350" y="2152650"/>
          <p14:tracePt t="105542" x="622300" y="2178050"/>
          <p14:tracePt t="105549" x="609600" y="2197100"/>
          <p14:tracePt t="105563" x="587375" y="2244725"/>
          <p14:tracePt t="105580" x="574675" y="2289175"/>
          <p14:tracePt t="105596" x="574675" y="2349500"/>
          <p14:tracePt t="105598" x="584200" y="2368550"/>
          <p14:tracePt t="105613" x="600075" y="2413000"/>
          <p14:tracePt t="105648" x="663575" y="2511425"/>
          <p14:tracePt t="105680" x="720725" y="2559050"/>
          <p14:tracePt t="105697" x="733425" y="2574925"/>
          <p14:tracePt t="105729" x="733425" y="2568575"/>
          <p14:tracePt t="105746" x="730250" y="2524125"/>
          <p14:tracePt t="105763" x="711200" y="2454275"/>
          <p14:tracePt t="105780" x="698500" y="2416175"/>
          <p14:tracePt t="105797" x="685800" y="2365375"/>
          <p14:tracePt t="105813" x="708025" y="2336800"/>
          <p14:tracePt t="105833" x="895350" y="2260600"/>
          <p14:tracePt t="105847" x="1235075" y="2228850"/>
          <p14:tracePt t="105863" x="1866900" y="2238375"/>
          <p14:tracePt t="105881" x="2670175" y="2305050"/>
          <p14:tracePt t="105898" x="4210050" y="2511425"/>
          <p14:tracePt t="105914" x="5133975" y="2752725"/>
          <p14:tracePt t="105933" x="6165850" y="3101975"/>
          <p14:tracePt t="105948" x="6607175" y="3292475"/>
          <p14:tracePt t="105965" x="6832600" y="3425825"/>
          <p14:tracePt t="105981" x="6981825" y="3540125"/>
          <p14:tracePt t="105998" x="7131050" y="3667125"/>
          <p14:tracePt t="106013" x="7191375" y="3730625"/>
          <p14:tracePt t="106030" x="7248525" y="3800475"/>
          <p14:tracePt t="106046" x="7299325" y="3908425"/>
          <p14:tracePt t="106063" x="7305675" y="3946525"/>
          <p14:tracePt t="106080" x="7305675" y="3981450"/>
          <p14:tracePt t="106097" x="7292975" y="4025900"/>
          <p14:tracePt t="106113" x="7273925" y="4041775"/>
          <p14:tracePt t="106130" x="7251700" y="4054475"/>
          <p14:tracePt t="106147" x="7210425" y="4070350"/>
          <p14:tracePt t="106163" x="7197725" y="4086225"/>
          <p14:tracePt t="106179" x="7188200" y="4092575"/>
          <p14:tracePt t="106196" x="7178675" y="4098925"/>
          <p14:tracePt t="106230" x="7191375" y="4098925"/>
          <p14:tracePt t="106247" x="7273925" y="4117975"/>
          <p14:tracePt t="106263" x="7340600" y="4146550"/>
          <p14:tracePt t="106280" x="7385050" y="4175125"/>
          <p14:tracePt t="106296" x="7413625" y="4197350"/>
          <p14:tracePt t="106312" x="7419975" y="4219575"/>
          <p14:tracePt t="106329" x="7419975" y="4229100"/>
          <p14:tracePt t="106347" x="7413625" y="4241800"/>
          <p14:tracePt t="106363" x="7397750" y="4257675"/>
          <p14:tracePt t="106380" x="7362825" y="4257675"/>
          <p14:tracePt t="106397" x="7286625" y="4222750"/>
          <p14:tracePt t="106413" x="7235825" y="4171950"/>
          <p14:tracePt t="106429" x="7185025" y="4127500"/>
          <p14:tracePt t="106447" x="7070725" y="4022725"/>
          <p14:tracePt t="106462" x="6988175" y="3956050"/>
          <p14:tracePt t="106480" x="6915150" y="3873500"/>
          <p14:tracePt t="106497" x="6826250" y="3768725"/>
          <p14:tracePt t="106513" x="6804025" y="3746500"/>
          <p14:tracePt t="106530" x="6762750" y="3705225"/>
          <p14:tracePt t="106547" x="6699250" y="3641725"/>
          <p14:tracePt t="106563" x="6661150" y="3600450"/>
          <p14:tracePt t="106580" x="6610350" y="3549650"/>
          <p14:tracePt t="106596" x="6546850" y="3489325"/>
          <p14:tracePt t="106613" x="6515100" y="3457575"/>
          <p14:tracePt t="106630" x="6483350" y="3432175"/>
          <p14:tracePt t="106646" x="6467475" y="3416300"/>
          <p14:tracePt t="106663" x="6457950" y="3406775"/>
          <p14:tracePt t="106680" x="6442075" y="3406775"/>
          <p14:tracePt t="106697" x="6438900" y="3406775"/>
          <p14:tracePt t="106739" x="6438900" y="3409950"/>
          <p14:tracePt t="106746" x="6438900" y="3413125"/>
          <p14:tracePt t="106763" x="6438900" y="3422650"/>
          <p14:tracePt t="106780" x="6451600" y="3444875"/>
          <p14:tracePt t="106797" x="6496050" y="3489325"/>
          <p14:tracePt t="106813" x="6543675" y="3533775"/>
          <p14:tracePt t="106830" x="6584950" y="3559175"/>
          <p14:tracePt t="106846" x="6619875" y="3600450"/>
          <p14:tracePt t="106863" x="6645275" y="3625850"/>
          <p14:tracePt t="106879" x="6664325" y="3663950"/>
          <p14:tracePt t="106896" x="6711950" y="3730625"/>
          <p14:tracePt t="106913" x="6737350" y="3778250"/>
          <p14:tracePt t="106930" x="6762750" y="3816350"/>
          <p14:tracePt t="106946" x="6832600" y="3886200"/>
          <p14:tracePt t="106963" x="6880225" y="3921125"/>
          <p14:tracePt t="106980" x="6927850" y="3956050"/>
          <p14:tracePt t="106996" x="6965950" y="3997325"/>
          <p14:tracePt t="107012" x="6997700" y="4038600"/>
          <p14:tracePt t="107029" x="7026275" y="4076700"/>
          <p14:tracePt t="107046" x="7070725" y="4143375"/>
          <p14:tracePt t="107063" x="7096125" y="4184650"/>
          <p14:tracePt t="107079" x="7127875" y="4206875"/>
          <p14:tracePt t="107096" x="7146925" y="4235450"/>
          <p14:tracePt t="107113" x="7156450" y="4244975"/>
          <p14:tracePt t="107129" x="7165975" y="4257675"/>
          <p14:tracePt t="107146" x="7165975" y="4267200"/>
          <p14:tracePt t="107745" x="7121525" y="4241800"/>
          <p14:tracePt t="107752" x="7048500" y="4206875"/>
          <p14:tracePt t="107763" x="6975475" y="4159250"/>
          <p14:tracePt t="107780" x="6721475" y="4019550"/>
          <p14:tracePt t="107796" x="6597650" y="3946525"/>
          <p14:tracePt t="107823" x="6397625" y="3854450"/>
          <p14:tracePt t="107846" x="6315075" y="3829050"/>
          <p14:tracePt t="107880" x="6232525" y="3797300"/>
          <p14:tracePt t="107896" x="6188075" y="3784600"/>
          <p14:tracePt t="107913" x="6134100" y="3762375"/>
          <p14:tracePt t="107929" x="5975350" y="3714750"/>
          <p14:tracePt t="107946" x="5854700" y="3670300"/>
          <p14:tracePt t="107963" x="5753100" y="3638550"/>
          <p14:tracePt t="107980" x="5562600" y="3594100"/>
          <p14:tracePt t="107997" x="5422900" y="3568700"/>
          <p14:tracePt t="108013" x="5314950" y="3552825"/>
          <p14:tracePt t="108030" x="5181600" y="3521075"/>
          <p14:tracePt t="108046" x="5095875" y="3505200"/>
          <p14:tracePt t="108062" x="5051425" y="3505200"/>
          <p14:tracePt t="108079" x="5016500" y="3505200"/>
          <p14:tracePt t="108096" x="5006975" y="3505200"/>
          <p14:tracePt t="108113" x="4997450" y="3505200"/>
          <p14:tracePt t="108115" x="4994275" y="3505200"/>
          <p14:tracePt t="108151" x="4994275" y="3498850"/>
          <p14:tracePt t="108158" x="4994275" y="3495675"/>
          <p14:tracePt t="108165" x="5000625" y="3489325"/>
          <p14:tracePt t="108179" x="5016500" y="3473450"/>
          <p14:tracePt t="108196" x="5035550" y="3441700"/>
          <p14:tracePt t="108213" x="5067300" y="3409950"/>
          <p14:tracePt t="108230" x="5108575" y="3314700"/>
          <p14:tracePt t="108246" x="5140325" y="3238500"/>
          <p14:tracePt t="108263" x="5156200" y="3152775"/>
          <p14:tracePt t="108280" x="5156200" y="2968625"/>
          <p14:tracePt t="108296" x="5156200" y="2809875"/>
          <p14:tracePt t="108313" x="5140325" y="2692400"/>
          <p14:tracePt t="108329" x="5092700" y="2543175"/>
          <p14:tracePt t="108346" x="5045075" y="2451100"/>
          <p14:tracePt t="108363" x="4987925" y="2381250"/>
          <p14:tracePt t="108380" x="4905375" y="2298700"/>
          <p14:tracePt t="108397" x="4835525" y="2241550"/>
          <p14:tracePt t="108413" x="4743450" y="2193925"/>
          <p14:tracePt t="108430" x="4603750" y="2136775"/>
          <p14:tracePt t="108446" x="4527550" y="2105025"/>
          <p14:tracePt t="108463" x="4457700" y="2066925"/>
          <p14:tracePt t="108479" x="4340225" y="1997075"/>
          <p14:tracePt t="108496" x="4248150" y="1946275"/>
          <p14:tracePt t="108513" x="4156075" y="1889125"/>
          <p14:tracePt t="108530" x="3994150" y="1800225"/>
          <p14:tracePt t="108546" x="3838575" y="1746250"/>
          <p14:tracePt t="108564" x="3695700" y="1711325"/>
          <p14:tracePt t="108580" x="3517900" y="1685925"/>
          <p14:tracePt t="108596" x="3394075" y="1685925"/>
          <p14:tracePt t="108612" x="3298825" y="1685925"/>
          <p14:tracePt t="108629" x="3190875" y="1698625"/>
          <p14:tracePt t="108645" x="3114675" y="1720850"/>
          <p14:tracePt t="108663" x="3035300" y="1758950"/>
          <p14:tracePt t="108680" x="2933700" y="1828800"/>
          <p14:tracePt t="108697" x="2863850" y="1876425"/>
          <p14:tracePt t="108714" x="2784475" y="1949450"/>
          <p14:tracePt t="108729" x="2740025" y="1997075"/>
          <p14:tracePt t="108745" x="2714625" y="2044700"/>
          <p14:tracePt t="108763" x="2682875" y="2082800"/>
          <p14:tracePt t="108780" x="2657475" y="2133600"/>
          <p14:tracePt t="108797" x="2644775" y="2178050"/>
          <p14:tracePt t="108814" x="2619375" y="2235200"/>
          <p14:tracePt t="108830" x="2606675" y="2273300"/>
          <p14:tracePt t="108847" x="2593975" y="2317750"/>
          <p14:tracePt t="108863" x="2581275" y="2371725"/>
          <p14:tracePt t="108879" x="2559050" y="2463800"/>
          <p14:tracePt t="108896" x="2559050" y="2533650"/>
          <p14:tracePt t="108913" x="2559050" y="2593975"/>
          <p14:tracePt t="108930" x="2559050" y="2676525"/>
          <p14:tracePt t="108947" x="2559050" y="2736850"/>
          <p14:tracePt t="108964" x="2559050" y="2806700"/>
          <p14:tracePt t="108980" x="2568575" y="2860675"/>
          <p14:tracePt t="108997" x="2574925" y="2905125"/>
          <p14:tracePt t="109014" x="2581275" y="2952750"/>
          <p14:tracePt t="109029" x="2590800" y="2984500"/>
          <p14:tracePt t="109046" x="2603500" y="3006725"/>
          <p14:tracePt t="109063" x="2628900" y="3063875"/>
          <p14:tracePt t="109079" x="2635250" y="3101975"/>
          <p14:tracePt t="109096" x="2647950" y="3140075"/>
          <p14:tracePt t="109114" x="2667000" y="3203575"/>
          <p14:tracePt t="109130" x="2679700" y="3248025"/>
          <p14:tracePt t="109146" x="2698750" y="3295650"/>
          <p14:tracePt t="109149" x="2705100" y="3314700"/>
          <p14:tracePt t="109163" x="2717800" y="3359150"/>
          <p14:tracePt t="109179" x="2730500" y="3397250"/>
          <p14:tracePt t="109196" x="2743200" y="3441700"/>
          <p14:tracePt t="109213" x="2774950" y="3505200"/>
          <p14:tracePt t="109230" x="2794000" y="3552825"/>
          <p14:tracePt t="109246" x="2822575" y="3590925"/>
          <p14:tracePt t="109263" x="2847975" y="3648075"/>
          <p14:tracePt t="109280" x="2867025" y="3695700"/>
          <p14:tracePt t="109296" x="2892425" y="3727450"/>
          <p14:tracePt t="109313" x="2924175" y="3790950"/>
          <p14:tracePt t="109329" x="2936875" y="3822700"/>
          <p14:tracePt t="109346" x="2962275" y="3860800"/>
          <p14:tracePt t="109364" x="2981325" y="3895725"/>
          <p14:tracePt t="109380" x="2994025" y="3927475"/>
          <p14:tracePt t="109397" x="3009900" y="3949700"/>
          <p14:tracePt t="109413" x="3028950" y="3990975"/>
          <p14:tracePt t="109429" x="3041650" y="4016375"/>
          <p14:tracePt t="109446" x="3054350" y="4044950"/>
          <p14:tracePt t="109463" x="3089275" y="4083050"/>
          <p14:tracePt t="109479" x="3114675" y="4114800"/>
          <p14:tracePt t="109496" x="3146425" y="4140200"/>
          <p14:tracePt t="109514" x="3184525" y="4191000"/>
          <p14:tracePt t="109530" x="3216275" y="4216400"/>
          <p14:tracePt t="109547" x="3241675" y="4248150"/>
          <p14:tracePt t="109563" x="3270250" y="4283075"/>
          <p14:tracePt t="109579" x="3282950" y="4327525"/>
          <p14:tracePt t="109596" x="3295650" y="4359275"/>
          <p14:tracePt t="109612" x="3330575" y="4378325"/>
          <p14:tracePt t="109629" x="3346450" y="4378325"/>
          <p14:tracePt t="109646" x="3375025" y="4378325"/>
          <p14:tracePt t="109663" x="3390900" y="4378325"/>
          <p14:tracePt t="109680" x="3400425" y="4378325"/>
          <p14:tracePt t="109696" x="3416300" y="4378325"/>
          <p14:tracePt t="109713" x="3448050" y="4378325"/>
          <p14:tracePt t="109729" x="3470275" y="4378325"/>
          <p14:tracePt t="109746" x="3489325" y="4378325"/>
          <p14:tracePt t="110105" x="3536950" y="4416425"/>
          <p14:tracePt t="110112" x="3609975" y="4473575"/>
          <p14:tracePt t="110119" x="3683000" y="4518025"/>
          <p14:tracePt t="110129" x="3756025" y="4565650"/>
          <p14:tracePt t="110146" x="3860800" y="4622800"/>
          <p14:tracePt t="110163" x="4041775" y="4702175"/>
          <p14:tracePt t="110197" x="4251325" y="4762500"/>
          <p14:tracePt t="110230" x="4410075" y="4775200"/>
          <p14:tracePt t="110247" x="4495800" y="4775200"/>
          <p14:tracePt t="110262" x="4546600" y="4775200"/>
          <p14:tracePt t="110279" x="4568825" y="4775200"/>
          <p14:tracePt t="110296" x="4597400" y="4775200"/>
          <p14:tracePt t="110313" x="4610100" y="4775200"/>
          <p14:tracePt t="110330" x="4619625" y="4775200"/>
          <p14:tracePt t="110347" x="4635500" y="4775200"/>
          <p14:tracePt t="110363" x="4651375" y="4762500"/>
          <p14:tracePt t="110379" x="4660900" y="4752975"/>
          <p14:tracePt t="110397" x="4692650" y="4705350"/>
          <p14:tracePt t="110412" x="4743450" y="4654550"/>
          <p14:tracePt t="110429" x="4813300" y="4610100"/>
          <p14:tracePt t="110447" x="4902200" y="4540250"/>
          <p14:tracePt t="110463" x="4949825" y="4492625"/>
          <p14:tracePt t="110480" x="4997450" y="4464050"/>
          <p14:tracePt t="110497" x="5048250" y="4429125"/>
          <p14:tracePt t="110513" x="5095875" y="4378325"/>
          <p14:tracePt t="110529" x="5146675" y="4343400"/>
          <p14:tracePt t="110546" x="5213350" y="4298950"/>
          <p14:tracePt t="110562" x="5257800" y="4264025"/>
          <p14:tracePt t="110579" x="5305425" y="4238625"/>
          <p14:tracePt t="110597" x="5349875" y="4194175"/>
          <p14:tracePt t="110613" x="5375275" y="4168775"/>
          <p14:tracePt t="110630" x="5400675" y="4137025"/>
          <p14:tracePt t="110647" x="5416550" y="4102100"/>
          <p14:tracePt t="110663" x="5422900" y="4064000"/>
          <p14:tracePt t="110679" x="5422900" y="4041775"/>
          <p14:tracePt t="110696" x="5422900" y="3994150"/>
          <p14:tracePt t="110712" x="5422900" y="3971925"/>
          <p14:tracePt t="110729" x="5422900" y="3943350"/>
          <p14:tracePt t="110747" x="5422900" y="3911600"/>
          <p14:tracePt t="110763" x="5422900" y="3883025"/>
          <p14:tracePt t="110780" x="5422900" y="3838575"/>
          <p14:tracePt t="110797" x="5419725" y="3797300"/>
          <p14:tracePt t="110813" x="5413375" y="3752850"/>
          <p14:tracePt t="110829" x="5407025" y="3708400"/>
          <p14:tracePt t="110846" x="5381625" y="3644900"/>
          <p14:tracePt t="110863" x="5368925" y="3606800"/>
          <p14:tracePt t="110879" x="5356225" y="3562350"/>
          <p14:tracePt t="110896" x="5324475" y="3495675"/>
          <p14:tracePt t="110913" x="5299075" y="3448050"/>
          <p14:tracePt t="110930" x="5270500" y="3409950"/>
          <p14:tracePt t="110946" x="5226050" y="3352800"/>
          <p14:tracePt t="110962" x="5194300" y="3321050"/>
          <p14:tracePt t="110979" x="5168900" y="3295650"/>
          <p14:tracePt t="110996" x="5133975" y="3273425"/>
          <p14:tracePt t="111012" x="5111750" y="3254375"/>
          <p14:tracePt t="111029" x="5092700" y="3238500"/>
          <p14:tracePt t="111047" x="5051425" y="3213100"/>
          <p14:tracePt t="111063" x="5029200" y="3194050"/>
          <p14:tracePt t="111079" x="5003800" y="3184525"/>
          <p14:tracePt t="111096" x="4978400" y="3168650"/>
          <p14:tracePt t="111112" x="4953000" y="3155950"/>
          <p14:tracePt t="111129" x="4930775" y="3136900"/>
          <p14:tracePt t="111146" x="4886325" y="3121025"/>
          <p14:tracePt t="111162" x="4857750" y="3108325"/>
          <p14:tracePt t="111179" x="4819650" y="3095625"/>
          <p14:tracePt t="111196" x="4768850" y="3076575"/>
          <p14:tracePt t="111213" x="4746625" y="3076575"/>
          <p14:tracePt t="111229" x="4737100" y="3076575"/>
          <p14:tracePt t="111245" x="4718050" y="3076575"/>
          <p14:tracePt t="111262" x="4708525" y="3076575"/>
          <p14:tracePt t="111279" x="4699000" y="3076575"/>
          <p14:tracePt t="114321" x="4708525" y="2997200"/>
          <p14:tracePt t="114329" x="4718050" y="2905125"/>
          <p14:tracePt t="114335" x="4727575" y="2813050"/>
          <p14:tracePt t="114346" x="4737100" y="2711450"/>
          <p14:tracePt t="114379" x="4746625" y="2311400"/>
          <p14:tracePt t="114413" x="4740275" y="1965325"/>
          <p14:tracePt t="114429" x="4740275" y="1882775"/>
          <p14:tracePt t="114446" x="4740275" y="1822450"/>
          <p14:tracePt t="114462" x="4752975" y="1724025"/>
          <p14:tracePt t="114479" x="4787900" y="1666875"/>
          <p14:tracePt t="114495" x="4816475" y="1609725"/>
          <p14:tracePt t="114513" x="4857750" y="1549400"/>
          <p14:tracePt t="114529" x="4867275" y="1527175"/>
          <p14:tracePt t="114546" x="4873625" y="1508125"/>
          <p14:tracePt t="114564" x="4873625" y="1495425"/>
          <p14:tracePt t="114579" x="4867275" y="1479550"/>
          <p14:tracePt t="114596" x="4835525" y="1454150"/>
          <p14:tracePt t="114612" x="4768850" y="1412875"/>
          <p14:tracePt t="114628" x="4708525" y="1362075"/>
          <p14:tracePt t="114645" x="4625975" y="1295400"/>
          <p14:tracePt t="114662" x="4514850" y="1206500"/>
          <p14:tracePt t="114678" x="4445000" y="1152525"/>
          <p14:tracePt t="114696" x="4397375" y="1123950"/>
          <p14:tracePt t="114712" x="4362450" y="1108075"/>
          <p14:tracePt t="114729" x="4330700" y="1089025"/>
          <p14:tracePt t="114746" x="4308475" y="1089025"/>
          <p14:tracePt t="114762" x="4283075" y="1089025"/>
          <p14:tracePt t="114778" x="4273550" y="1089025"/>
          <p14:tracePt t="114812" x="4292600" y="1104900"/>
          <p14:tracePt t="114829" x="4346575" y="1127125"/>
          <p14:tracePt t="114846" x="4479925" y="1171575"/>
          <p14:tracePt t="114862" x="4638675" y="1222375"/>
          <p14:tracePt t="114879" x="4727575" y="1260475"/>
          <p14:tracePt t="114895" x="4784725" y="1289050"/>
          <p14:tracePt t="114912" x="4854575" y="1308100"/>
          <p14:tracePt t="114929" x="4892675" y="1330325"/>
          <p14:tracePt t="114946" x="4902200" y="1330325"/>
          <p14:tracePt t="114962" x="4918075" y="1330325"/>
          <p14:tracePt t="114979" x="4927600" y="1330325"/>
          <p14:tracePt t="114996" x="4943475" y="1317625"/>
          <p14:tracePt t="115012" x="4959350" y="1301750"/>
          <p14:tracePt t="115029" x="4968875" y="1279525"/>
          <p14:tracePt t="115046" x="4981575" y="1254125"/>
          <p14:tracePt t="115062" x="4997450" y="1235075"/>
          <p14:tracePt t="115079" x="4997450" y="1225550"/>
          <p14:tracePt t="115095" x="4997450" y="1209675"/>
          <p14:tracePt t="115112" x="4997450" y="1200150"/>
          <p14:tracePt t="115129" x="4997450" y="1193800"/>
          <p14:tracePt t="115162" x="4997450" y="1184275"/>
          <p14:tracePt t="115178" x="4987925" y="1181100"/>
          <p14:tracePt t="115196" x="4984750" y="1181100"/>
          <p14:tracePt t="115212" x="4978400" y="1171575"/>
          <p14:tracePt t="115229" x="4975225" y="1171575"/>
          <p14:tracePt t="115247" x="4968875" y="1171575"/>
          <p14:tracePt t="115262" x="4953000" y="1171575"/>
          <p14:tracePt t="115279" x="4937125" y="1158875"/>
          <p14:tracePt t="115295" x="4927600" y="1158875"/>
          <p14:tracePt t="115312" x="4895850" y="1146175"/>
          <p14:tracePt t="115328" x="4851400" y="1139825"/>
          <p14:tracePt t="115345" x="4806950" y="1133475"/>
          <p14:tracePt t="115362" x="4727575" y="1127125"/>
          <p14:tracePt t="115379" x="4667250" y="1120775"/>
          <p14:tracePt t="115395" x="4606925" y="1120775"/>
          <p14:tracePt t="115412" x="4527550" y="1120775"/>
          <p14:tracePt t="115429" x="4483100" y="1120775"/>
          <p14:tracePt t="115447" x="4429125" y="1120775"/>
          <p14:tracePt t="115462" x="4406900" y="1120775"/>
          <p14:tracePt t="115479" x="4378325" y="1120775"/>
          <p14:tracePt t="115495" x="4362450" y="1120775"/>
          <p14:tracePt t="115512" x="4346575" y="1120775"/>
          <p14:tracePt t="115529" x="4333875" y="1120775"/>
          <p14:tracePt t="115546" x="4318000" y="1127125"/>
          <p14:tracePt t="115562" x="4308475" y="1136650"/>
          <p14:tracePt t="115578" x="4298950" y="1146175"/>
          <p14:tracePt t="115596" x="4276725" y="1168400"/>
          <p14:tracePt t="115612" x="4267200" y="1177925"/>
          <p14:tracePt t="115628" x="4257675" y="1187450"/>
          <p14:tracePt t="115646" x="4241800" y="1209675"/>
          <p14:tracePt t="115662" x="4225925" y="1219200"/>
          <p14:tracePt t="115679" x="4222750" y="1228725"/>
          <p14:tracePt t="115695" x="4210050" y="1238250"/>
          <p14:tracePt t="115712" x="4200525" y="1260475"/>
          <p14:tracePt t="115729" x="4191000" y="1273175"/>
          <p14:tracePt t="115746" x="4184650" y="1301750"/>
          <p14:tracePt t="115762" x="4175125" y="1327150"/>
          <p14:tracePt t="115778" x="4175125" y="1339850"/>
          <p14:tracePt t="115796" x="4175125" y="1368425"/>
          <p14:tracePt t="115812" x="4175125" y="1377950"/>
          <p14:tracePt t="115828" x="4175125" y="1387475"/>
          <p14:tracePt t="115846" x="4168775" y="1400175"/>
          <p14:tracePt t="115861" x="4159250" y="1416050"/>
          <p14:tracePt t="115879" x="4149725" y="1425575"/>
          <p14:tracePt t="115896" x="4133850" y="1441450"/>
          <p14:tracePt t="115912" x="4124325" y="1450975"/>
          <p14:tracePt t="115929" x="4117975" y="1466850"/>
          <p14:tracePt t="115946" x="4108450" y="1482725"/>
          <p14:tracePt t="115961" x="4105275" y="1492250"/>
          <p14:tracePt t="115978" x="4105275" y="1501775"/>
          <p14:tracePt t="115996" x="4105275" y="1527175"/>
          <p14:tracePt t="116012" x="4105275" y="1549400"/>
          <p14:tracePt t="116029" x="4105275" y="1577975"/>
          <p14:tracePt t="116046" x="4121150" y="1660525"/>
          <p14:tracePt t="116062" x="4162425" y="1749425"/>
          <p14:tracePt t="116079" x="4213225" y="1851025"/>
          <p14:tracePt t="116095" x="4295775" y="2003425"/>
          <p14:tracePt t="116112" x="4356100" y="2108200"/>
          <p14:tracePt t="116128" x="4416425" y="2219325"/>
          <p14:tracePt t="116145" x="4495800" y="2403475"/>
          <p14:tracePt t="116162" x="4530725" y="2524125"/>
          <p14:tracePt t="116179" x="4562475" y="2644775"/>
          <p14:tracePt t="116196" x="4622800" y="2816225"/>
          <p14:tracePt t="116212" x="4648200" y="2901950"/>
          <p14:tracePt t="116229" x="4679950" y="3000375"/>
          <p14:tracePt t="116245" x="4721225" y="3124200"/>
          <p14:tracePt t="116262" x="4752975" y="3222625"/>
          <p14:tracePt t="116278" x="4778375" y="3321050"/>
          <p14:tracePt t="116296" x="4800600" y="3432175"/>
          <p14:tracePt t="116312" x="4822825" y="3498850"/>
          <p14:tracePt t="116329" x="4822825" y="3543300"/>
          <p14:tracePt t="116333" x="4822825" y="3552825"/>
          <p14:tracePt t="116346" x="4822825" y="3568700"/>
          <p14:tracePt t="116362" x="4822825" y="3578225"/>
          <p14:tracePt t="116617" x="4784725" y="3568700"/>
          <p14:tracePt t="116624" x="4714875" y="3552825"/>
          <p14:tracePt t="116631" x="4645025" y="3533775"/>
          <p14:tracePt t="116646" x="4511675" y="3489325"/>
          <p14:tracePt t="116662" x="4394200" y="3473450"/>
          <p14:tracePt t="116678" x="4276725" y="3457575"/>
          <p14:tracePt t="116695" x="4086225" y="3432175"/>
          <p14:tracePt t="116713" x="4003675" y="3413125"/>
          <p14:tracePt t="116729" x="3930650" y="3413125"/>
          <p14:tracePt t="116746" x="3832225" y="3432175"/>
          <p14:tracePt t="116763" x="3794125" y="3444875"/>
          <p14:tracePt t="116779" x="3749675" y="3457575"/>
          <p14:tracePt t="116795" x="3705225" y="3476625"/>
          <p14:tracePt t="116811" x="3679825" y="3508375"/>
          <p14:tracePt t="116828" x="3657600" y="3524250"/>
          <p14:tracePt t="116845" x="3632200" y="3562350"/>
          <p14:tracePt t="116862" x="3606800" y="3600450"/>
          <p14:tracePt t="116879" x="3587750" y="3638550"/>
          <p14:tracePt t="116896" x="3568700" y="3702050"/>
          <p14:tracePt t="116912" x="3556000" y="3756025"/>
          <p14:tracePt t="116930" x="3543300" y="3810000"/>
          <p14:tracePt t="116945" x="3514725" y="3914775"/>
          <p14:tracePt t="116961" x="3498850" y="3987800"/>
          <p14:tracePt t="116978" x="3482975" y="4051300"/>
          <p14:tracePt t="116996" x="3463925" y="4143375"/>
          <p14:tracePt t="117013" x="3448050" y="4187825"/>
          <p14:tracePt t="117030" x="3441700" y="4260850"/>
          <p14:tracePt t="117045" x="3441700" y="4305300"/>
          <p14:tracePt t="117062" x="3441700" y="4324350"/>
          <p14:tracePt t="117079" x="3441700" y="4365625"/>
          <p14:tracePt t="117095" x="3441700" y="4394200"/>
          <p14:tracePt t="117111" x="3457575" y="4432300"/>
          <p14:tracePt t="117128" x="3470275" y="4464050"/>
          <p14:tracePt t="117145" x="3533775" y="4533900"/>
          <p14:tracePt t="117162" x="3594100" y="4587875"/>
          <p14:tracePt t="117179" x="3727450" y="4660900"/>
          <p14:tracePt t="117195" x="3797300" y="4705350"/>
          <p14:tracePt t="117212" x="3886200" y="4756150"/>
          <p14:tracePt t="117229" x="4051300" y="4841875"/>
          <p14:tracePt t="117246" x="4149725" y="4892675"/>
          <p14:tracePt t="117263" x="4229100" y="4924425"/>
          <p14:tracePt t="117280" x="4314825" y="4968875"/>
          <p14:tracePt t="117296" x="4368800" y="4981575"/>
          <p14:tracePt t="117312" x="4413250" y="4981575"/>
          <p14:tracePt t="117329" x="4476750" y="4978400"/>
          <p14:tracePt t="117345" x="4514850" y="4965700"/>
          <p14:tracePt t="117361" x="4562475" y="4930775"/>
          <p14:tracePt t="117379" x="4603750" y="4899025"/>
          <p14:tracePt t="117395" x="4629150" y="4873625"/>
          <p14:tracePt t="117412" x="4651375" y="4864100"/>
          <p14:tracePt t="117429" x="4673600" y="4841875"/>
          <p14:tracePt t="117446" x="4692650" y="4813300"/>
          <p14:tracePt t="117462" x="4711700" y="4787900"/>
          <p14:tracePt t="117479" x="4743450" y="4737100"/>
          <p14:tracePt t="117495" x="4756150" y="4683125"/>
          <p14:tracePt t="117512" x="4768850" y="4619625"/>
          <p14:tracePt t="117529" x="4775200" y="4511675"/>
          <p14:tracePt t="117545" x="4772025" y="4448175"/>
          <p14:tracePt t="117562" x="4756150" y="4375150"/>
          <p14:tracePt t="117580" x="4705350" y="4206875"/>
          <p14:tracePt t="117596" x="4645025" y="4092575"/>
          <p14:tracePt t="117612" x="4591050" y="4022725"/>
          <p14:tracePt t="117628" x="4508500" y="3937000"/>
          <p14:tracePt t="117645" x="4445000" y="3883025"/>
          <p14:tracePt t="117662" x="4397375" y="3857625"/>
          <p14:tracePt t="117678" x="4295775" y="3806825"/>
          <p14:tracePt t="117696" x="4219575" y="3784600"/>
          <p14:tracePt t="117712" x="4130675" y="3759200"/>
          <p14:tracePt t="117729" x="4022725" y="3759200"/>
          <p14:tracePt t="117745" x="3965575" y="3759200"/>
          <p14:tracePt t="117762" x="3902075" y="3762375"/>
          <p14:tracePt t="117778" x="3829050" y="3790950"/>
          <p14:tracePt t="117795" x="3784600" y="3803650"/>
          <p14:tracePt t="117811" x="3740150" y="3816350"/>
          <p14:tracePt t="117828" x="3689350" y="3838575"/>
          <p14:tracePt t="117846" x="3657600" y="3857625"/>
          <p14:tracePt t="117862" x="3635375" y="3883025"/>
          <p14:tracePt t="117878" x="3590925" y="3927475"/>
          <p14:tracePt t="117895" x="3565525" y="3952875"/>
          <p14:tracePt t="117911" x="3533775" y="3984625"/>
          <p14:tracePt t="117928" x="3511550" y="3997325"/>
          <p14:tracePt t="117945" x="3502025" y="4019550"/>
          <p14:tracePt t="117962" x="3486150" y="4038600"/>
          <p14:tracePt t="117979" x="3467100" y="4064000"/>
          <p14:tracePt t="117995" x="3457575" y="4095750"/>
          <p14:tracePt t="118012" x="3444875" y="4117975"/>
          <p14:tracePt t="118028" x="3419475" y="4156075"/>
          <p14:tracePt t="118045" x="3419475" y="4178300"/>
          <p14:tracePt t="118062" x="3419475" y="4200525"/>
          <p14:tracePt t="118079" x="3419475" y="4219575"/>
          <p14:tracePt t="118095" x="3419475" y="4229100"/>
          <p14:tracePt t="118112" x="3419475" y="4238625"/>
          <p14:tracePt t="118129" x="3419475" y="4257675"/>
          <p14:tracePt t="118146" x="3419475" y="4267200"/>
          <p14:tracePt t="118161" x="3419475" y="4279900"/>
          <p14:tracePt t="118178" x="3438525" y="4298950"/>
          <p14:tracePt t="118195" x="3448050" y="4308475"/>
          <p14:tracePt t="118212" x="3457575" y="4318000"/>
          <p14:tracePt t="118229" x="3479800" y="4333875"/>
          <p14:tracePt t="118245" x="3508375" y="4352925"/>
          <p14:tracePt t="118262" x="3540125" y="4378325"/>
          <p14:tracePt t="118279" x="3606800" y="4403725"/>
          <p14:tracePt t="118295" x="3651250" y="4429125"/>
          <p14:tracePt t="118312" x="3698875" y="4441825"/>
          <p14:tracePt t="118328" x="3762375" y="4460875"/>
          <p14:tracePt t="118345" x="3784600" y="4479925"/>
          <p14:tracePt t="118361" x="3813175" y="4479925"/>
          <p14:tracePt t="118364" x="3825875" y="4479925"/>
          <p14:tracePt t="118379" x="3848100" y="4479925"/>
          <p14:tracePt t="118395" x="3883025" y="4479925"/>
          <p14:tracePt t="118413" x="3921125" y="4479925"/>
          <p14:tracePt t="118428" x="4006850" y="4479925"/>
          <p14:tracePt t="118445" x="4041775" y="4479925"/>
          <p14:tracePt t="118463" x="4076700" y="4479925"/>
          <p14:tracePt t="118478" x="4086225" y="4479925"/>
          <p14:tracePt t="118495" x="4095750" y="4479925"/>
          <p14:tracePt t="118512" x="4111625" y="4479925"/>
          <p14:tracePt t="118529" x="4117975" y="4467225"/>
          <p14:tracePt t="118545" x="4117975" y="4451350"/>
          <p14:tracePt t="118563" x="4117975" y="4403725"/>
          <p14:tracePt t="118578" x="4114800" y="4368800"/>
          <p14:tracePt t="118594" x="4092575" y="4321175"/>
          <p14:tracePt t="118612" x="4054475" y="4254500"/>
          <p14:tracePt t="118628" x="4019550" y="4206875"/>
          <p14:tracePt t="118645" x="3994150" y="4152900"/>
          <p14:tracePt t="118663" x="3943350" y="4013200"/>
          <p14:tracePt t="118679" x="3949700" y="3876675"/>
          <p14:tracePt t="118696" x="4035425" y="3708400"/>
          <p14:tracePt t="118713" x="4352925" y="3282950"/>
          <p14:tracePt t="118729" x="4730750" y="2921000"/>
          <p14:tracePt t="118746" x="5124450" y="2568575"/>
          <p14:tracePt t="118763" x="5610225" y="2184400"/>
          <p14:tracePt t="118780" x="5921375" y="1962150"/>
          <p14:tracePt t="118798" x="6184900" y="1800225"/>
          <p14:tracePt t="118814" x="6340475" y="1727200"/>
          <p14:tracePt t="118830" x="6496050" y="1673225"/>
          <p14:tracePt t="118845" x="6642100" y="1609725"/>
          <p14:tracePt t="118862" x="6858000" y="1508125"/>
          <p14:tracePt t="118879" x="6981825" y="1447800"/>
          <p14:tracePt t="118894" x="7092950" y="1397000"/>
          <p14:tracePt t="118912" x="7248525" y="1311275"/>
          <p14:tracePt t="118928" x="7350125" y="1244600"/>
          <p14:tracePt t="118945" x="7432675" y="1168400"/>
          <p14:tracePt t="118962" x="7534275" y="1092200"/>
          <p14:tracePt t="118978" x="7594600" y="1038225"/>
          <p14:tracePt t="118995" x="7635875" y="1006475"/>
          <p14:tracePt t="119012" x="7680325" y="962025"/>
          <p14:tracePt t="119028" x="7689850" y="952500"/>
          <p14:tracePt t="119046" x="7699375" y="939800"/>
          <p14:tracePt t="119063" x="7699375" y="936625"/>
          <p14:tracePt t="119092" x="7696200" y="936625"/>
          <p14:tracePt t="119100" x="7693025" y="936625"/>
          <p14:tracePt t="119112" x="7683500" y="936625"/>
          <p14:tracePt t="119128" x="7667625" y="936625"/>
          <p14:tracePt t="119144" x="7604125" y="946150"/>
          <p14:tracePt t="119162" x="7359650" y="984250"/>
          <p14:tracePt t="119178" x="7108825" y="1031875"/>
          <p14:tracePt t="119195" x="6753225" y="1092200"/>
          <p14:tracePt t="119212" x="6194425" y="1190625"/>
          <p14:tracePt t="119229" x="5819775" y="1238250"/>
          <p14:tracePt t="119246" x="5556250" y="1282700"/>
          <p14:tracePt t="119263" x="5235575" y="1311275"/>
          <p14:tracePt t="119278" x="5095875" y="1327150"/>
          <p14:tracePt t="119295" x="4991100" y="1336675"/>
          <p14:tracePt t="119312" x="4848225" y="1352550"/>
          <p14:tracePt t="119329" x="4778375" y="1352550"/>
          <p14:tracePt t="119345" x="4749800" y="1352550"/>
          <p14:tracePt t="119362" x="4721225" y="1352550"/>
          <p14:tracePt t="119379" x="4711700" y="1358900"/>
          <p14:tracePt t="119398" x="4714875" y="1358900"/>
          <p14:tracePt t="119412" x="4772025" y="1365250"/>
          <p14:tracePt t="119428" x="4908550" y="1365250"/>
          <p14:tracePt t="119445" x="5102225" y="1374775"/>
          <p14:tracePt t="119462" x="5387975" y="1384300"/>
          <p14:tracePt t="119479" x="5594350" y="1384300"/>
          <p14:tracePt t="119496" x="5753100" y="1384300"/>
          <p14:tracePt t="119512" x="5994400" y="1393825"/>
          <p14:tracePt t="119529" x="6121400" y="1393825"/>
          <p14:tracePt t="119545" x="6235700" y="1393825"/>
          <p14:tracePt t="119561" x="6384925" y="1393825"/>
          <p14:tracePt t="119578" x="6511925" y="1393825"/>
          <p14:tracePt t="119595" x="6594475" y="1393825"/>
          <p14:tracePt t="119612" x="6711950" y="1393825"/>
          <p14:tracePt t="119629" x="6781800" y="1393825"/>
          <p14:tracePt t="119645" x="6826250" y="1393825"/>
          <p14:tracePt t="119662" x="6889750" y="1387475"/>
          <p14:tracePt t="119678" x="6918325" y="1387475"/>
          <p14:tracePt t="119695" x="6940550" y="1387475"/>
          <p14:tracePt t="119711" x="6965950" y="1387475"/>
          <p14:tracePt t="119728" x="6978650" y="1384300"/>
          <p14:tracePt t="119745" x="6988175" y="1384300"/>
          <p14:tracePt t="119761" x="6997700" y="1368425"/>
          <p14:tracePt t="119779" x="6997700" y="1355725"/>
          <p14:tracePt t="119795" x="6997700" y="1343025"/>
          <p14:tracePt t="119828" x="6997700" y="1339850"/>
          <p14:tracePt t="119847" x="6997700" y="1333500"/>
          <p14:tracePt t="119863" x="6997700" y="1330325"/>
          <p14:tracePt t="119879" x="6997700" y="1320800"/>
          <p14:tracePt t="119882" x="6997700" y="1311275"/>
          <p14:tracePt t="119897" x="6994525" y="1298575"/>
          <p14:tracePt t="119913" x="6985000" y="1289050"/>
          <p14:tracePt t="119928" x="6975475" y="1285875"/>
          <p14:tracePt t="119945" x="6965950" y="1279525"/>
          <p14:tracePt t="119962" x="6946900" y="1276350"/>
          <p14:tracePt t="119978" x="6924675" y="1263650"/>
          <p14:tracePt t="119995" x="6892925" y="1244600"/>
          <p14:tracePt t="120012" x="6848475" y="1228725"/>
          <p14:tracePt t="120029" x="6819900" y="1228725"/>
          <p14:tracePt t="120046" x="6794500" y="1228725"/>
          <p14:tracePt t="120062" x="6778625" y="1228725"/>
          <p14:tracePt t="120079" x="6769100" y="1228725"/>
          <p14:tracePt t="120097" x="6753225" y="1228725"/>
          <p14:tracePt t="120112" x="6743700" y="1228725"/>
          <p14:tracePt t="120232" x="6734175" y="1228725"/>
          <p14:tracePt t="120239" x="6727825" y="1228725"/>
          <p14:tracePt t="120246" x="6724650" y="1228725"/>
          <p14:tracePt t="120261" x="6715125" y="1228725"/>
          <p14:tracePt t="120278" x="6705600" y="1228725"/>
          <p14:tracePt t="120295" x="6657975" y="1228725"/>
          <p14:tracePt t="120312" x="6604000" y="1228725"/>
          <p14:tracePt t="120329" x="6546850" y="1228725"/>
          <p14:tracePt t="120346" x="6451600" y="1228725"/>
          <p14:tracePt t="120362" x="6356350" y="1231900"/>
          <p14:tracePt t="120378" x="6226175" y="1250950"/>
          <p14:tracePt t="120395" x="6048375" y="1292225"/>
          <p14:tracePt t="120411" x="5848350" y="1339850"/>
          <p14:tracePt t="120428" x="5616575" y="1409700"/>
          <p14:tracePt t="120446" x="5064125" y="1593850"/>
          <p14:tracePt t="120462" x="4679950" y="1806575"/>
          <p14:tracePt t="120480" x="4422775" y="1974850"/>
          <p14:tracePt t="120496" x="4105275" y="2247900"/>
          <p14:tracePt t="120513" x="3930650" y="2454275"/>
          <p14:tracePt t="120530" x="3816350" y="2647950"/>
          <p14:tracePt t="120546" x="3702050" y="2930525"/>
          <p14:tracePt t="120563" x="3644900" y="3105150"/>
          <p14:tracePt t="120580" x="3609975" y="3279775"/>
          <p14:tracePt t="120596" x="3562350" y="3536950"/>
          <p14:tracePt t="120612" x="3562350" y="3717925"/>
          <p14:tracePt t="120628" x="3587750" y="3892550"/>
          <p14:tracePt t="120645" x="3632200" y="4127500"/>
          <p14:tracePt t="120661" x="3676650" y="4292600"/>
          <p14:tracePt t="120678" x="3711575" y="4413250"/>
          <p14:tracePt t="120696" x="3781425" y="4594225"/>
          <p14:tracePt t="120712" x="3816350" y="4705350"/>
          <p14:tracePt t="120729" x="3857625" y="4794250"/>
          <p14:tracePt t="120746" x="3889375" y="4870450"/>
          <p14:tracePt t="120762" x="3902075" y="4892675"/>
          <p14:tracePt t="120778" x="3921125" y="4924425"/>
          <p14:tracePt t="120795" x="3927475" y="4937125"/>
          <p14:tracePt t="120811" x="3927475" y="4949825"/>
          <p14:tracePt t="120828" x="3930650" y="4962525"/>
          <p14:tracePt t="120931" x="3937000" y="4962525"/>
          <p14:tracePt t="120945" x="3940175" y="4962525"/>
          <p14:tracePt t="120952" x="3946525" y="49625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http://newfs.s3.amazonaws.com/taxon-images-1000s1000/Poaceae/avena-fatua-si-agard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0"/>
            <a:ext cx="757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ZoneTexte 7"/>
          <p:cNvSpPr txBox="1">
            <a:spLocks noChangeArrowheads="1"/>
          </p:cNvSpPr>
          <p:nvPr/>
        </p:nvSpPr>
        <p:spPr bwMode="auto">
          <a:xfrm>
            <a:off x="0" y="1071563"/>
            <a:ext cx="17145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solidFill>
                  <a:srgbClr val="7030A0"/>
                </a:solidFill>
              </a:rPr>
              <a:t>Inflore-scence élémen-taire  </a:t>
            </a:r>
            <a:r>
              <a:rPr lang="fr-FR" altLang="fr-FR" sz="2800"/>
              <a:t>ou de base est </a:t>
            </a:r>
            <a:r>
              <a:rPr lang="fr-FR" altLang="fr-FR" sz="2800">
                <a:solidFill>
                  <a:srgbClr val="FF0000"/>
                </a:solidFill>
              </a:rPr>
              <a:t>l’épillet, </a:t>
            </a:r>
            <a:r>
              <a:rPr lang="fr-FR" altLang="fr-FR" sz="2800"/>
              <a:t>exp</a:t>
            </a:r>
            <a:r>
              <a:rPr lang="fr-FR" altLang="fr-FR" sz="2800">
                <a:solidFill>
                  <a:srgbClr val="FF0000"/>
                </a:solidFill>
              </a:rPr>
              <a:t>. </a:t>
            </a:r>
            <a:r>
              <a:rPr lang="fr-FR" altLang="fr-FR" sz="2800" i="1">
                <a:solidFill>
                  <a:srgbClr val="FF0000"/>
                </a:solidFill>
              </a:rPr>
              <a:t>Avena</a:t>
            </a:r>
            <a:r>
              <a:rPr lang="fr-FR" altLang="fr-FR" sz="2800">
                <a:solidFill>
                  <a:srgbClr val="FF0000"/>
                </a:solidFill>
              </a:rPr>
              <a:t> </a:t>
            </a:r>
            <a:r>
              <a:rPr lang="fr-FR" altLang="fr-FR" sz="2800" i="1">
                <a:solidFill>
                  <a:srgbClr val="FF0000"/>
                </a:solidFill>
              </a:rPr>
              <a:t>sativa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065"/>
    </mc:Choice>
    <mc:Fallback>
      <p:transition spd="slow" advTm="7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68" x="3914775" y="4933950"/>
          <p14:tracePt t="2474" x="3860800" y="4879975"/>
          <p14:tracePt t="2490" x="3756025" y="4784725"/>
          <p14:tracePt t="2507" x="3616325" y="4632325"/>
          <p14:tracePt t="2523" x="3400425" y="4416425"/>
          <p14:tracePt t="2540" x="3238500" y="4286250"/>
          <p14:tracePt t="2574" x="2790825" y="3959225"/>
          <p14:tracePt t="2609" x="2428875" y="3794125"/>
          <p14:tracePt t="2625" x="2339975" y="3756025"/>
          <p14:tracePt t="2641" x="2251075" y="3730625"/>
          <p14:tracePt t="2656" x="2178050" y="3714750"/>
          <p14:tracePt t="2673" x="2120900" y="3702050"/>
          <p14:tracePt t="2689" x="2098675" y="3698875"/>
          <p14:tracePt t="2706" x="2070100" y="3698875"/>
          <p14:tracePt t="2723" x="2028825" y="3698875"/>
          <p14:tracePt t="2739" x="2006600" y="3698875"/>
          <p14:tracePt t="2756" x="1971675" y="3698875"/>
          <p14:tracePt t="3086" x="1920875" y="3641725"/>
          <p14:tracePt t="3094" x="1866900" y="3565525"/>
          <p14:tracePt t="3107" x="1755775" y="3419475"/>
          <p14:tracePt t="3123" x="1631950" y="3235325"/>
          <p14:tracePt t="3140" x="1520825" y="3089275"/>
          <p14:tracePt t="3158" x="1374775" y="2889250"/>
          <p14:tracePt t="3190" x="1184275" y="2635250"/>
          <p14:tracePt t="3225" x="1006475" y="2447925"/>
          <p14:tracePt t="3240" x="949325" y="2374900"/>
          <p14:tracePt t="3256" x="892175" y="2295525"/>
          <p14:tracePt t="3273" x="850900" y="2209800"/>
          <p14:tracePt t="3289" x="838200" y="2171700"/>
          <p14:tracePt t="3307" x="815975" y="2149475"/>
          <p14:tracePt t="3323" x="806450" y="2133600"/>
          <p14:tracePt t="3340" x="796925" y="2133600"/>
          <p14:tracePt t="3357" x="774700" y="2133600"/>
          <p14:tracePt t="3393" x="771525" y="2133600"/>
          <p14:tracePt t="3408" x="765175" y="2133600"/>
          <p14:tracePt t="3437" x="762000" y="2133600"/>
          <p14:tracePt t="3451" x="762000" y="2146300"/>
          <p14:tracePt t="3459" x="762000" y="2149475"/>
          <p14:tracePt t="3473" x="762000" y="2159000"/>
          <p14:tracePt t="3490" x="755650" y="2174875"/>
          <p14:tracePt t="3507" x="749300" y="2216150"/>
          <p14:tracePt t="3523" x="749300" y="2232025"/>
          <p14:tracePt t="3540" x="749300" y="2254250"/>
          <p14:tracePt t="3558" x="739775" y="2273300"/>
          <p14:tracePt t="3573" x="733425" y="2295525"/>
          <p14:tracePt t="3590" x="717550" y="2327275"/>
          <p14:tracePt t="3607" x="698500" y="2368550"/>
          <p14:tracePt t="3623" x="679450" y="2406650"/>
          <p14:tracePt t="3640" x="660400" y="2454275"/>
          <p14:tracePt t="3657" x="635000" y="2524125"/>
          <p14:tracePt t="3672" x="619125" y="2578100"/>
          <p14:tracePt t="3689" x="612775" y="2622550"/>
          <p14:tracePt t="3706" x="619125" y="2762250"/>
          <p14:tracePt t="3722" x="654050" y="2892425"/>
          <p14:tracePt t="3739" x="695325" y="2994025"/>
          <p14:tracePt t="3756" x="781050" y="3155950"/>
          <p14:tracePt t="3772" x="831850" y="3257550"/>
          <p14:tracePt t="3789" x="879475" y="3336925"/>
          <p14:tracePt t="3807" x="952500" y="3419475"/>
          <p14:tracePt t="3823" x="1022350" y="3463925"/>
          <p14:tracePt t="3840" x="1104900" y="3511550"/>
          <p14:tracePt t="3856" x="1200150" y="3556000"/>
          <p14:tracePt t="3872" x="1244600" y="3568700"/>
          <p14:tracePt t="3890" x="1279525" y="3568700"/>
          <p14:tracePt t="3907" x="1327150" y="3568700"/>
          <p14:tracePt t="3923" x="1371600" y="3559175"/>
          <p14:tracePt t="3939" x="1409700" y="3540125"/>
          <p14:tracePt t="3956" x="1504950" y="3489325"/>
          <p14:tracePt t="3973" x="1552575" y="3463925"/>
          <p14:tracePt t="3989" x="1600200" y="3429000"/>
          <p14:tracePt t="4007" x="1644650" y="3384550"/>
          <p14:tracePt t="4023" x="1663700" y="3368675"/>
          <p14:tracePt t="4039" x="1673225" y="3359150"/>
          <p14:tracePt t="4056" x="1695450" y="3336925"/>
          <p14:tracePt t="4073" x="1695450" y="3327400"/>
          <p14:tracePt t="4090" x="1695450" y="3321050"/>
          <p14:tracePt t="4106" x="1695450" y="3317875"/>
          <p14:tracePt t="4123" x="1695450" y="3311525"/>
          <p14:tracePt t="4140" x="1695450" y="3308350"/>
          <p14:tracePt t="4173" x="1695450" y="3302000"/>
          <p14:tracePt t="4192" x="1685925" y="3302000"/>
          <p14:tracePt t="4206" x="1676400" y="3302000"/>
          <p14:tracePt t="4224" x="1666875" y="3302000"/>
          <p14:tracePt t="4239" x="1657350" y="3302000"/>
          <p14:tracePt t="4257" x="1638300" y="3302000"/>
          <p14:tracePt t="4273" x="1622425" y="3302000"/>
          <p14:tracePt t="4289" x="1600200" y="3302000"/>
          <p14:tracePt t="4307" x="1558925" y="3311525"/>
          <p14:tracePt t="4322" x="1536700" y="3324225"/>
          <p14:tracePt t="4339" x="1498600" y="3336925"/>
          <p14:tracePt t="4357" x="1441450" y="3362325"/>
          <p14:tracePt t="4373" x="1409700" y="3371850"/>
          <p14:tracePt t="4390" x="1377950" y="3384550"/>
          <p14:tracePt t="4407" x="1343025" y="3403600"/>
          <p14:tracePt t="4423" x="1314450" y="3422650"/>
          <p14:tracePt t="4439" x="1289050" y="3432175"/>
          <p14:tracePt t="4456" x="1260475" y="3448050"/>
          <p14:tracePt t="4473" x="1250950" y="3463925"/>
          <p14:tracePt t="4489" x="1238250" y="3486150"/>
          <p14:tracePt t="4506" x="1219200" y="3508375"/>
          <p14:tracePt t="4523" x="1206500" y="3533775"/>
          <p14:tracePt t="4539" x="1196975" y="3543300"/>
          <p14:tracePt t="4556" x="1181100" y="3556000"/>
          <p14:tracePt t="4842" x="1171575" y="3556000"/>
          <p14:tracePt t="4847" x="1152525" y="3556000"/>
          <p14:tracePt t="4856" x="1133475" y="3556000"/>
          <p14:tracePt t="4872" x="1082675" y="3568700"/>
          <p14:tracePt t="4890" x="977900" y="3606800"/>
          <p14:tracePt t="4907" x="917575" y="3660775"/>
          <p14:tracePt t="4923" x="844550" y="3724275"/>
          <p14:tracePt t="4940" x="720725" y="3832225"/>
          <p14:tracePt t="4956" x="625475" y="3908425"/>
          <p14:tracePt t="4973" x="533400" y="3984625"/>
          <p14:tracePt t="4990" x="419100" y="4083050"/>
          <p14:tracePt t="5006" x="346075" y="4149725"/>
          <p14:tracePt t="5023" x="276225" y="4203700"/>
          <p14:tracePt t="5040" x="174625" y="4273550"/>
          <p14:tracePt t="5057" x="114300" y="4324350"/>
          <p14:tracePt t="5074" x="66675" y="4359275"/>
          <p14:tracePt t="5090" x="28575" y="4394200"/>
          <p14:tracePt t="5311" x="0" y="4606925"/>
          <p14:tracePt t="5318" x="6350" y="4613275"/>
          <p14:tracePt t="5325" x="22225" y="4619625"/>
          <p14:tracePt t="5339" x="31750" y="4635500"/>
          <p14:tracePt t="5356" x="41275" y="4645025"/>
          <p14:tracePt t="5373" x="50800" y="4654550"/>
          <p14:tracePt t="5406" x="57150" y="4654550"/>
          <p14:tracePt t="5422" x="73025" y="4654550"/>
          <p14:tracePt t="5439" x="85725" y="4654550"/>
          <p14:tracePt t="5456" x="95250" y="4654550"/>
          <p14:tracePt t="5473" x="104775" y="4654550"/>
          <p14:tracePt t="5490" x="127000" y="4654550"/>
          <p14:tracePt t="5506" x="130175" y="4654550"/>
          <p14:tracePt t="5523" x="136525" y="4654550"/>
          <p14:tracePt t="5540" x="149225" y="4654550"/>
          <p14:tracePt t="5556" x="165100" y="4654550"/>
          <p14:tracePt t="5573" x="174625" y="4654550"/>
          <p14:tracePt t="5589" x="215900" y="4654550"/>
          <p14:tracePt t="5607" x="260350" y="4654550"/>
          <p14:tracePt t="5623" x="288925" y="4651375"/>
          <p14:tracePt t="5640" x="320675" y="4651375"/>
          <p14:tracePt t="5656" x="342900" y="4651375"/>
          <p14:tracePt t="5673" x="352425" y="4651375"/>
          <p14:tracePt t="5690" x="368300" y="4651375"/>
          <p14:tracePt t="5706" x="377825" y="4651375"/>
          <p14:tracePt t="5723" x="384175" y="4651375"/>
          <p14:tracePt t="5975" x="387350" y="4651375"/>
          <p14:tracePt t="5982" x="393700" y="4657725"/>
          <p14:tracePt t="5989" x="396875" y="4660900"/>
          <p14:tracePt t="6005" x="412750" y="4676775"/>
          <p14:tracePt t="6025" x="457200" y="4695825"/>
          <p14:tracePt t="6040" x="469900" y="4705350"/>
          <p14:tracePt t="6057" x="501650" y="4718050"/>
          <p14:tracePt t="6074" x="555625" y="4718050"/>
          <p14:tracePt t="6090" x="593725" y="4714875"/>
          <p14:tracePt t="6106" x="638175" y="4702175"/>
          <p14:tracePt t="6122" x="676275" y="4676775"/>
          <p14:tracePt t="6139" x="736600" y="4629150"/>
          <p14:tracePt t="6156" x="774700" y="4597400"/>
          <p14:tracePt t="6173" x="800100" y="4565650"/>
          <p14:tracePt t="6190" x="841375" y="4498975"/>
          <p14:tracePt t="6206" x="854075" y="4454525"/>
          <p14:tracePt t="6224" x="860425" y="4419600"/>
          <p14:tracePt t="6240" x="860425" y="4397375"/>
          <p14:tracePt t="6255" x="860425" y="4381500"/>
          <p14:tracePt t="6272" x="857250" y="4371975"/>
          <p14:tracePt t="6290" x="841375" y="4346575"/>
          <p14:tracePt t="6306" x="812800" y="4333875"/>
          <p14:tracePt t="6324" x="720725" y="4311650"/>
          <p14:tracePt t="6340" x="635000" y="4305300"/>
          <p14:tracePt t="6356" x="565150" y="4305300"/>
          <p14:tracePt t="6373" x="450850" y="4305300"/>
          <p14:tracePt t="6389" x="368300" y="4305300"/>
          <p14:tracePt t="6406" x="298450" y="4308475"/>
          <p14:tracePt t="6424" x="206375" y="4330700"/>
          <p14:tracePt t="6440" x="142875" y="4352925"/>
          <p14:tracePt t="6457" x="92075" y="4384675"/>
          <p14:tracePt t="6474" x="19050" y="4435475"/>
          <p14:tracePt t="7080" x="0" y="5521325"/>
          <p14:tracePt t="7087" x="6350" y="5546725"/>
          <p14:tracePt t="7094" x="19050" y="5565775"/>
          <p14:tracePt t="7106" x="25400" y="5584825"/>
          <p14:tracePt t="7123" x="44450" y="5657850"/>
          <p14:tracePt t="7139" x="57150" y="5705475"/>
          <p14:tracePt t="7173" x="69850" y="5788025"/>
          <p14:tracePt t="7205" x="88900" y="5842000"/>
          <p14:tracePt t="7223" x="107950" y="5883275"/>
          <p14:tracePt t="7240" x="117475" y="5908675"/>
          <p14:tracePt t="7256" x="130175" y="5937250"/>
          <p14:tracePt t="7273" x="155575" y="5981700"/>
          <p14:tracePt t="7290" x="165100" y="5991225"/>
          <p14:tracePt t="7306" x="174625" y="6000750"/>
          <p14:tracePt t="7323" x="196850" y="6016625"/>
          <p14:tracePt t="7339" x="206375" y="6032500"/>
          <p14:tracePt t="7356" x="215900" y="6035675"/>
          <p14:tracePt t="7358" x="219075" y="6042025"/>
          <p14:tracePt t="7372" x="228600" y="6051550"/>
          <p14:tracePt t="7389" x="244475" y="6061075"/>
          <p14:tracePt t="7406" x="254000" y="6070600"/>
          <p14:tracePt t="7423" x="269875" y="6080125"/>
          <p14:tracePt t="7440" x="276225" y="6080125"/>
          <p14:tracePt t="7479" x="279400" y="6080125"/>
          <p14:tracePt t="7488" x="285750" y="6080125"/>
          <p14:tracePt t="7506" x="295275" y="6080125"/>
          <p14:tracePt t="7522" x="311150" y="6080125"/>
          <p14:tracePt t="7539" x="320675" y="6080125"/>
          <p14:tracePt t="7556" x="330200" y="6080125"/>
          <p14:tracePt t="7573" x="358775" y="6061075"/>
          <p14:tracePt t="7589" x="368300" y="6051550"/>
          <p14:tracePt t="7606" x="377825" y="6042025"/>
          <p14:tracePt t="7623" x="406400" y="6019800"/>
          <p14:tracePt t="7640" x="415925" y="6010275"/>
          <p14:tracePt t="7658" x="441325" y="5988050"/>
          <p14:tracePt t="7673" x="460375" y="5978525"/>
          <p14:tracePt t="7690" x="476250" y="5962650"/>
          <p14:tracePt t="7707" x="485775" y="5953125"/>
          <p14:tracePt t="7723" x="504825" y="5937250"/>
          <p14:tracePt t="7739" x="514350" y="5927725"/>
          <p14:tracePt t="7756" x="527050" y="5911850"/>
          <p14:tracePt t="7772" x="539750" y="5899150"/>
          <p14:tracePt t="7790" x="555625" y="5886450"/>
          <p14:tracePt t="7807" x="565150" y="5876925"/>
          <p14:tracePt t="7823" x="581025" y="5857875"/>
          <p14:tracePt t="7839" x="581025" y="5851525"/>
          <p14:tracePt t="7857" x="584200" y="5842000"/>
          <p14:tracePt t="7873" x="584200" y="5838825"/>
          <p14:tracePt t="7889" x="590550" y="5829300"/>
          <p14:tracePt t="12445" x="631825" y="5794375"/>
          <p14:tracePt t="12452" x="727075" y="5727700"/>
          <p14:tracePt t="12460" x="835025" y="5667375"/>
          <p14:tracePt t="12472" x="1089025" y="5559425"/>
          <p14:tracePt t="12490" x="1422400" y="5454650"/>
          <p14:tracePt t="12508" x="1831975" y="5368925"/>
          <p14:tracePt t="12530" x="2222500" y="5327650"/>
          <p14:tracePt t="12556" x="2587625" y="5327650"/>
          <p14:tracePt t="12589" x="3203575" y="5362575"/>
          <p14:tracePt t="12608" x="3600450" y="5381625"/>
          <p14:tracePt t="12624" x="3806825" y="5400675"/>
          <p14:tracePt t="12639" x="4038600" y="5429250"/>
          <p14:tracePt t="12655" x="4213225" y="5448300"/>
          <p14:tracePt t="12672" x="4435475" y="5492750"/>
          <p14:tracePt t="12688" x="4568825" y="5537200"/>
          <p14:tracePt t="12705" x="4606925" y="5553075"/>
          <p14:tracePt t="13087" x="4645025" y="5540375"/>
          <p14:tracePt t="13093" x="4708525" y="5505450"/>
          <p14:tracePt t="13105" x="4781550" y="5438775"/>
          <p14:tracePt t="13122" x="5086350" y="5241925"/>
          <p14:tracePt t="13144" x="5314950" y="5124450"/>
          <p14:tracePt t="13164" x="5588000" y="5010150"/>
          <p14:tracePt t="13190" x="5762625" y="4924425"/>
          <p14:tracePt t="13222" x="6016625" y="4778375"/>
          <p14:tracePt t="13240" x="6121400" y="4721225"/>
          <p14:tracePt t="13257" x="6305550" y="4632325"/>
          <p14:tracePt t="13272" x="6426200" y="4581525"/>
          <p14:tracePt t="13289" x="6508750" y="4524375"/>
          <p14:tracePt t="13307" x="6588125" y="4460875"/>
          <p14:tracePt t="13323" x="6626225" y="4425950"/>
          <p14:tracePt t="13338" x="6657975" y="4394200"/>
          <p14:tracePt t="13355" x="6683375" y="4371975"/>
          <p14:tracePt t="13372" x="6740525" y="4324350"/>
          <p14:tracePt t="13388" x="6788150" y="4298950"/>
          <p14:tracePt t="13407" x="6854825" y="4251325"/>
          <p14:tracePt t="13422" x="6883400" y="4225925"/>
          <p14:tracePt t="13439" x="6918325" y="4194175"/>
          <p14:tracePt t="13456" x="6950075" y="4130675"/>
          <p14:tracePt t="13472" x="6969125" y="4105275"/>
          <p14:tracePt t="13488" x="6969125" y="4083050"/>
          <p14:tracePt t="13506" x="6969125" y="4067175"/>
          <p14:tracePt t="13522" x="6956425" y="4064000"/>
          <p14:tracePt t="13539" x="6946900" y="4064000"/>
          <p14:tracePt t="13556" x="6889750" y="4064000"/>
          <p14:tracePt t="13573" x="6832600" y="4064000"/>
          <p14:tracePt t="13589" x="6788150" y="4067175"/>
          <p14:tracePt t="13605" x="6715125" y="4086225"/>
          <p14:tracePt t="13622" x="6677025" y="4092575"/>
          <p14:tracePt t="13638" x="6654800" y="4105275"/>
          <p14:tracePt t="13656" x="6613525" y="4108450"/>
          <p14:tracePt t="13672" x="6581775" y="4121150"/>
          <p14:tracePt t="13689" x="6559550" y="4133850"/>
          <p14:tracePt t="13706" x="6524625" y="4146550"/>
          <p14:tracePt t="13722" x="6515100" y="4149725"/>
          <p14:tracePt t="13738" x="6505575" y="4149725"/>
          <p14:tracePt t="13755" x="6489700" y="4159250"/>
          <p14:tracePt t="13772" x="6473825" y="4159250"/>
          <p14:tracePt t="13788" x="6464300" y="4159250"/>
          <p14:tracePt t="13806" x="6448425" y="4159250"/>
          <p14:tracePt t="13822" x="6438900" y="4159250"/>
          <p14:tracePt t="13839" x="6426200" y="4159250"/>
          <p14:tracePt t="13856" x="6413500" y="4159250"/>
          <p14:tracePt t="13872" x="6410325" y="4159250"/>
          <p14:tracePt t="14107" x="6419850" y="4140200"/>
          <p14:tracePt t="14114" x="6435725" y="4102100"/>
          <p14:tracePt t="14122" x="6467475" y="4060825"/>
          <p14:tracePt t="14139" x="6499225" y="3971925"/>
          <p14:tracePt t="14156" x="6537325" y="3867150"/>
          <p14:tracePt t="14172" x="6550025" y="3838575"/>
          <p14:tracePt t="14188" x="6550025" y="3806825"/>
          <p14:tracePt t="14205" x="6559550" y="3781425"/>
          <p14:tracePt t="14222" x="6572250" y="3749675"/>
          <p14:tracePt t="14239" x="6588125" y="3727450"/>
          <p14:tracePt t="14256" x="6600825" y="3686175"/>
          <p14:tracePt t="14272" x="6607175" y="3660775"/>
          <p14:tracePt t="14289" x="6619875" y="3632200"/>
          <p14:tracePt t="14305" x="6626225" y="3597275"/>
          <p14:tracePt t="14321" x="6632575" y="3562350"/>
          <p14:tracePt t="14338" x="6632575" y="3540125"/>
          <p14:tracePt t="14355" x="6651625" y="3495675"/>
          <p14:tracePt t="14372" x="6661150" y="3473450"/>
          <p14:tracePt t="14388" x="6667500" y="3444875"/>
          <p14:tracePt t="14405" x="6686550" y="3387725"/>
          <p14:tracePt t="14422" x="6692900" y="3355975"/>
          <p14:tracePt t="14439" x="6711950" y="3311525"/>
          <p14:tracePt t="14456" x="6718300" y="3248025"/>
          <p14:tracePt t="14471" x="6718300" y="3225800"/>
          <p14:tracePt t="14489" x="6718300" y="3197225"/>
          <p14:tracePt t="14505" x="6724650" y="3168650"/>
          <p14:tracePt t="14523" x="6731000" y="3149600"/>
          <p14:tracePt t="14539" x="6731000" y="3127375"/>
          <p14:tracePt t="14556" x="6731000" y="3092450"/>
          <p14:tracePt t="14572" x="6731000" y="3082925"/>
          <p14:tracePt t="14588" x="6731000" y="3073400"/>
          <p14:tracePt t="14605" x="6731000" y="3067050"/>
          <p14:tracePt t="14713" x="6731000" y="3070225"/>
          <p14:tracePt t="14720" x="6727825" y="3073400"/>
          <p14:tracePt t="14726" x="6721475" y="3079750"/>
          <p14:tracePt t="14738" x="6718300" y="3086100"/>
          <p14:tracePt t="14755" x="6696075" y="3105150"/>
          <p14:tracePt t="14771" x="6686550" y="3114675"/>
          <p14:tracePt t="14789" x="6677025" y="3136900"/>
          <p14:tracePt t="14806" x="6651625" y="3194050"/>
          <p14:tracePt t="14822" x="6638925" y="3241675"/>
          <p14:tracePt t="14840" x="6626225" y="3276600"/>
          <p14:tracePt t="14855" x="6607175" y="3321050"/>
          <p14:tracePt t="14872" x="6588125" y="3343275"/>
          <p14:tracePt t="14888" x="6578600" y="3359150"/>
          <p14:tracePt t="14905" x="6562725" y="3375025"/>
          <p14:tracePt t="14922" x="6553200" y="3384550"/>
          <p14:tracePt t="14938" x="6537325" y="3394075"/>
          <p14:tracePt t="14956" x="6534150" y="3413125"/>
          <p14:tracePt t="15020" x="6534150" y="3409950"/>
          <p14:tracePt t="15026" x="6534150" y="3400425"/>
          <p14:tracePt t="15040" x="6534150" y="3394075"/>
          <p14:tracePt t="15140" x="6534150" y="3397250"/>
          <p14:tracePt t="15147" x="6534150" y="3406775"/>
          <p14:tracePt t="15155" x="6534150" y="3413125"/>
          <p14:tracePt t="15171" x="6534150" y="3422650"/>
          <p14:tracePt t="15188" x="6534150" y="3441700"/>
          <p14:tracePt t="15205" x="6518275" y="3533775"/>
          <p14:tracePt t="15222" x="6502400" y="3584575"/>
          <p14:tracePt t="15239" x="6470650" y="3651250"/>
          <p14:tracePt t="15255" x="6457950" y="3705225"/>
          <p14:tracePt t="15272" x="6445250" y="3749675"/>
          <p14:tracePt t="15289" x="6426200" y="3797300"/>
          <p14:tracePt t="15305" x="6407150" y="3822700"/>
          <p14:tracePt t="15322" x="6397625" y="3844925"/>
          <p14:tracePt t="15339" x="6384925" y="3867150"/>
          <p14:tracePt t="15355" x="6384925" y="3876675"/>
          <p14:tracePt t="15372" x="6384925" y="3886200"/>
          <p14:tracePt t="15389" x="6384925" y="3905250"/>
          <p14:tracePt t="16489" x="6391275" y="3949700"/>
          <p14:tracePt t="16496" x="6397625" y="4010025"/>
          <p14:tracePt t="16505" x="6397625" y="4044950"/>
          <p14:tracePt t="16523" x="6397625" y="4152900"/>
          <p14:tracePt t="16538" x="6388100" y="4225925"/>
          <p14:tracePt t="16555" x="6362700" y="4333875"/>
          <p14:tracePt t="16589" x="6251575" y="4597400"/>
          <p14:tracePt t="16623" x="6165850" y="4800600"/>
          <p14:tracePt t="16639" x="6134100" y="4841875"/>
          <p14:tracePt t="16655" x="6115050" y="4886325"/>
          <p14:tracePt t="16672" x="6096000" y="4930775"/>
          <p14:tracePt t="16688" x="6070600" y="4953000"/>
          <p14:tracePt t="16705" x="6057900" y="4984750"/>
          <p14:tracePt t="16722" x="6045200" y="4997450"/>
          <p14:tracePt t="16738" x="6029325" y="5010150"/>
          <p14:tracePt t="16756" x="6019800" y="5019675"/>
          <p14:tracePt t="16772" x="6003925" y="5038725"/>
          <p14:tracePt t="16789" x="5994400" y="5048250"/>
          <p14:tracePt t="16805" x="5978525" y="5048250"/>
          <p14:tracePt t="16822" x="5969000" y="5048250"/>
          <p14:tracePt t="16858" x="5969000" y="5054600"/>
          <p14:tracePt t="16873" x="5969000" y="5057775"/>
          <p14:tracePt t="16888" x="5972175" y="5064125"/>
          <p14:tracePt t="16906" x="6007100" y="5070475"/>
          <p14:tracePt t="16923" x="6070600" y="5089525"/>
          <p14:tracePt t="16939" x="6124575" y="5102225"/>
          <p14:tracePt t="16955" x="6207125" y="5108575"/>
          <p14:tracePt t="16973" x="6372225" y="5127625"/>
          <p14:tracePt t="16989" x="6435725" y="5140325"/>
          <p14:tracePt t="17006" x="6508750" y="5146675"/>
          <p14:tracePt t="17023" x="6699250" y="5181600"/>
          <p14:tracePt t="17039" x="6826250" y="5191125"/>
          <p14:tracePt t="17044" x="6873875" y="5197475"/>
          <p14:tracePt t="17056" x="6934200" y="5207000"/>
          <p14:tracePt t="17072" x="7099300" y="5222875"/>
          <p14:tracePt t="17089" x="7204075" y="5232400"/>
          <p14:tracePt t="17105" x="7267575" y="5248275"/>
          <p14:tracePt t="17122" x="7346950" y="5254625"/>
          <p14:tracePt t="17138" x="7391400" y="5260975"/>
          <p14:tracePt t="17155" x="7451725" y="5260975"/>
          <p14:tracePt t="17172" x="7546975" y="5260975"/>
          <p14:tracePt t="17189" x="7607300" y="5260975"/>
          <p14:tracePt t="17205" x="7667625" y="5260975"/>
          <p14:tracePt t="17222" x="7759700" y="5235575"/>
          <p14:tracePt t="17238" x="7848600" y="5203825"/>
          <p14:tracePt t="17255" x="7947025" y="5172075"/>
          <p14:tracePt t="17272" x="8045450" y="5111750"/>
          <p14:tracePt t="17288" x="8099425" y="5076825"/>
          <p14:tracePt t="17306" x="8137525" y="5048250"/>
          <p14:tracePt t="17322" x="8181975" y="5032375"/>
          <p14:tracePt t="17338" x="8191500" y="5016500"/>
          <p14:tracePt t="17355" x="8201025" y="5006975"/>
          <p14:tracePt t="17371" x="8223250" y="4991100"/>
          <p14:tracePt t="17388" x="8232775" y="4981575"/>
          <p14:tracePt t="17405" x="8242300" y="4959350"/>
          <p14:tracePt t="17421" x="8270875" y="4924425"/>
          <p14:tracePt t="17439" x="8283575" y="4892675"/>
          <p14:tracePt t="17456" x="8293100" y="4876800"/>
          <p14:tracePt t="17472" x="8308975" y="4851400"/>
          <p14:tracePt t="17489" x="8324850" y="4838700"/>
          <p14:tracePt t="17505" x="8334375" y="4829175"/>
          <p14:tracePt t="17521" x="8350250" y="4810125"/>
          <p14:tracePt t="17538" x="8356600" y="4781550"/>
          <p14:tracePt t="17555" x="8359775" y="4765675"/>
          <p14:tracePt t="17571" x="8369300" y="4711700"/>
          <p14:tracePt t="17588" x="8369300" y="4667250"/>
          <p14:tracePt t="17605" x="8369300" y="4629150"/>
          <p14:tracePt t="17621" x="8369300" y="4575175"/>
          <p14:tracePt t="17638" x="8369300" y="4546600"/>
          <p14:tracePt t="17655" x="8369300" y="4537075"/>
          <p14:tracePt t="17671" x="8369300" y="4521200"/>
          <p14:tracePt t="17688" x="8369300" y="4511675"/>
          <p14:tracePt t="17705" x="8369300" y="4502150"/>
          <p14:tracePt t="17743" x="8369300" y="4495800"/>
          <p14:tracePt t="18070" x="8366125" y="4495800"/>
          <p14:tracePt t="18078" x="8359775" y="4495800"/>
          <p14:tracePt t="18087" x="8356600" y="4495800"/>
          <p14:tracePt t="18105" x="8347075" y="4495800"/>
          <p14:tracePt t="18121" x="8312150" y="4498975"/>
          <p14:tracePt t="18138" x="8274050" y="4511675"/>
          <p14:tracePt t="18155" x="8175625" y="4581525"/>
          <p14:tracePt t="18172" x="8083550" y="4648200"/>
          <p14:tracePt t="18188" x="7991475" y="4714875"/>
          <p14:tracePt t="18206" x="7880350" y="4794250"/>
          <p14:tracePt t="18222" x="7810500" y="4841875"/>
          <p14:tracePt t="18239" x="7715250" y="4918075"/>
          <p14:tracePt t="18256" x="7588250" y="5054600"/>
          <p14:tracePt t="18272" x="7515225" y="5127625"/>
          <p14:tracePt t="18289" x="7464425" y="5178425"/>
          <p14:tracePt t="18306" x="7394575" y="5248275"/>
          <p14:tracePt t="18321" x="7340600" y="5308600"/>
          <p14:tracePt t="18338" x="7305675" y="5349875"/>
          <p14:tracePt t="18355" x="7267575" y="5400675"/>
          <p14:tracePt t="18371" x="7239000" y="5426075"/>
          <p14:tracePt t="18388" x="7210425" y="5467350"/>
          <p14:tracePt t="18405" x="7165975" y="5518150"/>
          <p14:tracePt t="18422" x="7153275" y="5556250"/>
          <p14:tracePt t="18439" x="7131050" y="5581650"/>
          <p14:tracePt t="18455" x="7089775" y="5600700"/>
          <p14:tracePt t="18471" x="7058025" y="5600700"/>
          <p14:tracePt t="18488" x="7035800" y="5600700"/>
          <p14:tracePt t="18505" x="6981825" y="5600700"/>
          <p14:tracePt t="18521" x="6931025" y="5600700"/>
          <p14:tracePt t="18539" x="6870700" y="5600700"/>
          <p14:tracePt t="18556" x="6791325" y="5600700"/>
          <p14:tracePt t="18572" x="6756400" y="5600700"/>
          <p14:tracePt t="18589" x="6711950" y="5600700"/>
          <p14:tracePt t="18605" x="6632575" y="5600700"/>
          <p14:tracePt t="18621" x="6572250" y="5600700"/>
          <p14:tracePt t="18638" x="6492875" y="5600700"/>
          <p14:tracePt t="18777" x="6467475" y="5600700"/>
          <p14:tracePt t="18784" x="6442075" y="5600700"/>
          <p14:tracePt t="18792" x="6400800" y="5600700"/>
          <p14:tracePt t="18805" x="6330950" y="5600700"/>
          <p14:tracePt t="18822" x="6270625" y="5600700"/>
          <p14:tracePt t="18839" x="6219825" y="5597525"/>
          <p14:tracePt t="18855" x="6162675" y="5584825"/>
          <p14:tracePt t="18872" x="6124575" y="5565775"/>
          <p14:tracePt t="18888" x="6073775" y="5521325"/>
          <p14:tracePt t="18904" x="6022975" y="5483225"/>
          <p14:tracePt t="18921" x="5991225" y="5457825"/>
          <p14:tracePt t="18938" x="5946775" y="5445125"/>
          <p14:tracePt t="18954" x="5883275" y="5426075"/>
          <p14:tracePt t="18972" x="5851525" y="5419725"/>
          <p14:tracePt t="18989" x="5813425" y="5400675"/>
          <p14:tracePt t="19005" x="5765800" y="5381625"/>
          <p14:tracePt t="19021" x="5734050" y="5368925"/>
          <p14:tracePt t="19038" x="5689600" y="5356225"/>
          <p14:tracePt t="19055" x="5629275" y="5311775"/>
          <p14:tracePt t="19071" x="5603875" y="5292725"/>
          <p14:tracePt t="19089" x="5572125" y="5273675"/>
          <p14:tracePt t="19105" x="5537200" y="5257800"/>
          <p14:tracePt t="19122" x="5508625" y="5245100"/>
          <p14:tracePt t="19139" x="5476875" y="5232400"/>
          <p14:tracePt t="19155" x="5410200" y="5191125"/>
          <p14:tracePt t="19171" x="5372100" y="5172075"/>
          <p14:tracePt t="19187" x="5346700" y="5140325"/>
          <p14:tracePt t="19205" x="5302250" y="5083175"/>
          <p14:tracePt t="19222" x="5276850" y="5051425"/>
          <p14:tracePt t="19239" x="5251450" y="5019675"/>
          <p14:tracePt t="19255" x="5216525" y="4981575"/>
          <p14:tracePt t="19272" x="5191125" y="4953000"/>
          <p14:tracePt t="19288" x="5178425" y="4933950"/>
          <p14:tracePt t="19305" x="5156200" y="4908550"/>
          <p14:tracePt t="19321" x="5143500" y="4899025"/>
          <p14:tracePt t="19338" x="5130800" y="4889500"/>
          <p14:tracePt t="19355" x="5121275" y="4876800"/>
          <p14:tracePt t="19463" x="5124450" y="4876800"/>
          <p14:tracePt t="19469" x="5127625" y="4879975"/>
          <p14:tracePt t="19476" x="5133975" y="4886325"/>
          <p14:tracePt t="19488" x="5140325" y="4889500"/>
          <p14:tracePt t="19505" x="5172075" y="4905375"/>
          <p14:tracePt t="19522" x="5197475" y="4930775"/>
          <p14:tracePt t="19539" x="5235575" y="4956175"/>
          <p14:tracePt t="19555" x="5286375" y="5000625"/>
          <p14:tracePt t="19571" x="5324475" y="5035550"/>
          <p14:tracePt t="19588" x="5387975" y="5086350"/>
          <p14:tracePt t="19591" x="5426075" y="5111750"/>
          <p14:tracePt t="19604" x="5549900" y="5181600"/>
          <p14:tracePt t="19621" x="5695950" y="5245100"/>
          <p14:tracePt t="19640" x="5876925" y="5305425"/>
          <p14:tracePt t="19655" x="5988050" y="5340350"/>
          <p14:tracePt t="19672" x="6096000" y="5372100"/>
          <p14:tracePt t="19689" x="6213475" y="5419725"/>
          <p14:tracePt t="19705" x="6289675" y="5451475"/>
          <p14:tracePt t="19721" x="6410325" y="5476875"/>
          <p14:tracePt t="19739" x="6600825" y="5508625"/>
          <p14:tracePt t="19755" x="6737350" y="5518150"/>
          <p14:tracePt t="19772" x="6908800" y="5518150"/>
          <p14:tracePt t="19789" x="7105650" y="5518150"/>
          <p14:tracePt t="19805" x="7232650" y="5505450"/>
          <p14:tracePt t="19822" x="7372350" y="5486400"/>
          <p14:tracePt t="19838" x="7531100" y="5454650"/>
          <p14:tracePt t="19855" x="7591425" y="5448300"/>
          <p14:tracePt t="19871" x="7654925" y="5435600"/>
          <p14:tracePt t="19889" x="7747000" y="5413375"/>
          <p14:tracePt t="19905" x="7797800" y="5400675"/>
          <p14:tracePt t="19922" x="7858125" y="5362575"/>
          <p14:tracePt t="19939" x="7927975" y="5308600"/>
          <p14:tracePt t="19955" x="7988300" y="5254625"/>
          <p14:tracePt t="19971" x="8061325" y="5187950"/>
          <p14:tracePt t="19987" x="8143875" y="5133975"/>
          <p14:tracePt t="20004" x="8242300" y="5073650"/>
          <p14:tracePt t="20021" x="8296275" y="5045075"/>
          <p14:tracePt t="20038" x="8340725" y="5026025"/>
          <p14:tracePt t="20054" x="8369300" y="5006975"/>
          <p14:tracePt t="20071" x="8394700" y="4975225"/>
          <p14:tracePt t="20088" x="8442325" y="4908550"/>
          <p14:tracePt t="20104" x="8464550" y="4854575"/>
          <p14:tracePt t="20121" x="8477250" y="4810125"/>
          <p14:tracePt t="20138" x="8499475" y="4781550"/>
          <p14:tracePt t="20154" x="8499475" y="4772025"/>
          <p14:tracePt t="20171" x="8499475" y="4756150"/>
          <p14:tracePt t="20188" x="8499475" y="4746625"/>
          <p14:tracePt t="20221" x="8499475" y="4740275"/>
          <p14:tracePt t="20238" x="8499475" y="4737100"/>
          <p14:tracePt t="20326" x="8496300" y="4737100"/>
          <p14:tracePt t="20333" x="8493125" y="4737100"/>
          <p14:tracePt t="20339" x="8483600" y="4737100"/>
          <p14:tracePt t="20355" x="8474075" y="4737100"/>
          <p14:tracePt t="20371" x="8461375" y="4737100"/>
          <p14:tracePt t="20388" x="8448675" y="4752975"/>
          <p14:tracePt t="20404" x="8435975" y="4775200"/>
          <p14:tracePt t="20422" x="8416925" y="4806950"/>
          <p14:tracePt t="20438" x="8378825" y="4870450"/>
          <p14:tracePt t="20455" x="8343900" y="4918075"/>
          <p14:tracePt t="20472" x="8312150" y="4965700"/>
          <p14:tracePt t="20489" x="8235950" y="5057775"/>
          <p14:tracePt t="20505" x="8188325" y="5118100"/>
          <p14:tracePt t="20521" x="8162925" y="5165725"/>
          <p14:tracePt t="20537" x="8115300" y="5241925"/>
          <p14:tracePt t="20554" x="8089900" y="5273675"/>
          <p14:tracePt t="20571" x="8058150" y="5295900"/>
          <p14:tracePt t="20587" x="8013700" y="5340350"/>
          <p14:tracePt t="20604" x="7981950" y="5365750"/>
          <p14:tracePt t="20622" x="7950200" y="5397500"/>
          <p14:tracePt t="20625" x="7931150" y="5410200"/>
          <p14:tracePt t="20638" x="7905750" y="5441950"/>
          <p14:tracePt t="20655" x="7877175" y="5454650"/>
          <p14:tracePt t="20672" x="7851775" y="5473700"/>
          <p14:tracePt t="20688" x="7820025" y="5489575"/>
          <p14:tracePt t="20705" x="7794625" y="5521325"/>
          <p14:tracePt t="20722" x="7753350" y="5546725"/>
          <p14:tracePt t="20739" x="7645400" y="5600700"/>
          <p14:tracePt t="20755" x="7572375" y="5622925"/>
          <p14:tracePt t="20772" x="7505700" y="5645150"/>
          <p14:tracePt t="20788" x="7426325" y="5664200"/>
          <p14:tracePt t="20804" x="7372350" y="5676900"/>
          <p14:tracePt t="20821" x="7308850" y="5683250"/>
          <p14:tracePt t="20838" x="7223125" y="5673725"/>
          <p14:tracePt t="20854" x="7159625" y="5661025"/>
          <p14:tracePt t="20871" x="7096125" y="5645150"/>
          <p14:tracePt t="20888" x="6991350" y="5616575"/>
          <p14:tracePt t="20905" x="6886575" y="5610225"/>
          <p14:tracePt t="20921" x="6791325" y="5600700"/>
          <p14:tracePt t="20938" x="6664325" y="5600700"/>
          <p14:tracePt t="20955" x="6537325" y="5600700"/>
          <p14:tracePt t="20971" x="6400800" y="5600700"/>
          <p14:tracePt t="20989" x="6257925" y="5591175"/>
          <p14:tracePt t="21005" x="6140450" y="5575300"/>
          <p14:tracePt t="21022" x="6022975" y="5549900"/>
          <p14:tracePt t="21038" x="5899150" y="5527675"/>
          <p14:tracePt t="21054" x="5819775" y="5495925"/>
          <p14:tracePt t="21071" x="5743575" y="5457825"/>
          <p14:tracePt t="21087" x="5645150" y="5413375"/>
          <p14:tracePt t="21105" x="5578475" y="5375275"/>
          <p14:tracePt t="21123" x="5495925" y="5356225"/>
          <p14:tracePt t="21138" x="5435600" y="5343525"/>
          <p14:tracePt t="21155" x="5368925" y="5321300"/>
          <p14:tracePt t="21171" x="5305425" y="5305425"/>
          <p14:tracePt t="21188" x="5200650" y="5270500"/>
          <p14:tracePt t="21205" x="5133975" y="5232400"/>
          <p14:tracePt t="21223" x="5054600" y="5181600"/>
          <p14:tracePt t="21238" x="5006975" y="5156200"/>
          <p14:tracePt t="21255" x="4959350" y="5114925"/>
          <p14:tracePt t="21271" x="4927600" y="5089525"/>
          <p14:tracePt t="21288" x="4883150" y="5064125"/>
          <p14:tracePt t="21305" x="4860925" y="5045075"/>
          <p14:tracePt t="21322" x="4816475" y="5016500"/>
          <p14:tracePt t="21338" x="4784725" y="4984750"/>
          <p14:tracePt t="21355" x="4759325" y="4946650"/>
          <p14:tracePt t="21372" x="4733925" y="4879975"/>
          <p14:tracePt t="21389" x="4714875" y="4848225"/>
          <p14:tracePt t="21405" x="4702175" y="4826000"/>
          <p14:tracePt t="21422" x="4686300" y="4800600"/>
          <p14:tracePt t="21438" x="4683125" y="4787900"/>
          <p14:tracePt t="21455" x="4683125" y="4784725"/>
          <p14:tracePt t="23607" x="4695825" y="4787900"/>
          <p14:tracePt t="23613" x="4714875" y="4794250"/>
          <p14:tracePt t="23622" x="4740275" y="4800600"/>
          <p14:tracePt t="23638" x="4816475" y="4813300"/>
          <p14:tracePt t="23655" x="4949825" y="4838700"/>
          <p14:tracePt t="23671" x="5016500" y="4867275"/>
          <p14:tracePt t="23704" x="5156200" y="4908550"/>
          <p14:tracePt t="23738" x="5210175" y="4937125"/>
          <p14:tracePt t="23755" x="5222875" y="4959350"/>
          <p14:tracePt t="23771" x="5248275" y="4991100"/>
          <p14:tracePt t="23788" x="5257800" y="5000625"/>
          <p14:tracePt t="23805" x="5273675" y="5019675"/>
          <p14:tracePt t="23821" x="5283200" y="5035550"/>
          <p14:tracePt t="23837" x="5295900" y="5045075"/>
          <p14:tracePt t="23854" x="5295900" y="5060950"/>
          <p14:tracePt t="23871" x="5295900" y="5067300"/>
          <p14:tracePt t="23888" x="5295900" y="5070475"/>
          <p14:tracePt t="23905" x="5295900" y="5086350"/>
          <p14:tracePt t="23921" x="5295900" y="5089525"/>
          <p14:tracePt t="23998" x="5295900" y="5080000"/>
          <p14:tracePt t="24005" x="5295900" y="5073650"/>
          <p14:tracePt t="24021" x="5295900" y="5064125"/>
          <p14:tracePt t="24038" x="5295900" y="5041900"/>
          <p14:tracePt t="24054" x="5273675" y="5000625"/>
          <p14:tracePt t="24071" x="5260975" y="4975225"/>
          <p14:tracePt t="24087" x="5241925" y="4930775"/>
          <p14:tracePt t="24105" x="5194300" y="4854575"/>
          <p14:tracePt t="24120" x="5165725" y="4787900"/>
          <p14:tracePt t="24137" x="5127625" y="4730750"/>
          <p14:tracePt t="24155" x="5108575" y="4673600"/>
          <p14:tracePt t="24170" x="5099050" y="4651375"/>
          <p14:tracePt t="24187" x="5080000" y="4625975"/>
          <p14:tracePt t="24204" x="5064125" y="4610100"/>
          <p14:tracePt t="24221" x="5054600" y="4594225"/>
          <p14:tracePt t="24238" x="5045075" y="4578350"/>
          <p14:tracePt t="24254" x="5022850" y="4556125"/>
          <p14:tracePt t="24270" x="5013325" y="4540250"/>
          <p14:tracePt t="24288" x="4987925" y="4518025"/>
          <p14:tracePt t="24305" x="4956175" y="4498975"/>
          <p14:tracePt t="24322" x="4940300" y="4489450"/>
          <p14:tracePt t="24338" x="4908550" y="4476750"/>
          <p14:tracePt t="24354" x="4889500" y="4454525"/>
          <p14:tracePt t="24370" x="4876800" y="4445000"/>
          <p14:tracePt t="24387" x="4864100" y="4441825"/>
          <p14:tracePt t="24404" x="4848225" y="4435475"/>
          <p14:tracePt t="24421" x="4845050" y="4425950"/>
          <p14:tracePt t="24438" x="4845050" y="4416425"/>
          <p14:tracePt t="24625" x="4845050" y="4425950"/>
          <p14:tracePt t="24632" x="4851400" y="4445000"/>
          <p14:tracePt t="24639" x="4857750" y="4454525"/>
          <p14:tracePt t="24654" x="4870450" y="4479925"/>
          <p14:tracePt t="24671" x="4886325" y="4502150"/>
          <p14:tracePt t="24674" x="4892675" y="4514850"/>
          <p14:tracePt t="24689" x="4905375" y="4537075"/>
          <p14:tracePt t="24704" x="4930775" y="4575175"/>
          <p14:tracePt t="24721" x="4972050" y="4625975"/>
          <p14:tracePt t="24738" x="5026025" y="4676775"/>
          <p14:tracePt t="24754" x="5051425" y="4702175"/>
          <p14:tracePt t="24771" x="5060950" y="4718050"/>
          <p14:tracePt t="24788" x="5083175" y="4740275"/>
          <p14:tracePt t="24804" x="5099050" y="4756150"/>
          <p14:tracePt t="24821" x="5130800" y="4781550"/>
          <p14:tracePt t="24838" x="5165725" y="4826000"/>
          <p14:tracePt t="24854" x="5197475" y="4857750"/>
          <p14:tracePt t="24871" x="5213350" y="4867275"/>
          <p14:tracePt t="24888" x="5229225" y="4883150"/>
          <p14:tracePt t="24904" x="5238750" y="4892675"/>
          <p14:tracePt t="24921" x="5248275" y="4908550"/>
          <p14:tracePt t="24938" x="5254625" y="4921250"/>
          <p14:tracePt t="24954" x="5264150" y="4933950"/>
          <p14:tracePt t="24970" x="5270500" y="4943475"/>
          <p14:tracePt t="24988" x="5280025" y="4962525"/>
          <p14:tracePt t="25004" x="5283200" y="4965700"/>
          <p14:tracePt t="25360" x="5273675" y="4930775"/>
          <p14:tracePt t="25367" x="5251450" y="4902200"/>
          <p14:tracePt t="25375" x="5235575" y="4864100"/>
          <p14:tracePt t="25388" x="5184775" y="4813300"/>
          <p14:tracePt t="25404" x="5159375" y="4781550"/>
          <p14:tracePt t="25421" x="5118100" y="4746625"/>
          <p14:tracePt t="25454" x="5054600" y="4711700"/>
          <p14:tracePt t="25487" x="4987925" y="4673600"/>
          <p14:tracePt t="25504" x="4956175" y="4664075"/>
          <p14:tracePt t="25521" x="4933950" y="4651375"/>
          <p14:tracePt t="25538" x="4889500" y="4625975"/>
          <p14:tracePt t="25555" x="4867275" y="4616450"/>
          <p14:tracePt t="25571" x="4835525" y="4603750"/>
          <p14:tracePt t="25587" x="4813300" y="4559300"/>
          <p14:tracePt t="25604" x="4794250" y="4527550"/>
          <p14:tracePt t="25620" x="4768850" y="4489450"/>
          <p14:tracePt t="25637" x="4749800" y="4448175"/>
          <p14:tracePt t="25654" x="4740275" y="4438650"/>
          <p14:tracePt t="25671" x="4740275" y="4429125"/>
          <p14:tracePt t="25688" x="4740275" y="4413250"/>
          <p14:tracePt t="25724" x="4740275" y="4403725"/>
          <p14:tracePt t="25930" x="4749800" y="4406900"/>
          <p14:tracePt t="25938" x="4752975" y="4410075"/>
          <p14:tracePt t="25945" x="4759325" y="4416425"/>
          <p14:tracePt t="25954" x="4762500" y="4425950"/>
          <p14:tracePt t="25971" x="4772025" y="4435475"/>
          <p14:tracePt t="25988" x="4787900" y="4451350"/>
          <p14:tracePt t="26021" x="4797425" y="4476750"/>
          <p14:tracePt t="26053" x="4819650" y="4502150"/>
          <p14:tracePt t="26070" x="4829175" y="4518025"/>
          <p14:tracePt t="26087" x="4851400" y="4552950"/>
          <p14:tracePt t="26104" x="4867275" y="4575175"/>
          <p14:tracePt t="26121" x="4879975" y="4591050"/>
          <p14:tracePt t="26138" x="4892675" y="4606925"/>
          <p14:tracePt t="26154" x="4908550" y="4622800"/>
          <p14:tracePt t="26170" x="4921250" y="4638675"/>
          <p14:tracePt t="26187" x="4937125" y="4667250"/>
          <p14:tracePt t="26204" x="4949825" y="4695825"/>
          <p14:tracePt t="26222" x="5000625" y="4740275"/>
          <p14:tracePt t="26237" x="5032375" y="4765675"/>
          <p14:tracePt t="26254" x="5054600" y="4791075"/>
          <p14:tracePt t="26272" x="5092700" y="4835525"/>
          <p14:tracePt t="26287" x="5105400" y="4851400"/>
          <p14:tracePt t="26304" x="5114925" y="4879975"/>
          <p14:tracePt t="26321" x="5127625" y="4914900"/>
          <p14:tracePt t="26338" x="5146675" y="4943475"/>
          <p14:tracePt t="26355" x="5156200" y="4968875"/>
          <p14:tracePt t="26372" x="5194300" y="5019675"/>
          <p14:tracePt t="26388" x="5226050" y="5045075"/>
          <p14:tracePt t="26404" x="5238750" y="5076825"/>
          <p14:tracePt t="26421" x="5254625" y="5089525"/>
          <p14:tracePt t="26437" x="5257800" y="5099050"/>
          <p14:tracePt t="26453" x="5257800" y="5114925"/>
          <p14:tracePt t="26470" x="5270500" y="5124450"/>
          <p14:tracePt t="26487" x="5283200" y="5133975"/>
          <p14:tracePt t="26504" x="5299075" y="5146675"/>
          <p14:tracePt t="26521" x="5349875" y="5172075"/>
          <p14:tracePt t="26538" x="5372100" y="5175250"/>
          <p14:tracePt t="26555" x="5403850" y="5181600"/>
          <p14:tracePt t="26572" x="5416550" y="5187950"/>
          <p14:tracePt t="26588" x="5426075" y="5197475"/>
          <p14:tracePt t="26605" x="5441950" y="5200650"/>
          <p14:tracePt t="26621" x="5464175" y="5222875"/>
          <p14:tracePt t="26638" x="5502275" y="5241925"/>
          <p14:tracePt t="26654" x="5543550" y="5267325"/>
          <p14:tracePt t="26671" x="5594350" y="5308600"/>
          <p14:tracePt t="26687" x="5610225" y="5318125"/>
          <p14:tracePt t="26704" x="5632450" y="5327650"/>
          <p14:tracePt t="26721" x="5648325" y="5349875"/>
          <p14:tracePt t="26737" x="5657850" y="5359400"/>
          <p14:tracePt t="26754" x="5667375" y="5368925"/>
          <p14:tracePt t="26771" x="5692775" y="5384800"/>
          <p14:tracePt t="26787" x="5711825" y="5400675"/>
          <p14:tracePt t="26804" x="5721350" y="5410200"/>
          <p14:tracePt t="26821" x="5740400" y="5426075"/>
          <p14:tracePt t="26837" x="5749925" y="5435600"/>
          <p14:tracePt t="26854" x="5762625" y="5448300"/>
          <p14:tracePt t="26871" x="5772150" y="5451475"/>
          <p14:tracePt t="26887" x="5788025" y="5457825"/>
          <p14:tracePt t="26905" x="5791200" y="5461000"/>
          <p14:tracePt t="26921" x="5797550" y="5461000"/>
          <p14:tracePt t="26938" x="5797550" y="5467350"/>
          <p14:tracePt t="27028" x="5800725" y="5467350"/>
          <p14:tracePt t="27527" x="5842000" y="5480050"/>
          <p14:tracePt t="27534" x="5899150" y="5480050"/>
          <p14:tracePt t="27541" x="5978525" y="5473700"/>
          <p14:tracePt t="27554" x="6070600" y="5464175"/>
          <p14:tracePt t="27571" x="6273800" y="5413375"/>
          <p14:tracePt t="27587" x="6442075" y="5337175"/>
          <p14:tracePt t="27606" x="6702425" y="5226050"/>
          <p14:tracePt t="27637" x="7140575" y="5067300"/>
          <p14:tracePt t="27672" x="7620000" y="4956175"/>
          <p14:tracePt t="27690" x="7772400" y="4927600"/>
          <p14:tracePt t="27706" x="7950200" y="4886325"/>
          <p14:tracePt t="27721" x="8058150" y="4860925"/>
          <p14:tracePt t="27738" x="8134350" y="4845050"/>
          <p14:tracePt t="27755" x="8229600" y="4800600"/>
          <p14:tracePt t="27770" x="8296275" y="4772025"/>
          <p14:tracePt t="27787" x="8362950" y="4733925"/>
          <p14:tracePt t="27804" x="8442325" y="4702175"/>
          <p14:tracePt t="27821" x="8559800" y="4648200"/>
          <p14:tracePt t="27838" x="8629650" y="4610100"/>
          <p14:tracePt t="27855" x="8724900" y="4549775"/>
          <p14:tracePt t="27871" x="8797925" y="4495800"/>
          <p14:tracePt t="27888" x="8864600" y="4467225"/>
          <p14:tracePt t="27904" x="8940800" y="4416425"/>
          <p14:tracePt t="27920" x="8997950" y="4387850"/>
          <p14:tracePt t="27937" x="9036050" y="4362450"/>
          <p14:tracePt t="27955" x="9112250" y="4333875"/>
          <p14:tracePt t="28199" x="9137650" y="3921125"/>
          <p14:tracePt t="28205" x="9124950" y="3921125"/>
          <p14:tracePt t="28221" x="9102725" y="3908425"/>
          <p14:tracePt t="28237" x="9064625" y="3895725"/>
          <p14:tracePt t="28255" x="9001125" y="3876675"/>
          <p14:tracePt t="28271" x="8963025" y="3873500"/>
          <p14:tracePt t="28287" x="8940800" y="3860800"/>
          <p14:tracePt t="28304" x="8905875" y="3848100"/>
          <p14:tracePt t="28320" x="8890000" y="3838575"/>
          <p14:tracePt t="28337" x="8867775" y="3825875"/>
          <p14:tracePt t="28355" x="8823325" y="3794125"/>
          <p14:tracePt t="28371" x="8797925" y="3771900"/>
          <p14:tracePt t="28387" x="8766175" y="3730625"/>
          <p14:tracePt t="28405" x="8740775" y="3689350"/>
          <p14:tracePt t="28421" x="8721725" y="3657600"/>
          <p14:tracePt t="28437" x="8712200" y="3632200"/>
          <p14:tracePt t="28454" x="8699500" y="3590925"/>
          <p14:tracePt t="28470" x="8699500" y="3556000"/>
          <p14:tracePt t="28487" x="8699500" y="3533775"/>
          <p14:tracePt t="28504" x="8699500" y="3498850"/>
          <p14:tracePt t="28520" x="8699500" y="3489325"/>
          <p14:tracePt t="28537" x="8699500" y="3479800"/>
          <p14:tracePt t="28554" x="8699500" y="3470275"/>
          <p14:tracePt t="28570" x="8699500" y="3467100"/>
          <p14:tracePt t="28690" x="8699500" y="3460750"/>
          <p14:tracePt t="29789" x="8680450" y="3482975"/>
          <p14:tracePt t="29796" x="8648700" y="3524250"/>
          <p14:tracePt t="29804" x="8610600" y="3584575"/>
          <p14:tracePt t="29821" x="8531225" y="3721100"/>
          <p14:tracePt t="29837" x="8404225" y="3911600"/>
          <p14:tracePt t="29870" x="8178800" y="4251325"/>
          <p14:tracePt t="29905" x="7816850" y="4657725"/>
          <p14:tracePt t="29924" x="7620000" y="4873625"/>
          <p14:tracePt t="29939" x="7502525" y="5013325"/>
          <p14:tracePt t="29956" x="7404100" y="5108575"/>
          <p14:tracePt t="29971" x="7308850" y="5203825"/>
          <p14:tracePt t="29987" x="7153275" y="5305425"/>
          <p14:tracePt t="30003" x="7029450" y="5368925"/>
          <p14:tracePt t="30021" x="6877050" y="5413375"/>
          <p14:tracePt t="30037" x="6696075" y="5464175"/>
          <p14:tracePt t="30055" x="6600825" y="5473700"/>
          <p14:tracePt t="30071" x="6521450" y="5473700"/>
          <p14:tracePt t="30087" x="6448425" y="5473700"/>
          <p14:tracePt t="30104" x="6410325" y="5464175"/>
          <p14:tracePt t="30120" x="6388100" y="5451475"/>
          <p14:tracePt t="30137" x="6337300" y="5407025"/>
          <p14:tracePt t="30153" x="6296025" y="5368925"/>
          <p14:tracePt t="30170" x="6270625" y="5330825"/>
          <p14:tracePt t="30188" x="6229350" y="5264150"/>
          <p14:tracePt t="30204" x="6223000" y="5219700"/>
          <p14:tracePt t="30221" x="6223000" y="5175250"/>
          <p14:tracePt t="30236" x="6238875" y="5102225"/>
          <p14:tracePt t="30253" x="6270625" y="5013325"/>
          <p14:tracePt t="30270" x="6292850" y="4937125"/>
          <p14:tracePt t="30272" x="6302375" y="4911725"/>
          <p14:tracePt t="30287" x="6315075" y="4867275"/>
          <p14:tracePt t="30303" x="6315075" y="4835525"/>
          <p14:tracePt t="30320" x="6315075" y="4806950"/>
          <p14:tracePt t="30337" x="6315075" y="4775200"/>
          <p14:tracePt t="30354" x="6315075" y="4737100"/>
          <p14:tracePt t="30370" x="6334125" y="4692650"/>
          <p14:tracePt t="30386" x="6353175" y="4619625"/>
          <p14:tracePt t="30404" x="6365875" y="4565650"/>
          <p14:tracePt t="30420" x="6378575" y="4530725"/>
          <p14:tracePt t="30437" x="6391275" y="4473575"/>
          <p14:tracePt t="30454" x="6391275" y="4429125"/>
          <p14:tracePt t="30471" x="6391275" y="4391025"/>
          <p14:tracePt t="30488" x="6391275" y="4330700"/>
          <p14:tracePt t="30504" x="6391275" y="4298950"/>
          <p14:tracePt t="30520" x="6391275" y="4270375"/>
          <p14:tracePt t="30536" x="6391275" y="4222750"/>
          <p14:tracePt t="30553" x="6391275" y="4194175"/>
          <p14:tracePt t="30570" x="6391275" y="4171950"/>
          <p14:tracePt t="30587" x="6391275" y="4130675"/>
          <p14:tracePt t="30604" x="6381750" y="4108450"/>
          <p14:tracePt t="30620" x="6381750" y="4079875"/>
          <p14:tracePt t="30637" x="6381750" y="4048125"/>
          <p14:tracePt t="30654" x="6381750" y="4010025"/>
          <p14:tracePt t="30670" x="6381750" y="3987800"/>
          <p14:tracePt t="30688" x="6381750" y="3946525"/>
          <p14:tracePt t="30704" x="6381750" y="3927475"/>
          <p14:tracePt t="30720" x="6381750" y="3911600"/>
          <p14:tracePt t="30738" x="6381750" y="3895725"/>
          <p14:tracePt t="30754" x="6381750" y="3886200"/>
          <p14:tracePt t="30771" x="6381750" y="3876675"/>
          <p14:tracePt t="30987" x="6381750" y="3883025"/>
          <p14:tracePt t="30994" x="6384925" y="3892550"/>
          <p14:tracePt t="31004" x="6391275" y="3905250"/>
          <p14:tracePt t="31022" x="6391275" y="3952875"/>
          <p14:tracePt t="31038" x="6391275" y="3997325"/>
          <p14:tracePt t="31054" x="6391275" y="4019550"/>
          <p14:tracePt t="31070" x="6391275" y="4048125"/>
          <p14:tracePt t="31103" x="6391275" y="4108450"/>
          <p14:tracePt t="31137" x="6391275" y="4210050"/>
          <p14:tracePt t="31154" x="6391275" y="4251325"/>
          <p14:tracePt t="31171" x="6391275" y="4314825"/>
          <p14:tracePt t="31188" x="6391275" y="4359275"/>
          <p14:tracePt t="31204" x="6391275" y="4381500"/>
          <p14:tracePt t="31220" x="6391275" y="4429125"/>
          <p14:tracePt t="31237" x="6391275" y="4451350"/>
          <p14:tracePt t="31253" x="6391275" y="4486275"/>
          <p14:tracePt t="31271" x="6388100" y="4533900"/>
          <p14:tracePt t="31287" x="6388100" y="4565650"/>
          <p14:tracePt t="31304" x="6388100" y="4594225"/>
          <p14:tracePt t="31321" x="6388100" y="4625975"/>
          <p14:tracePt t="31337" x="6388100" y="4651375"/>
          <p14:tracePt t="31354" x="6388100" y="4660900"/>
          <p14:tracePt t="31371" x="6388100" y="4673600"/>
          <p14:tracePt t="31386" x="6388100" y="4683125"/>
          <p14:tracePt t="31437" x="6388100" y="4676775"/>
          <p14:tracePt t="31444" x="6388100" y="4667250"/>
          <p14:tracePt t="31454" x="6391275" y="4648200"/>
          <p14:tracePt t="31471" x="6407150" y="4540250"/>
          <p14:tracePt t="31487" x="6429375" y="4464050"/>
          <p14:tracePt t="31503" x="6442075" y="4387850"/>
          <p14:tracePt t="31520" x="6467475" y="4232275"/>
          <p14:tracePt t="31536" x="6483350" y="4137025"/>
          <p14:tracePt t="31553" x="6489700" y="4076700"/>
          <p14:tracePt t="31571" x="6502400" y="4019550"/>
          <p14:tracePt t="31587" x="6502400" y="4003675"/>
          <p14:tracePt t="31604" x="6502400" y="3994150"/>
          <p14:tracePt t="31621" x="6502400" y="3975100"/>
          <p14:tracePt t="31637" x="6502400" y="3965575"/>
          <p14:tracePt t="31654" x="6502400" y="3956050"/>
          <p14:tracePt t="31670" x="6502400" y="3946525"/>
          <p14:tracePt t="31764" x="6502400" y="3940175"/>
          <p14:tracePt t="32035" x="6502400" y="3952875"/>
          <p14:tracePt t="32042" x="6502400" y="3971925"/>
          <p14:tracePt t="32053" x="6502400" y="3981450"/>
          <p14:tracePt t="32070" x="6502400" y="4038600"/>
          <p14:tracePt t="32103" x="6508750" y="4133850"/>
          <p14:tracePt t="32137" x="6524625" y="4318000"/>
          <p14:tracePt t="32154" x="6524625" y="4346575"/>
          <p14:tracePt t="32171" x="6524625" y="4381500"/>
          <p14:tracePt t="32187" x="6524625" y="4391025"/>
          <p14:tracePt t="32204" x="6524625" y="4400550"/>
          <p14:tracePt t="32220" x="6524625" y="4419600"/>
          <p14:tracePt t="32236" x="6524625" y="4432300"/>
          <p14:tracePt t="32254" x="6524625" y="4441825"/>
          <p14:tracePt t="32270" x="6524625" y="4454525"/>
          <p14:tracePt t="32287" x="6524625" y="4470400"/>
          <p14:tracePt t="32305" x="6524625" y="4486275"/>
          <p14:tracePt t="32320" x="6524625" y="4489450"/>
          <p14:tracePt t="33006" x="6518275" y="4489450"/>
          <p14:tracePt t="33012" x="6505575" y="4489450"/>
          <p14:tracePt t="33020" x="6496050" y="4489450"/>
          <p14:tracePt t="33037" x="6451600" y="4502150"/>
          <p14:tracePt t="33054" x="6350000" y="4524375"/>
          <p14:tracePt t="33070" x="6264275" y="4540250"/>
          <p14:tracePt t="33103" x="6086475" y="4591050"/>
          <p14:tracePt t="33137" x="5994400" y="4616450"/>
          <p14:tracePt t="33154" x="5953125" y="4641850"/>
          <p14:tracePt t="33171" x="5930900" y="4648200"/>
          <p14:tracePt t="33187" x="5892800" y="4648200"/>
          <p14:tracePt t="33203" x="5845175" y="4648200"/>
          <p14:tracePt t="33220" x="5822950" y="4648200"/>
          <p14:tracePt t="33236" x="5794375" y="4648200"/>
          <p14:tracePt t="33253" x="5762625" y="4654550"/>
          <p14:tracePt t="33270" x="5715000" y="4660900"/>
          <p14:tracePt t="33287" x="5673725" y="4660900"/>
          <p14:tracePt t="33303" x="5610225" y="4660900"/>
          <p14:tracePt t="33320" x="5572125" y="4673600"/>
          <p14:tracePt t="33337" x="5527675" y="4676775"/>
          <p14:tracePt t="33339" x="5508625" y="4692650"/>
          <p14:tracePt t="33353" x="5454650" y="4705350"/>
          <p14:tracePt t="33370" x="5410200" y="4718050"/>
          <p14:tracePt t="33387" x="5375275" y="4724400"/>
          <p14:tracePt t="33403" x="5311775" y="4737100"/>
          <p14:tracePt t="33420" x="5264150" y="4756150"/>
          <p14:tracePt t="33437" x="5226050" y="4768850"/>
          <p14:tracePt t="33454" x="5184775" y="4784725"/>
          <p14:tracePt t="33470" x="5146675" y="4797425"/>
          <p14:tracePt t="33486" x="5124450" y="4816475"/>
          <p14:tracePt t="33503" x="5080000" y="4835525"/>
          <p14:tracePt t="33520" x="5057775" y="4838700"/>
          <p14:tracePt t="33536" x="5041900" y="4838700"/>
          <p14:tracePt t="33553" x="5029200" y="4838700"/>
          <p14:tracePt t="33571" x="5019675" y="4838700"/>
          <p14:tracePt t="33588" x="5010150" y="4838700"/>
          <p14:tracePt t="33604" x="4987925" y="4838700"/>
          <p14:tracePt t="33782" x="5057775" y="4822825"/>
          <p14:tracePt t="33789" x="5149850" y="4813300"/>
          <p14:tracePt t="33803" x="5321300" y="4794250"/>
          <p14:tracePt t="33820" x="5461000" y="4778375"/>
          <p14:tracePt t="33838" x="5534025" y="4778375"/>
          <p14:tracePt t="33853" x="5638800" y="4762500"/>
          <p14:tracePt t="33870" x="5768975" y="4737100"/>
          <p14:tracePt t="33888" x="5924550" y="4711700"/>
          <p14:tracePt t="33904" x="5988050" y="4699000"/>
          <p14:tracePt t="33920" x="6032500" y="4686300"/>
          <p14:tracePt t="33936" x="6076950" y="4686300"/>
          <p14:tracePt t="33953" x="6118225" y="4686300"/>
          <p14:tracePt t="33970" x="6137275" y="4667250"/>
          <p14:tracePt t="33988" x="6169025" y="4660900"/>
          <p14:tracePt t="34003" x="6191250" y="4651375"/>
          <p14:tracePt t="34020" x="6216650" y="4638675"/>
          <p14:tracePt t="34038" x="6257925" y="4613275"/>
          <p14:tracePt t="34053" x="6289675" y="4600575"/>
          <p14:tracePt t="34070" x="6305550" y="4591050"/>
          <p14:tracePt t="34086" x="6315075" y="4581525"/>
          <p14:tracePt t="34103" x="6350000" y="4565650"/>
          <p14:tracePt t="34120" x="6372225" y="4552950"/>
          <p14:tracePt t="34138" x="6435725" y="4533900"/>
          <p14:tracePt t="34154" x="6457950" y="4521200"/>
          <p14:tracePt t="34170" x="6483350" y="4505325"/>
          <p14:tracePt t="34187" x="6508750" y="4489450"/>
          <p14:tracePt t="34203" x="6521450" y="4489450"/>
          <p14:tracePt t="34220" x="6524625" y="4489450"/>
          <p14:tracePt t="34275" x="6530975" y="4489450"/>
          <p14:tracePt t="34303" x="6530975" y="4483100"/>
          <p14:tracePt t="34517" x="6508750" y="4486275"/>
          <p14:tracePt t="34523" x="6473825" y="4492625"/>
          <p14:tracePt t="34538" x="6407150" y="4514850"/>
          <p14:tracePt t="34554" x="6353175" y="4527550"/>
          <p14:tracePt t="34570" x="6299200" y="4543425"/>
          <p14:tracePt t="34603" x="6153150" y="4578350"/>
          <p14:tracePt t="34637" x="6007100" y="4610100"/>
          <p14:tracePt t="34654" x="5962650" y="4622800"/>
          <p14:tracePt t="34670" x="5918200" y="4641850"/>
          <p14:tracePt t="34687" x="5861050" y="4654550"/>
          <p14:tracePt t="34704" x="5838825" y="4667250"/>
          <p14:tracePt t="34720" x="5810250" y="4667250"/>
          <p14:tracePt t="34736" x="5765800" y="4679950"/>
          <p14:tracePt t="34753" x="5730875" y="4679950"/>
          <p14:tracePt t="34770" x="5699125" y="4699000"/>
          <p14:tracePt t="34787" x="5641975" y="4711700"/>
          <p14:tracePt t="34804" x="5607050" y="4718050"/>
          <p14:tracePt t="34820" x="5584825" y="4721225"/>
          <p14:tracePt t="34837" x="5540375" y="4740275"/>
          <p14:tracePt t="34854" x="5505450" y="4746625"/>
          <p14:tracePt t="34870" x="5467350" y="4765675"/>
          <p14:tracePt t="34872" x="5454650" y="4772025"/>
          <p14:tracePt t="34886" x="5410200" y="4784725"/>
          <p14:tracePt t="34903" x="5372100" y="4797425"/>
          <p14:tracePt t="34920" x="5346700" y="4810125"/>
          <p14:tracePt t="34937" x="5305425" y="4826000"/>
          <p14:tracePt t="34954" x="5283200" y="4826000"/>
          <p14:tracePt t="34970" x="5267325" y="4832350"/>
          <p14:tracePt t="34987" x="5248275" y="4841875"/>
          <p14:tracePt t="35004" x="5238750" y="4848225"/>
          <p14:tracePt t="35020" x="5229225" y="4851400"/>
          <p14:tracePt t="35037" x="5207000" y="4864100"/>
          <p14:tracePt t="35053" x="5197475" y="4864100"/>
          <p14:tracePt t="35070" x="5187950" y="4864100"/>
          <p14:tracePt t="35087" x="5172075" y="4873625"/>
          <p14:tracePt t="35103" x="5156200" y="4873625"/>
          <p14:tracePt t="35120" x="5153025" y="4876800"/>
          <p14:tracePt t="37027" x="5165725" y="4876800"/>
          <p14:tracePt t="37034" x="5184775" y="4876800"/>
          <p14:tracePt t="37041" x="5210175" y="4873625"/>
          <p14:tracePt t="37053" x="5235575" y="4867275"/>
          <p14:tracePt t="37070" x="5330825" y="4832350"/>
          <p14:tracePt t="37087" x="5419725" y="4791075"/>
          <p14:tracePt t="37102" x="5486400" y="4762500"/>
          <p14:tracePt t="37136" x="5651500" y="4679950"/>
          <p14:tracePt t="37170" x="5829300" y="4629150"/>
          <p14:tracePt t="37186" x="5892800" y="4613275"/>
          <p14:tracePt t="37204" x="5997575" y="4568825"/>
          <p14:tracePt t="37220" x="6096000" y="4543425"/>
          <p14:tracePt t="37236" x="6169025" y="4527550"/>
          <p14:tracePt t="37253" x="6273800" y="4498975"/>
          <p14:tracePt t="37270" x="6311900" y="4486275"/>
          <p14:tracePt t="37286" x="6356350" y="4460875"/>
          <p14:tracePt t="37303" x="6416675" y="4422775"/>
          <p14:tracePt t="37320" x="6438900" y="4403725"/>
          <p14:tracePt t="37336" x="6470650" y="4371975"/>
          <p14:tracePt t="37354" x="6508750" y="4333875"/>
          <p14:tracePt t="37370" x="6540500" y="4302125"/>
          <p14:tracePt t="37387" x="6559550" y="4279900"/>
          <p14:tracePt t="37403" x="6575425" y="4238625"/>
          <p14:tracePt t="37419" x="6594475" y="4191000"/>
          <p14:tracePt t="37436" x="6607175" y="4146550"/>
          <p14:tracePt t="37453" x="6619875" y="4083050"/>
          <p14:tracePt t="37469" x="6619875" y="4038600"/>
          <p14:tracePt t="37486" x="6619875" y="3994150"/>
          <p14:tracePt t="37503" x="6619875" y="3956050"/>
          <p14:tracePt t="37519" x="6619875" y="3917950"/>
          <p14:tracePt t="37536" x="6619875" y="3873500"/>
          <p14:tracePt t="37553" x="6619875" y="3813175"/>
          <p14:tracePt t="37569" x="6619875" y="3775075"/>
          <p14:tracePt t="37586" x="6619875" y="3740150"/>
          <p14:tracePt t="37603" x="6613525" y="3705225"/>
          <p14:tracePt t="37620" x="6600825" y="3673475"/>
          <p14:tracePt t="37637" x="6584950" y="3663950"/>
          <p14:tracePt t="37653" x="6569075" y="3648075"/>
          <p14:tracePt t="37669" x="6559550" y="3632200"/>
          <p14:tracePt t="37686" x="6553200" y="3616325"/>
          <p14:tracePt t="37704" x="6550025" y="3578225"/>
          <p14:tracePt t="37720" x="6543675" y="3552825"/>
          <p14:tracePt t="37736" x="6530975" y="3530600"/>
          <p14:tracePt t="37753" x="6511925" y="3482975"/>
          <p14:tracePt t="37770" x="6499225" y="3451225"/>
          <p14:tracePt t="37786" x="6496050" y="3429000"/>
          <p14:tracePt t="37803" x="6496050" y="3403600"/>
          <p14:tracePt t="37819" x="6496050" y="3390900"/>
          <p14:tracePt t="37836" x="6496050" y="3387725"/>
          <p14:tracePt t="37870" x="6489700" y="3387725"/>
          <p14:tracePt t="37887" x="6483350" y="3387725"/>
          <p14:tracePt t="37903" x="6473825" y="3387725"/>
          <p14:tracePt t="37925" x="6470650" y="3387725"/>
          <p14:tracePt t="37984" x="6470650" y="3394075"/>
          <p14:tracePt t="37990" x="6470650" y="3400425"/>
          <p14:tracePt t="38003" x="6470650" y="3413125"/>
          <p14:tracePt t="38020" x="6470650" y="3435350"/>
          <p14:tracePt t="38037" x="6470650" y="3463925"/>
          <p14:tracePt t="38053" x="6470650" y="3498850"/>
          <p14:tracePt t="38069" x="6470650" y="3527425"/>
          <p14:tracePt t="38086" x="6470650" y="3549650"/>
          <p14:tracePt t="38103" x="6470650" y="3587750"/>
          <p14:tracePt t="38120" x="6470650" y="3609975"/>
          <p14:tracePt t="38137" x="6470650" y="3641725"/>
          <p14:tracePt t="38153" x="6470650" y="3695700"/>
          <p14:tracePt t="38170" x="6470650" y="3730625"/>
          <p14:tracePt t="38186" x="6470650" y="3775075"/>
          <p14:tracePt t="38202" x="6470650" y="3838575"/>
          <p14:tracePt t="38219" x="6470650" y="3867150"/>
          <p14:tracePt t="38236" x="6470650" y="3905250"/>
          <p14:tracePt t="38252" x="6470650" y="3959225"/>
          <p14:tracePt t="38269" x="6470650" y="3981450"/>
          <p14:tracePt t="38286" x="6470650" y="4010025"/>
          <p14:tracePt t="38303" x="6470650" y="4041775"/>
          <p14:tracePt t="38320" x="6470650" y="4073525"/>
          <p14:tracePt t="38336" x="6470650" y="4095750"/>
          <p14:tracePt t="38353" x="6470650" y="4127500"/>
          <p14:tracePt t="38370" x="6470650" y="4137025"/>
          <p14:tracePt t="38388" x="6470650" y="4146550"/>
          <p14:tracePt t="38403" x="6470650" y="4184650"/>
          <p14:tracePt t="38420" x="6470650" y="4206875"/>
          <p14:tracePt t="38437" x="6470650" y="4238625"/>
          <p14:tracePt t="38439" x="6470650" y="4248150"/>
          <p14:tracePt t="38453" x="6470650" y="4270375"/>
          <p14:tracePt t="38469" x="6470650" y="4298950"/>
          <p14:tracePt t="38487" x="6470650" y="4321175"/>
          <p14:tracePt t="38502" x="6470650" y="4362450"/>
          <p14:tracePt t="38519" x="6470650" y="4384675"/>
          <p14:tracePt t="38536" x="6470650" y="4397375"/>
          <p14:tracePt t="38552" x="6470650" y="4413250"/>
          <p14:tracePt t="38569" x="6470650" y="4429125"/>
          <p14:tracePt t="38586" x="6470650" y="4451350"/>
          <p14:tracePt t="38602" x="6470650" y="4470400"/>
          <p14:tracePt t="38620" x="6470650" y="4486275"/>
          <p14:tracePt t="38637" x="6470650" y="4511675"/>
          <p14:tracePt t="38653" x="6470650" y="4527550"/>
          <p14:tracePt t="38670" x="6470650" y="4543425"/>
          <p14:tracePt t="38687" x="6470650" y="4575175"/>
          <p14:tracePt t="38703" x="6470650" y="4597400"/>
          <p14:tracePt t="38720" x="6470650" y="4625975"/>
          <p14:tracePt t="38736" x="6470650" y="4648200"/>
          <p14:tracePt t="38753" x="6483350" y="4673600"/>
          <p14:tracePt t="38770" x="6492875" y="4683125"/>
          <p14:tracePt t="38787" x="6496050" y="4705350"/>
          <p14:tracePt t="38803" x="6502400" y="4714875"/>
          <p14:tracePt t="38819" x="6502400" y="4730750"/>
          <p14:tracePt t="38837" x="6502400" y="4762500"/>
          <p14:tracePt t="38853" x="6502400" y="4778375"/>
          <p14:tracePt t="38869" x="6502400" y="4791075"/>
          <p14:tracePt t="38887" x="6502400" y="4819650"/>
          <p14:tracePt t="38902" x="6502400" y="4835525"/>
          <p14:tracePt t="38920" x="6508750" y="4851400"/>
          <p14:tracePt t="38937" x="6511925" y="4883150"/>
          <p14:tracePt t="38953" x="6511925" y="4899025"/>
          <p14:tracePt t="38970" x="6518275" y="4927600"/>
          <p14:tracePt t="38986" x="6518275" y="4959350"/>
          <p14:tracePt t="39002" x="6518275" y="4991100"/>
          <p14:tracePt t="39020" x="6524625" y="5013325"/>
          <p14:tracePt t="39037" x="6550025" y="5054600"/>
          <p14:tracePt t="39053" x="6556375" y="5086350"/>
          <p14:tracePt t="39070" x="6562725" y="5121275"/>
          <p14:tracePt t="39087" x="6569075" y="5178425"/>
          <p14:tracePt t="39103" x="6569075" y="5200650"/>
          <p14:tracePt t="39119" x="6569075" y="5235575"/>
          <p14:tracePt t="39136" x="6569075" y="5270500"/>
          <p14:tracePt t="39153" x="6569075" y="5299075"/>
          <p14:tracePt t="39169" x="6569075" y="5321300"/>
          <p14:tracePt t="39187" x="6569075" y="5356225"/>
          <p14:tracePt t="39203" x="6569075" y="5365750"/>
          <p14:tracePt t="39220" x="6569075" y="5375275"/>
          <p14:tracePt t="39237" x="6565900" y="5394325"/>
          <p14:tracePt t="39253" x="6556375" y="5403850"/>
          <p14:tracePt t="39269" x="6550025" y="5413375"/>
          <p14:tracePt t="39286" x="6530975" y="5419725"/>
          <p14:tracePt t="39303" x="6521450" y="5419725"/>
          <p14:tracePt t="39319" x="6515100" y="5419725"/>
          <p14:tracePt t="39337" x="6502400" y="5419725"/>
          <p14:tracePt t="39353" x="6486525" y="5416550"/>
          <p14:tracePt t="39370" x="6477000" y="5407025"/>
          <p14:tracePt t="39387" x="6461125" y="5372100"/>
          <p14:tracePt t="39403" x="6448425" y="5349875"/>
          <p14:tracePt t="39419" x="6442075" y="5318125"/>
          <p14:tracePt t="39436" x="6442075" y="5280025"/>
          <p14:tracePt t="39452" x="6442075" y="5241925"/>
          <p14:tracePt t="39470" x="6442075" y="5219700"/>
          <p14:tracePt t="39473" x="6442075" y="5194300"/>
          <p14:tracePt t="39487" x="6442075" y="5159375"/>
          <p14:tracePt t="39503" x="6451600" y="5111750"/>
          <p14:tracePt t="39520" x="6464300" y="5057775"/>
          <p14:tracePt t="39536" x="6486525" y="4937125"/>
          <p14:tracePt t="39552" x="6521450" y="4826000"/>
          <p14:tracePt t="39569" x="6534150" y="4775200"/>
          <p14:tracePt t="39586" x="6553200" y="4708525"/>
          <p14:tracePt t="39602" x="6565900" y="4679950"/>
          <p14:tracePt t="39619" x="6584950" y="4641850"/>
          <p14:tracePt t="39637" x="6604000" y="4578350"/>
          <p14:tracePt t="39653" x="6604000" y="4533900"/>
          <p14:tracePt t="39670" x="6610350" y="4473575"/>
          <p14:tracePt t="39686" x="6623050" y="4400550"/>
          <p14:tracePt t="39702" x="6629400" y="4356100"/>
          <p14:tracePt t="39719" x="6642100" y="4330700"/>
          <p14:tracePt t="39736" x="6654800" y="4289425"/>
          <p14:tracePt t="39752" x="6661150" y="4254500"/>
          <p14:tracePt t="39770" x="6661150" y="4216400"/>
          <p14:tracePt t="39787" x="6661150" y="4130675"/>
          <p14:tracePt t="39803" x="6661150" y="4095750"/>
          <p14:tracePt t="39820" x="6661150" y="4051300"/>
          <p14:tracePt t="39836" x="6657975" y="3994150"/>
          <p14:tracePt t="39852" x="6645275" y="3971925"/>
          <p14:tracePt t="39869" x="6632575" y="3940175"/>
          <p14:tracePt t="39887" x="6616700" y="3905250"/>
          <p14:tracePt t="39903" x="6604000" y="3876675"/>
          <p14:tracePt t="39920" x="6591300" y="3851275"/>
          <p14:tracePt t="39937" x="6572250" y="3810000"/>
          <p14:tracePt t="39953" x="6565900" y="3787775"/>
          <p14:tracePt t="39969" x="6559550" y="3759200"/>
          <p14:tracePt t="39972" x="6556375" y="3746500"/>
          <p14:tracePt t="39986" x="6543675" y="3721100"/>
          <p14:tracePt t="40002" x="6530975" y="3692525"/>
          <p14:tracePt t="40020" x="6511925" y="3667125"/>
          <p14:tracePt t="40037" x="6496050" y="3635375"/>
          <p14:tracePt t="40053" x="6486525" y="3609975"/>
          <p14:tracePt t="40070" x="6467475" y="3575050"/>
          <p14:tracePt t="40086" x="6451600" y="3559175"/>
          <p14:tracePt t="40103" x="6442075" y="3549650"/>
          <p14:tracePt t="40119" x="6429375" y="3533775"/>
          <p14:tracePt t="40136" x="6426200" y="3517900"/>
          <p14:tracePt t="40153" x="6416675" y="3514725"/>
          <p14:tracePt t="40169" x="6407150" y="3514725"/>
          <p14:tracePt t="40186" x="6400800" y="3514725"/>
          <p14:tracePt t="40202" x="6394450" y="3514725"/>
          <p14:tracePt t="40271" x="6394450" y="3521075"/>
          <p14:tracePt t="40278" x="6394450" y="3524250"/>
          <p14:tracePt t="40286" x="6394450" y="3530600"/>
          <p14:tracePt t="40302" x="6394450" y="3546475"/>
          <p14:tracePt t="40319" x="6394450" y="3562350"/>
          <p14:tracePt t="40337" x="6394450" y="3594100"/>
          <p14:tracePt t="40353" x="6394450" y="3603625"/>
          <p14:tracePt t="40370" x="6394450" y="3616325"/>
          <p14:tracePt t="40386" x="6394450" y="3625850"/>
          <p14:tracePt t="40403" x="6394450" y="3641725"/>
          <p14:tracePt t="40419" x="6394450" y="3651250"/>
          <p14:tracePt t="40437" x="6394450" y="3667125"/>
          <p14:tracePt t="40453" x="6394450" y="3683000"/>
          <p14:tracePt t="40470" x="6394450" y="3721100"/>
          <p14:tracePt t="40487" x="6394450" y="3752850"/>
          <p14:tracePt t="40503" x="6394450" y="3771900"/>
          <p14:tracePt t="40520" x="6394450" y="3794125"/>
          <p14:tracePt t="40535" x="6394450" y="3816350"/>
          <p14:tracePt t="40552" x="6394450" y="3829050"/>
          <p14:tracePt t="40569" x="6394450" y="3863975"/>
          <p14:tracePt t="40586" x="6394450" y="3873500"/>
          <p14:tracePt t="40603" x="6394450" y="3883025"/>
          <p14:tracePt t="40620" x="6394450" y="3914775"/>
          <p14:tracePt t="40636" x="6394450" y="3924300"/>
          <p14:tracePt t="40653" x="6394450" y="3933825"/>
          <p14:tracePt t="40670" x="6394450" y="3949700"/>
          <p14:tracePt t="40686" x="6394450" y="3965575"/>
          <p14:tracePt t="40703" x="6394450" y="3975100"/>
          <p14:tracePt t="40720" x="6394450" y="4006850"/>
          <p14:tracePt t="40736" x="6394450" y="4035425"/>
          <p14:tracePt t="40753" x="6394450" y="4057650"/>
          <p14:tracePt t="40769" x="6394450" y="4098925"/>
          <p14:tracePt t="40786" x="6394450" y="4111625"/>
          <p14:tracePt t="40803" x="6394450" y="4127500"/>
          <p14:tracePt t="40819" x="6394450" y="4149725"/>
          <p14:tracePt t="40836" x="6394450" y="4168775"/>
          <p14:tracePt t="40853" x="6394450" y="4191000"/>
          <p14:tracePt t="40870" x="6394450" y="4225925"/>
          <p14:tracePt t="40886" x="6397625" y="4254500"/>
          <p14:tracePt t="40903" x="6397625" y="4276725"/>
          <p14:tracePt t="40919" x="6397625" y="4311650"/>
          <p14:tracePt t="40935" x="6397625" y="4321175"/>
          <p14:tracePt t="40952" x="6397625" y="4330700"/>
          <p14:tracePt t="40969" x="6397625" y="4362450"/>
          <p14:tracePt t="40986" x="6403975" y="4384675"/>
          <p14:tracePt t="41003" x="6403975" y="4413250"/>
          <p14:tracePt t="41020" x="6416675" y="4441825"/>
          <p14:tracePt t="41036" x="6423025" y="4457700"/>
          <p14:tracePt t="41053" x="6423025" y="4467225"/>
          <p14:tracePt t="41069" x="6423025" y="4479925"/>
          <p14:tracePt t="41085" x="6423025" y="4495800"/>
          <p14:tracePt t="41102" x="6426200" y="4505325"/>
          <p14:tracePt t="41119" x="6435725" y="4527550"/>
          <p14:tracePt t="41135" x="6448425" y="4556125"/>
          <p14:tracePt t="41152" x="6461125" y="4581525"/>
          <p14:tracePt t="41169" x="6461125" y="4613275"/>
          <p14:tracePt t="41185" x="6461125" y="4625975"/>
          <p14:tracePt t="41202" x="6461125" y="4635500"/>
          <p14:tracePt t="41220" x="6461125" y="4648200"/>
          <p14:tracePt t="41236" x="6461125" y="4664075"/>
          <p14:tracePt t="41253" x="6461125" y="4673600"/>
          <p14:tracePt t="41270" x="6470650" y="4689475"/>
          <p14:tracePt t="41286" x="6480175" y="4699000"/>
          <p14:tracePt t="41303" x="6486525" y="4714875"/>
          <p14:tracePt t="41319" x="6496050" y="4727575"/>
          <p14:tracePt t="41335" x="6496050" y="4737100"/>
          <p14:tracePt t="41352" x="6496050" y="4746625"/>
          <p14:tracePt t="41369" x="6496050" y="4768850"/>
          <p14:tracePt t="41386" x="6496050" y="4778375"/>
          <p14:tracePt t="41403" x="6502400" y="4787900"/>
          <p14:tracePt t="41419" x="6505575" y="4803775"/>
          <p14:tracePt t="41436" x="6505575" y="4816475"/>
          <p14:tracePt t="41453" x="6511925" y="4826000"/>
          <p14:tracePt t="41469" x="6511925" y="4841875"/>
          <p14:tracePt t="41486" x="6511925" y="4851400"/>
          <p14:tracePt t="41502" x="6511925" y="4867275"/>
          <p14:tracePt t="41519" x="6511925" y="4883150"/>
          <p14:tracePt t="41535" x="6521450" y="4892675"/>
          <p14:tracePt t="41553" x="6527800" y="4902200"/>
          <p14:tracePt t="41569" x="6537325" y="4921250"/>
          <p14:tracePt t="41585" x="6540500" y="4930775"/>
          <p14:tracePt t="41604" x="6540500" y="4946650"/>
          <p14:tracePt t="41620" x="6540500" y="4956175"/>
          <p14:tracePt t="41636" x="6546850" y="4972050"/>
          <p14:tracePt t="41654" x="6546850" y="4987925"/>
          <p14:tracePt t="41686" x="6553200" y="4991100"/>
          <p14:tracePt t="41704" x="6556375" y="5000625"/>
          <p14:tracePt t="41719" x="6562725" y="5016500"/>
          <p14:tracePt t="41735" x="6562725" y="5022850"/>
          <p14:tracePt t="41753" x="6562725" y="5026025"/>
          <p14:tracePt t="41826" x="6562725" y="5032375"/>
          <p14:tracePt t="41833" x="6562725" y="5035550"/>
          <p14:tracePt t="41840" x="6562725" y="5041900"/>
          <p14:tracePt t="41854" x="6562725" y="5045075"/>
          <p14:tracePt t="41869" x="6562725" y="5054600"/>
          <p14:tracePt t="41886" x="6562725" y="5070475"/>
          <p14:tracePt t="41903" x="6562725" y="5076825"/>
          <p14:tracePt t="41955" x="6562725" y="5080000"/>
          <p14:tracePt t="41969" x="6562725" y="5086350"/>
          <p14:tracePt t="41983" x="6562725" y="5089525"/>
          <p14:tracePt t="41996" x="6562725" y="5095875"/>
          <p14:tracePt t="42003" x="6562725" y="5099050"/>
          <p14:tracePt t="42019" x="6562725" y="5105400"/>
          <p14:tracePt t="42036" x="6562725" y="5114925"/>
          <p14:tracePt t="42739" x="6562725" y="5083175"/>
          <p14:tracePt t="42746" x="6562725" y="5048250"/>
          <p14:tracePt t="42754" x="6562725" y="5022850"/>
          <p14:tracePt t="42770" x="6562725" y="4962525"/>
          <p14:tracePt t="42786" x="6562725" y="4905375"/>
          <p14:tracePt t="42802" x="6562725" y="4800600"/>
          <p14:tracePt t="42819" x="6562725" y="4727575"/>
          <p14:tracePt t="42852" x="6562725" y="4587875"/>
          <p14:tracePt t="42886" x="6575425" y="4498975"/>
          <p14:tracePt t="42902" x="6575425" y="4435475"/>
          <p14:tracePt t="42920" x="6575425" y="4400550"/>
          <p14:tracePt t="42936" x="6575425" y="4362450"/>
          <p14:tracePt t="42953" x="6575425" y="4321175"/>
          <p14:tracePt t="42969" x="6575425" y="4302125"/>
          <p14:tracePt t="42985" x="6575425" y="4279900"/>
          <p14:tracePt t="43002" x="6575425" y="4244975"/>
          <p14:tracePt t="43019" x="6575425" y="4222750"/>
          <p14:tracePt t="43036" x="6581775" y="4194175"/>
          <p14:tracePt t="43052" x="6588125" y="4130675"/>
          <p14:tracePt t="43069" x="6588125" y="4086225"/>
          <p14:tracePt t="43086" x="6588125" y="4051300"/>
          <p14:tracePt t="43103" x="6588125" y="4003675"/>
          <p14:tracePt t="43119" x="6588125" y="3981450"/>
          <p14:tracePt t="43135" x="6588125" y="3965575"/>
          <p14:tracePt t="43152" x="6588125" y="3949700"/>
          <p14:tracePt t="43169" x="6584950" y="3940175"/>
          <p14:tracePt t="43186" x="6581775" y="3930650"/>
          <p14:tracePt t="43203" x="6572250" y="3911600"/>
          <p14:tracePt t="43219" x="6559550" y="3905250"/>
          <p14:tracePt t="43237" x="6556375" y="3895725"/>
          <p14:tracePt t="43252" x="6550025" y="3892550"/>
          <p14:tracePt t="43287" x="6550025" y="3886200"/>
          <p14:tracePt t="43302" x="6550025" y="3879850"/>
          <p14:tracePt t="43324" x="6550025" y="3876675"/>
          <p14:tracePt t="43337" x="6550025" y="3867150"/>
          <p14:tracePt t="43353" x="6546850" y="3851275"/>
          <p14:tracePt t="43386" x="6546850" y="3848100"/>
          <p14:tracePt t="43452" x="6540500" y="3848100"/>
          <p14:tracePt t="43461" x="6537325" y="3848100"/>
          <p14:tracePt t="43488" x="6530975" y="3848100"/>
          <p14:tracePt t="43502" x="6521450" y="3848100"/>
          <p14:tracePt t="43509" x="6521450" y="3854450"/>
          <p14:tracePt t="43518" x="6521450" y="3857625"/>
          <p14:tracePt t="43535" x="6515100" y="3873500"/>
          <p14:tracePt t="43552" x="6511925" y="3889375"/>
          <p14:tracePt t="43569" x="6511925" y="3898900"/>
          <p14:tracePt t="43587" x="6505575" y="3914775"/>
          <p14:tracePt t="43603" x="6502400" y="3927475"/>
          <p14:tracePt t="43619" x="6496050" y="3937000"/>
          <p14:tracePt t="43637" x="6489700" y="3952875"/>
          <p14:tracePt t="43653" x="6486525" y="3962400"/>
          <p14:tracePt t="43669" x="6486525" y="3984625"/>
          <p14:tracePt t="43686" x="6480175" y="4016375"/>
          <p14:tracePt t="43702" x="6467475" y="4041775"/>
          <p14:tracePt t="43719" x="6464300" y="4064000"/>
          <p14:tracePt t="43736" x="6464300" y="4095750"/>
          <p14:tracePt t="43753" x="6451600" y="4105275"/>
          <p14:tracePt t="43769" x="6451600" y="4114800"/>
          <p14:tracePt t="43786" x="6448425" y="4127500"/>
          <p14:tracePt t="43803" x="6448425" y="4143375"/>
          <p14:tracePt t="43819" x="6448425" y="4152900"/>
          <p14:tracePt t="43836" x="6448425" y="4168775"/>
          <p14:tracePt t="43852" x="6448425" y="4178300"/>
          <p14:tracePt t="43869" x="6448425" y="4200525"/>
          <p14:tracePt t="43887" x="6448425" y="4213225"/>
          <p14:tracePt t="43903" x="6448425" y="4229100"/>
          <p14:tracePt t="43919" x="6448425" y="4244975"/>
          <p14:tracePt t="43936" x="6448425" y="4270375"/>
          <p14:tracePt t="43953" x="6448425" y="4298950"/>
          <p14:tracePt t="43969" x="6448425" y="4321175"/>
          <p14:tracePt t="43987" x="6448425" y="4362450"/>
          <p14:tracePt t="44002" x="6448425" y="4378325"/>
          <p14:tracePt t="44019" x="6448425" y="4387850"/>
          <p14:tracePt t="44021" x="6448425" y="4391025"/>
          <p14:tracePt t="44036" x="6448425" y="4406900"/>
          <p14:tracePt t="44052" x="6448425" y="4416425"/>
          <p14:tracePt t="44069" x="6448425" y="4425950"/>
          <p14:tracePt t="44086" x="6448425" y="4441825"/>
          <p14:tracePt t="44102" x="6448425" y="4457700"/>
          <p14:tracePt t="44119" x="6448425" y="4473575"/>
          <p14:tracePt t="44135" x="6448425" y="4498975"/>
          <p14:tracePt t="44153" x="6448425" y="4521200"/>
          <p14:tracePt t="44169" x="6448425" y="4537075"/>
          <p14:tracePt t="44186" x="6448425" y="4549775"/>
          <p14:tracePt t="44203" x="6448425" y="4572000"/>
          <p14:tracePt t="44219" x="6448425" y="4594225"/>
          <p14:tracePt t="44236" x="6448425" y="4625975"/>
          <p14:tracePt t="44252" x="6448425" y="4648200"/>
          <p14:tracePt t="44269" x="6451600" y="4670425"/>
          <p14:tracePt t="44285" x="6454775" y="4689475"/>
          <p14:tracePt t="44302" x="6454775" y="4699000"/>
          <p14:tracePt t="44319" x="6454775" y="4708525"/>
          <p14:tracePt t="44336" x="6454775" y="4730750"/>
          <p14:tracePt t="44352" x="6454775" y="4740275"/>
          <p14:tracePt t="44369" x="6461125" y="4749800"/>
          <p14:tracePt t="44386" x="6477000" y="4768850"/>
          <p14:tracePt t="44402" x="6480175" y="4781550"/>
          <p14:tracePt t="44419" x="6492875" y="4803775"/>
          <p14:tracePt t="44436" x="6499225" y="4838700"/>
          <p14:tracePt t="44453" x="6502400" y="4848225"/>
          <p14:tracePt t="44469" x="6502400" y="4857750"/>
          <p14:tracePt t="44486" x="6508750" y="4876800"/>
          <p14:tracePt t="44502" x="6515100" y="4886325"/>
          <p14:tracePt t="44519" x="6530975" y="4908550"/>
          <p14:tracePt t="44535" x="6546850" y="4924425"/>
          <p14:tracePt t="44552" x="6550025" y="4946650"/>
          <p14:tracePt t="44569" x="6556375" y="4962525"/>
          <p14:tracePt t="44585" x="6562725" y="4981575"/>
          <p14:tracePt t="44603" x="6562725" y="4994275"/>
          <p14:tracePt t="44619" x="6562725" y="5003800"/>
          <p14:tracePt t="44636" x="6562725" y="5022850"/>
          <p14:tracePt t="44652" x="6562725" y="5032375"/>
          <p14:tracePt t="44668" x="6565900" y="5041900"/>
          <p14:tracePt t="44685" x="6575425" y="5057775"/>
          <p14:tracePt t="44702" x="6581775" y="5073650"/>
          <p14:tracePt t="44719" x="6588125" y="5083175"/>
          <p14:tracePt t="44735" x="6588125" y="5095875"/>
          <p14:tracePt t="44752" x="6588125" y="5105400"/>
          <p14:tracePt t="44769" x="6588125" y="5114925"/>
          <p14:tracePt t="44786" x="6588125" y="5137150"/>
          <p14:tracePt t="44802" x="6588125" y="5146675"/>
          <p14:tracePt t="44819" x="6591300" y="5156200"/>
          <p14:tracePt t="44836" x="6591300" y="5175250"/>
          <p14:tracePt t="44852" x="6591300" y="5184775"/>
          <p14:tracePt t="44870" x="6591300" y="5200650"/>
          <p14:tracePt t="44885" x="6591300" y="5210175"/>
          <p14:tracePt t="44902" x="6591300" y="5216525"/>
          <p14:tracePt t="44920" x="6591300" y="5229225"/>
          <p14:tracePt t="44936" x="6591300" y="5238750"/>
          <p14:tracePt t="44952" x="6591300" y="5248275"/>
          <p14:tracePt t="44968" x="6591300" y="5254625"/>
          <p14:tracePt t="44985" x="6591300" y="5273675"/>
          <p14:tracePt t="45192" x="6597650" y="5251450"/>
          <p14:tracePt t="45199" x="6610350" y="5232400"/>
          <p14:tracePt t="45205" x="6616700" y="5213350"/>
          <p14:tracePt t="45219" x="6623050" y="5184775"/>
          <p14:tracePt t="45235" x="6629400" y="5162550"/>
          <p14:tracePt t="45252" x="6635750" y="5130800"/>
          <p14:tracePt t="45269" x="6642100" y="5105400"/>
          <p14:tracePt t="45285" x="6648450" y="5073650"/>
          <p14:tracePt t="45302" x="6651625" y="5051425"/>
          <p14:tracePt t="45319" x="6680200" y="4987925"/>
          <p14:tracePt t="45336" x="6692900" y="4933950"/>
          <p14:tracePt t="45352" x="6705600" y="4870450"/>
          <p14:tracePt t="45369" x="6727825" y="4781550"/>
          <p14:tracePt t="45385" x="6746875" y="4724400"/>
          <p14:tracePt t="45402" x="6759575" y="4670425"/>
          <p14:tracePt t="45419" x="6778625" y="4606925"/>
          <p14:tracePt t="45436" x="6778625" y="4572000"/>
          <p14:tracePt t="45453" x="6778625" y="4527550"/>
          <p14:tracePt t="45469" x="6778625" y="4486275"/>
          <p14:tracePt t="45485" x="6778625" y="4464050"/>
          <p14:tracePt t="45501" x="6778625" y="4435475"/>
          <p14:tracePt t="45518" x="6778625" y="4403725"/>
          <p14:tracePt t="45535" x="6778625" y="4378325"/>
          <p14:tracePt t="45552" x="6778625" y="4359275"/>
          <p14:tracePt t="45554" x="6778625" y="4346575"/>
          <p14:tracePt t="45568" x="6778625" y="4330700"/>
          <p14:tracePt t="45585" x="6778625" y="4321175"/>
          <p14:tracePt t="45602" x="6778625" y="4305300"/>
          <p14:tracePt t="45619" x="6778625" y="4279900"/>
          <p14:tracePt t="45635" x="6778625" y="4270375"/>
          <p14:tracePt t="45652" x="6772275" y="4254500"/>
          <p14:tracePt t="45669" x="6762750" y="4235450"/>
          <p14:tracePt t="45685" x="6756400" y="4219575"/>
          <p14:tracePt t="45702" x="6753225" y="4210050"/>
          <p14:tracePt t="45718" x="6737350" y="4187825"/>
          <p14:tracePt t="45735" x="6731000" y="4171950"/>
          <p14:tracePt t="45752" x="6721475" y="4156075"/>
          <p14:tracePt t="45769" x="6711950" y="4137025"/>
          <p14:tracePt t="45785" x="6705600" y="4108450"/>
          <p14:tracePt t="45803" x="6689725" y="4092575"/>
          <p14:tracePt t="45819" x="6673850" y="4064000"/>
          <p14:tracePt t="45835" x="6664325" y="4054475"/>
          <p14:tracePt t="45852" x="6654800" y="4038600"/>
          <p14:tracePt t="45869" x="6635750" y="4025900"/>
          <p14:tracePt t="45885" x="6623050" y="4003675"/>
          <p14:tracePt t="45902" x="6613525" y="3994150"/>
          <p14:tracePt t="45918" x="6600825" y="3978275"/>
          <p14:tracePt t="45935" x="6591300" y="3968750"/>
          <p14:tracePt t="45952" x="6578600" y="3952875"/>
          <p14:tracePt t="45969" x="6565900" y="3940175"/>
          <p14:tracePt t="45985" x="6550025" y="3933825"/>
          <p14:tracePt t="46002" x="6540500" y="3930650"/>
          <p14:tracePt t="46019" x="6524625" y="3924300"/>
          <p14:tracePt t="46035" x="6515100" y="3924300"/>
          <p14:tracePt t="46052" x="6499225" y="3924300"/>
          <p14:tracePt t="46098" x="6496050" y="3917950"/>
          <p14:tracePt t="46105" x="6489700" y="3917950"/>
          <p14:tracePt t="46126" x="6489700" y="3908425"/>
          <p14:tracePt t="46154" x="6489700" y="3905250"/>
          <p14:tracePt t="46183" x="6486525" y="3898900"/>
          <p14:tracePt t="46205" x="6486525" y="3895725"/>
          <p14:tracePt t="46212" x="6486525" y="3889375"/>
          <p14:tracePt t="46219" x="6480175" y="3889375"/>
          <p14:tracePt t="46240" x="6477000" y="3886200"/>
          <p14:tracePt t="46252" x="6470650" y="3879850"/>
          <p14:tracePt t="46269" x="6470650" y="3870325"/>
          <p14:tracePt t="46286" x="6470650" y="3860800"/>
          <p14:tracePt t="46302" x="6467475" y="3851275"/>
          <p14:tracePt t="46318" x="6467475" y="3844925"/>
          <p14:tracePt t="46335" x="6461125" y="3841750"/>
          <p14:tracePt t="46352" x="6461125" y="3835400"/>
          <p14:tracePt t="46369" x="6461125" y="3829050"/>
          <p14:tracePt t="46403" x="6461125" y="3825875"/>
          <p14:tracePt t="49642" x="6461125" y="3844925"/>
          <p14:tracePt t="49648" x="6461125" y="3870325"/>
          <p14:tracePt t="49655" x="6461125" y="3895725"/>
          <p14:tracePt t="49668" x="6454775" y="3914775"/>
          <p14:tracePt t="49685" x="6442075" y="3978275"/>
          <p14:tracePt t="49702" x="6435725" y="4022725"/>
          <p14:tracePt t="49720" x="6423025" y="4102100"/>
          <p14:tracePt t="49752" x="6416675" y="4206875"/>
          <p14:tracePt t="49785" x="6397625" y="4292600"/>
          <p14:tracePt t="49801" x="6391275" y="4337050"/>
          <p14:tracePt t="49819" x="6378575" y="4400550"/>
          <p14:tracePt t="49835" x="6365875" y="4438650"/>
          <p14:tracePt t="49852" x="6353175" y="4483100"/>
          <p14:tracePt t="49869" x="6346825" y="4530725"/>
          <p14:tracePt t="49886" x="6334125" y="4556125"/>
          <p14:tracePt t="49902" x="6327775" y="4584700"/>
          <p14:tracePt t="49919" x="6327775" y="4606925"/>
          <p14:tracePt t="49935" x="6318250" y="4616450"/>
          <p14:tracePt t="49952" x="6318250" y="4625975"/>
          <p14:tracePt t="49969" x="6311900" y="4657725"/>
          <p14:tracePt t="49985" x="6305550" y="4679950"/>
          <p14:tracePt t="50002" x="6305550" y="4702175"/>
          <p14:tracePt t="50019" x="6302375" y="4737100"/>
          <p14:tracePt t="50035" x="6302375" y="4759325"/>
          <p14:tracePt t="50052" x="6302375" y="4768850"/>
          <p14:tracePt t="50068" x="6302375" y="4784725"/>
          <p14:tracePt t="50085" x="6296025" y="4800600"/>
          <p14:tracePt t="50101" x="6296025" y="4810125"/>
          <p14:tracePt t="50119" x="6296025" y="4822825"/>
          <p14:tracePt t="50135" x="6296025" y="4845050"/>
          <p14:tracePt t="50152" x="6296025" y="4867275"/>
          <p14:tracePt t="50168" x="6296025" y="4889500"/>
          <p14:tracePt t="50185" x="6296025" y="4899025"/>
          <p14:tracePt t="50201" x="6296025" y="4914900"/>
          <p14:tracePt t="50218" x="6296025" y="4927600"/>
          <p14:tracePt t="50235" x="6296025" y="4937125"/>
          <p14:tracePt t="50252" x="6296025" y="4946650"/>
          <p14:tracePt t="50269" x="6296025" y="4968875"/>
          <p14:tracePt t="50285" x="6296025" y="4972050"/>
          <p14:tracePt t="50302" x="6296025" y="4978400"/>
          <p14:tracePt t="50369" x="6296025" y="4981575"/>
          <p14:tracePt t="50376" x="6296025" y="4987925"/>
          <p14:tracePt t="50391" x="6296025" y="4991100"/>
          <p14:tracePt t="50401" x="6296025" y="4997450"/>
          <p14:tracePt t="50419" x="6296025" y="5016500"/>
          <p14:tracePt t="50435" x="6299200" y="5026025"/>
          <p14:tracePt t="50452" x="6302375" y="5035550"/>
          <p14:tracePt t="50468" x="6302375" y="5057775"/>
          <p14:tracePt t="50484" x="6302375" y="5067300"/>
          <p14:tracePt t="50501" x="6302375" y="5070475"/>
          <p14:tracePt t="50518" x="6302375" y="5080000"/>
          <p14:tracePt t="50534" x="6302375" y="5089525"/>
          <p14:tracePt t="50551" x="6302375" y="5095875"/>
          <p14:tracePt t="50568" x="6302375" y="5114925"/>
          <p14:tracePt t="50585" x="6302375" y="5124450"/>
          <p14:tracePt t="50602" x="6302375" y="5133975"/>
          <p14:tracePt t="50618" x="6302375" y="5156200"/>
          <p14:tracePt t="50635" x="6302375" y="5165725"/>
          <p14:tracePt t="50652" x="6302375" y="5175250"/>
          <p14:tracePt t="50668" x="6302375" y="5191125"/>
          <p14:tracePt t="50685" x="6302375" y="5203825"/>
          <p14:tracePt t="50702" x="6302375" y="5213350"/>
          <p14:tracePt t="50719" x="6308725" y="5229225"/>
          <p14:tracePt t="50735" x="6318250" y="5238750"/>
          <p14:tracePt t="50752" x="6321425" y="5254625"/>
          <p14:tracePt t="50768" x="6343650" y="5257800"/>
          <p14:tracePt t="50785" x="6353175" y="5257800"/>
          <p14:tracePt t="50802" x="6362700" y="5264150"/>
          <p14:tracePt t="50819" x="6372225" y="5264150"/>
          <p14:tracePt t="50835" x="6375400" y="5267325"/>
          <p14:tracePt t="50868" x="6388100" y="5267325"/>
          <p14:tracePt t="50948" x="6388100" y="5260975"/>
          <p14:tracePt t="50955" x="6388100" y="5257800"/>
          <p14:tracePt t="50969" x="6388100" y="5248275"/>
          <p14:tracePt t="50985" x="6388100" y="5241925"/>
          <p14:tracePt t="51002" x="6388100" y="5238750"/>
          <p14:tracePt t="51018" x="6378575" y="5226050"/>
          <p14:tracePt t="51034" x="6369050" y="5216525"/>
          <p14:tracePt t="51051" x="6359525" y="5207000"/>
          <p14:tracePt t="51069" x="6337300" y="5187950"/>
          <p14:tracePt t="51085" x="6308725" y="5175250"/>
          <p14:tracePt t="51103" x="6264275" y="5156200"/>
          <p14:tracePt t="51119" x="6248400" y="5140325"/>
          <p14:tracePt t="51135" x="6232525" y="5121275"/>
          <p14:tracePt t="51152" x="6216650" y="5105400"/>
          <p14:tracePt t="51168" x="6194425" y="5070475"/>
          <p14:tracePt t="51184" x="6181725" y="5048250"/>
          <p14:tracePt t="51202" x="6172200" y="5026025"/>
          <p14:tracePt t="51219" x="6149975" y="5003800"/>
          <p14:tracePt t="51235" x="6140450" y="4987925"/>
          <p14:tracePt t="51254" x="6121400" y="4956175"/>
          <p14:tracePt t="51269" x="6118225" y="4933950"/>
          <p14:tracePt t="51285" x="6118225" y="4889500"/>
          <p14:tracePt t="51301" x="6111875" y="4845050"/>
          <p14:tracePt t="51318" x="6111875" y="4765675"/>
          <p14:tracePt t="51334" x="6111875" y="4705350"/>
          <p14:tracePt t="51351" x="6111875" y="4670425"/>
          <p14:tracePt t="51368" x="6115050" y="4575175"/>
          <p14:tracePt t="51384" x="6130925" y="4502150"/>
          <p14:tracePt t="51402" x="6149975" y="4400550"/>
          <p14:tracePt t="51418" x="6149975" y="4340225"/>
          <p14:tracePt t="51434" x="6149975" y="4295775"/>
          <p14:tracePt t="51451" x="6149975" y="4260850"/>
          <p14:tracePt t="51467" x="6169025" y="4194175"/>
          <p14:tracePt t="51484" x="6175375" y="4149725"/>
          <p14:tracePt t="51501" x="6175375" y="4108450"/>
          <p14:tracePt t="51517" x="6181725" y="4067175"/>
          <p14:tracePt t="51534" x="6188075" y="4035425"/>
          <p14:tracePt t="51551" x="6188075" y="4013200"/>
          <p14:tracePt t="51567" x="6188075" y="3981450"/>
          <p14:tracePt t="51584" x="6194425" y="3965575"/>
          <p14:tracePt t="51601" x="6194425" y="3937000"/>
          <p14:tracePt t="51617" x="6194425" y="3905250"/>
          <p14:tracePt t="51634" x="6194425" y="3867150"/>
          <p14:tracePt t="51651" x="6194425" y="3829050"/>
          <p14:tracePt t="51667" x="6194425" y="3768725"/>
          <p14:tracePt t="51684" x="6194425" y="3724275"/>
          <p14:tracePt t="51701" x="6194425" y="3670300"/>
          <p14:tracePt t="51717" x="6194425" y="3625850"/>
          <p14:tracePt t="51734" x="6181725" y="3549650"/>
          <p14:tracePt t="51750" x="6175375" y="3479800"/>
          <p14:tracePt t="51767" x="6153150" y="3387725"/>
          <p14:tracePt t="51784" x="6140450" y="3343275"/>
          <p14:tracePt t="51801" x="6127750" y="3270250"/>
          <p14:tracePt t="51818" x="6115050" y="3225800"/>
          <p14:tracePt t="51834" x="6108700" y="3181350"/>
          <p14:tracePt t="51851" x="6089650" y="3117850"/>
          <p14:tracePt t="51868" x="6076950" y="3073400"/>
          <p14:tracePt t="51885" x="6064250" y="3041650"/>
          <p14:tracePt t="51902" x="6045200" y="2990850"/>
          <p14:tracePt t="51918" x="6026150" y="2962275"/>
          <p14:tracePt t="51935" x="6010275" y="2936875"/>
          <p14:tracePt t="51952" x="5978525" y="2892425"/>
          <p14:tracePt t="51968" x="5946775" y="2854325"/>
          <p14:tracePt t="51985" x="5921375" y="2806700"/>
          <p14:tracePt t="52002" x="5880100" y="2749550"/>
          <p14:tracePt t="52019" x="5864225" y="2727325"/>
          <p14:tracePt t="52035" x="5838825" y="2686050"/>
          <p14:tracePt t="52052" x="5813425" y="2644775"/>
          <p14:tracePt t="52068" x="5794375" y="2619375"/>
          <p14:tracePt t="52084" x="5775325" y="2574925"/>
          <p14:tracePt t="52102" x="5749925" y="2517775"/>
          <p14:tracePt t="52118" x="5730875" y="2479675"/>
          <p14:tracePt t="52135" x="5718175" y="2432050"/>
          <p14:tracePt t="52151" x="5686425" y="2368550"/>
          <p14:tracePt t="52168" x="5673725" y="2346325"/>
          <p14:tracePt t="52185" x="5661025" y="2314575"/>
          <p14:tracePt t="52201" x="5641975" y="2292350"/>
          <p14:tracePt t="52218" x="5629275" y="2273300"/>
          <p14:tracePt t="52235" x="5619750" y="2254250"/>
          <p14:tracePt t="52252" x="5619750" y="2222500"/>
          <p14:tracePt t="52268" x="5613400" y="2200275"/>
          <p14:tracePt t="52285" x="5607050" y="2178050"/>
          <p14:tracePt t="52302" x="5581650" y="2120900"/>
          <p14:tracePt t="52318" x="5572125" y="2089150"/>
          <p14:tracePt t="52335" x="5559425" y="2066925"/>
          <p14:tracePt t="52352" x="5553075" y="2038350"/>
          <p14:tracePt t="52368" x="5553075" y="2028825"/>
          <p14:tracePt t="52385" x="5553075" y="2019300"/>
          <p14:tracePt t="52402" x="5553075" y="2006600"/>
          <p14:tracePt t="52418" x="5553075" y="1990725"/>
          <p14:tracePt t="52435" x="5553075" y="1984375"/>
          <p14:tracePt t="52538" x="5553075" y="1987550"/>
          <p14:tracePt t="52545" x="5553075" y="1990725"/>
          <p14:tracePt t="52552" x="5556250" y="2003425"/>
          <p14:tracePt t="52569" x="5565775" y="2019300"/>
          <p14:tracePt t="52586" x="5578475" y="2047875"/>
          <p14:tracePt t="52601" x="5603875" y="2111375"/>
          <p14:tracePt t="52618" x="5616575" y="2159000"/>
          <p14:tracePt t="52635" x="5629275" y="2197100"/>
          <p14:tracePt t="52651" x="5648325" y="2260600"/>
          <p14:tracePt t="52668" x="5667375" y="2298700"/>
          <p14:tracePt t="52685" x="5680075" y="2359025"/>
          <p14:tracePt t="52702" x="5692775" y="2441575"/>
          <p14:tracePt t="52718" x="5692775" y="2486025"/>
          <p14:tracePt t="52736" x="5692775" y="2520950"/>
          <p14:tracePt t="52752" x="5692775" y="2562225"/>
          <p14:tracePt t="52769" x="5699125" y="2600325"/>
          <p14:tracePt t="52786" x="5708650" y="2660650"/>
          <p14:tracePt t="52802" x="5708650" y="2705100"/>
          <p14:tracePt t="52818" x="5711825" y="2743200"/>
          <p14:tracePt t="52836" x="5711825" y="2797175"/>
          <p14:tracePt t="52852" x="5711825" y="2825750"/>
          <p14:tracePt t="52868" x="5711825" y="2847975"/>
          <p14:tracePt t="52886" x="5711825" y="2889250"/>
          <p14:tracePt t="52901" x="5711825" y="2911475"/>
          <p14:tracePt t="52917" x="5711825" y="2940050"/>
          <p14:tracePt t="52934" x="5711825" y="2968625"/>
          <p14:tracePt t="52951" x="5711825" y="3025775"/>
          <p14:tracePt t="52968" x="5711825" y="3060700"/>
          <p14:tracePt t="52986" x="5711825" y="3101975"/>
          <p14:tracePt t="53002" x="5711825" y="3130550"/>
          <p14:tracePt t="53019" x="5711825" y="3152775"/>
          <p14:tracePt t="53036" x="5711825" y="3194050"/>
          <p14:tracePt t="53051" x="5711825" y="3216275"/>
          <p14:tracePt t="53067" x="5724525" y="3244850"/>
          <p14:tracePt t="53085" x="5743575" y="3308350"/>
          <p14:tracePt t="53101" x="5749925" y="3362325"/>
          <p14:tracePt t="53118" x="5749925" y="3400425"/>
          <p14:tracePt t="53136" x="5756275" y="3460750"/>
          <p14:tracePt t="53152" x="5756275" y="3498850"/>
          <p14:tracePt t="53169" x="5756275" y="3533775"/>
          <p14:tracePt t="53185" x="5775325" y="3606800"/>
          <p14:tracePt t="53201" x="5784850" y="3657600"/>
          <p14:tracePt t="53217" x="5784850" y="3695700"/>
          <p14:tracePt t="53235" x="5784850" y="3756025"/>
          <p14:tracePt t="53251" x="5784850" y="3794125"/>
          <p14:tracePt t="53268" x="5784850" y="3816350"/>
          <p14:tracePt t="53285" x="5784850" y="3857625"/>
          <p14:tracePt t="53302" x="5784850" y="3879850"/>
          <p14:tracePt t="53318" x="5797550" y="3914775"/>
          <p14:tracePt t="53335" x="5803900" y="3978275"/>
          <p14:tracePt t="53351" x="5803900" y="4016375"/>
          <p14:tracePt t="53367" x="5803900" y="4044950"/>
          <p14:tracePt t="53385" x="5803900" y="4076700"/>
          <p14:tracePt t="53401" x="5803900" y="4105275"/>
          <p14:tracePt t="53418" x="5803900" y="4127500"/>
          <p14:tracePt t="53436" x="5803900" y="4156075"/>
          <p14:tracePt t="53452" x="5803900" y="4178300"/>
          <p14:tracePt t="53469" x="5803900" y="4206875"/>
          <p14:tracePt t="53485" x="5813425" y="4241800"/>
          <p14:tracePt t="53501" x="5826125" y="4270375"/>
          <p14:tracePt t="53518" x="5832475" y="4292600"/>
          <p14:tracePt t="53535" x="5832475" y="4333875"/>
          <p14:tracePt t="53552" x="5832475" y="4356100"/>
          <p14:tracePt t="53569" x="5832475" y="4384675"/>
          <p14:tracePt t="53586" x="5838825" y="4419600"/>
          <p14:tracePt t="53602" x="5845175" y="4448175"/>
          <p14:tracePt t="53618" x="5857875" y="4473575"/>
          <p14:tracePt t="53634" x="5867400" y="4514850"/>
          <p14:tracePt t="53651" x="5873750" y="4537075"/>
          <p14:tracePt t="53668" x="5873750" y="4565650"/>
          <p14:tracePt t="53684" x="5880100" y="4581525"/>
          <p14:tracePt t="53702" x="5883275" y="4591050"/>
          <p14:tracePt t="53719" x="5889625" y="4606925"/>
          <p14:tracePt t="53735" x="5911850" y="4625975"/>
          <p14:tracePt t="53752" x="5921375" y="4645025"/>
          <p14:tracePt t="53768" x="5934075" y="4667250"/>
          <p14:tracePt t="53784" x="5946775" y="4679950"/>
          <p14:tracePt t="53801" x="5962650" y="4689475"/>
          <p14:tracePt t="53818" x="5962650" y="4702175"/>
          <p14:tracePt t="53835" x="5972175" y="4721225"/>
          <p14:tracePt t="53852" x="5978525" y="4730750"/>
          <p14:tracePt t="53869" x="5981700" y="4740275"/>
          <p14:tracePt t="53885" x="5997575" y="4756150"/>
          <p14:tracePt t="53901" x="6013450" y="4772025"/>
          <p14:tracePt t="53917" x="6022975" y="4781550"/>
          <p14:tracePt t="53934" x="6038850" y="4797425"/>
          <p14:tracePt t="53951" x="6045200" y="4806950"/>
          <p14:tracePt t="53968" x="6045200" y="4819650"/>
          <p14:tracePt t="53985" x="6045200" y="4835525"/>
          <p14:tracePt t="54002" x="6048375" y="4845050"/>
          <p14:tracePt t="54019" x="6048375" y="4854575"/>
          <p14:tracePt t="54035" x="6054725" y="4870450"/>
          <p14:tracePt t="54052" x="6064250" y="4879975"/>
          <p14:tracePt t="54068" x="6070600" y="4886325"/>
          <p14:tracePt t="54084" x="6070600" y="4895850"/>
          <p14:tracePt t="54102" x="6073775" y="4905375"/>
          <p14:tracePt t="54118" x="6080125" y="4914900"/>
          <p14:tracePt t="54135" x="6086475" y="4930775"/>
          <p14:tracePt t="54152" x="6089650" y="4940300"/>
          <p14:tracePt t="54155" x="6096000" y="4946650"/>
          <p14:tracePt t="54168" x="6099175" y="4949825"/>
          <p14:tracePt t="54185" x="6121400" y="4972050"/>
          <p14:tracePt t="54201" x="6124575" y="4981575"/>
          <p14:tracePt t="54218" x="6134100" y="4991100"/>
          <p14:tracePt t="54235" x="6134100" y="5003800"/>
          <p14:tracePt t="54271" x="6140450" y="5016500"/>
          <p14:tracePt t="54306" x="6140450" y="5019675"/>
          <p14:tracePt t="54312" x="6146800" y="5019675"/>
          <p14:tracePt t="54406" x="6146800" y="5026025"/>
          <p14:tracePt t="54413" x="6149975" y="5029200"/>
          <p14:tracePt t="54428" x="6149975" y="5035550"/>
          <p14:tracePt t="54435" x="6156325" y="5035550"/>
          <p14:tracePt t="54452" x="6156325" y="5045075"/>
          <p14:tracePt t="54468" x="6165850" y="5051425"/>
          <p14:tracePt t="54484" x="6165850" y="5054600"/>
          <p14:tracePt t="54549" x="6169025" y="5054600"/>
          <p14:tracePt t="54556" x="6175375" y="5054600"/>
          <p14:tracePt t="54569" x="6184900" y="5067300"/>
          <p14:tracePt t="54585" x="6194425" y="5070475"/>
          <p14:tracePt t="54601" x="6200775" y="5070475"/>
          <p14:tracePt t="54634" x="6203950" y="5070475"/>
          <p14:tracePt t="54785" x="6203950" y="5076825"/>
          <p14:tracePt t="54791" x="6203950" y="5080000"/>
          <p14:tracePt t="54801" x="6203950" y="5086350"/>
          <p14:tracePt t="54819" x="6203950" y="5095875"/>
          <p14:tracePt t="54834" x="6203950" y="5099050"/>
          <p14:tracePt t="54851" x="6203950" y="5105400"/>
          <p14:tracePt t="54868" x="6210300" y="5105400"/>
          <p14:tracePt t="54912" x="6219825" y="5105400"/>
          <p14:tracePt t="54927" x="6226175" y="5105400"/>
          <p14:tracePt t="54955" x="6226175" y="5102225"/>
          <p14:tracePt t="54962" x="6229350" y="5099050"/>
          <p14:tracePt t="54969" x="6235700" y="5086350"/>
          <p14:tracePt t="54984" x="6248400" y="5064125"/>
          <p14:tracePt t="55001" x="6254750" y="5019675"/>
          <p14:tracePt t="55018" x="6254750" y="4940300"/>
          <p14:tracePt t="55034" x="6254750" y="4883150"/>
          <p14:tracePt t="55051" x="6254750" y="4822825"/>
          <p14:tracePt t="55068" x="6254750" y="4718050"/>
          <p14:tracePt t="55084" x="6261100" y="4613275"/>
          <p14:tracePt t="55102" x="6270625" y="4508500"/>
          <p14:tracePt t="55118" x="6270625" y="4429125"/>
          <p14:tracePt t="55135" x="6283325" y="4391025"/>
          <p14:tracePt t="55151" x="6283325" y="4368800"/>
          <p14:tracePt t="55154" x="6283325" y="4362450"/>
          <p14:tracePt t="55168" x="6283325" y="4346575"/>
          <p14:tracePt t="55184" x="6283325" y="4333875"/>
          <p14:tracePt t="55201" x="6283325" y="4318000"/>
          <p14:tracePt t="55217" x="6283325" y="4276725"/>
          <p14:tracePt t="55234" x="6283325" y="4241800"/>
          <p14:tracePt t="55251" x="6283325" y="4203700"/>
          <p14:tracePt t="55268" x="6289675" y="4156075"/>
          <p14:tracePt t="55284" x="6289675" y="4133850"/>
          <p14:tracePt t="55301" x="6296025" y="4105275"/>
          <p14:tracePt t="55318" x="6299200" y="4086225"/>
          <p14:tracePt t="55334" x="6299200" y="4076700"/>
          <p14:tracePt t="55352" x="6299200" y="4054475"/>
          <p14:tracePt t="55368" x="6299200" y="4022725"/>
          <p14:tracePt t="55385" x="6315075" y="3975100"/>
          <p14:tracePt t="55401" x="6318250" y="3924300"/>
          <p14:tracePt t="55417" x="6334125" y="3851275"/>
          <p14:tracePt t="55434" x="6334125" y="3829050"/>
          <p14:tracePt t="55451" x="6334125" y="3806825"/>
          <p14:tracePt t="55467" x="6334125" y="3794125"/>
          <p14:tracePt t="55484" x="6334125" y="3784600"/>
          <p14:tracePt t="55502" x="6334125" y="3768725"/>
          <p14:tracePt t="55518" x="6334125" y="3752850"/>
          <p14:tracePt t="55535" x="6334125" y="3743325"/>
          <p14:tracePt t="55654" x="6334125" y="3746500"/>
          <p14:tracePt t="55661" x="6334125" y="3749675"/>
          <p14:tracePt t="55668" x="6334125" y="3756025"/>
          <p14:tracePt t="55684" x="6334125" y="3784600"/>
          <p14:tracePt t="55701" x="6334125" y="3819525"/>
          <p14:tracePt t="55718" x="6334125" y="3889375"/>
          <p14:tracePt t="55734" x="6334125" y="3943350"/>
          <p14:tracePt t="55751" x="6334125" y="4000500"/>
          <p14:tracePt t="55768" x="6334125" y="4137025"/>
          <p14:tracePt t="55785" x="6334125" y="4210050"/>
          <p14:tracePt t="55801" x="6334125" y="4260850"/>
          <p14:tracePt t="55818" x="6334125" y="4308475"/>
          <p14:tracePt t="55834" x="6334125" y="4343400"/>
          <p14:tracePt t="55851" x="6327775" y="4387850"/>
          <p14:tracePt t="55868" x="6321425" y="4451350"/>
          <p14:tracePt t="55885" x="6321425" y="4489450"/>
          <p14:tracePt t="55903" x="6318250" y="4537075"/>
          <p14:tracePt t="55918" x="6318250" y="4559300"/>
          <p14:tracePt t="55935" x="6318250" y="4587875"/>
          <p14:tracePt t="55951" x="6318250" y="4597400"/>
          <p14:tracePt t="55968" x="6318250" y="4613275"/>
          <p14:tracePt t="55984" x="6318250" y="4629150"/>
          <p14:tracePt t="56001" x="6318250" y="4638675"/>
          <p14:tracePt t="56018" x="6318250" y="4651375"/>
          <p14:tracePt t="56034" x="6318250" y="4673600"/>
          <p14:tracePt t="56051" x="6318250" y="4683125"/>
          <p14:tracePt t="56068" x="6318250" y="4702175"/>
          <p14:tracePt t="56084" x="6318250" y="4711700"/>
          <p14:tracePt t="56101" x="6318250" y="4727575"/>
          <p14:tracePt t="56118" x="6318250" y="4749800"/>
          <p14:tracePt t="56134" x="6318250" y="4778375"/>
          <p14:tracePt t="56152" x="6318250" y="4810125"/>
          <p14:tracePt t="56168" x="6318250" y="4832350"/>
          <p14:tracePt t="56185" x="6318250" y="4848225"/>
          <p14:tracePt t="56202" x="6318250" y="4864100"/>
          <p14:tracePt t="56218" x="6318250" y="4873625"/>
          <p14:tracePt t="56234" x="6318250" y="4886325"/>
          <p14:tracePt t="56251" x="6318250" y="4902200"/>
          <p14:tracePt t="56268" x="6318250" y="4911725"/>
          <p14:tracePt t="56284" x="6318250" y="4921250"/>
          <p14:tracePt t="56302" x="6318250" y="4940300"/>
          <p14:tracePt t="56318" x="6318250" y="4953000"/>
          <p14:tracePt t="56334" x="6318250" y="4962525"/>
          <p14:tracePt t="56351" x="6318250" y="4972050"/>
          <p14:tracePt t="56384" x="6318250" y="4981575"/>
          <p14:tracePt t="56401" x="6318250" y="4991100"/>
          <p14:tracePt t="56417" x="6318250" y="5000625"/>
          <p14:tracePt t="56434" x="6318250" y="5010150"/>
          <p14:tracePt t="56451" x="6318250" y="5032375"/>
          <p14:tracePt t="56468" x="6324600" y="5041900"/>
          <p14:tracePt t="56485" x="6327775" y="5051425"/>
          <p14:tracePt t="56501" x="6327775" y="5064125"/>
          <p14:tracePt t="56518" x="6327775" y="5070475"/>
          <p14:tracePt t="56535" x="6337300" y="5070475"/>
          <p14:tracePt t="56551" x="6350000" y="5086350"/>
          <p14:tracePt t="56567" x="6353175" y="5095875"/>
          <p14:tracePt t="56585" x="6359525" y="5102225"/>
          <p14:tracePt t="56601" x="6362700" y="5105400"/>
          <p14:tracePt t="56637" x="6369050" y="5105400"/>
          <p14:tracePt t="57223" x="6369050" y="5114925"/>
          <p14:tracePt t="57230" x="6369050" y="5127625"/>
          <p14:tracePt t="57237" x="6369050" y="5137150"/>
          <p14:tracePt t="57251" x="6381750" y="5168900"/>
          <p14:tracePt t="57268" x="6391275" y="5191125"/>
          <p14:tracePt t="57301" x="6416675" y="5270500"/>
          <p14:tracePt t="57334" x="6416675" y="5311775"/>
          <p14:tracePt t="57351" x="6416675" y="5324475"/>
          <p14:tracePt t="57367" x="6416675" y="5340350"/>
          <p14:tracePt t="57386" x="6416675" y="5356225"/>
          <p14:tracePt t="57486" x="6416675" y="5353050"/>
          <p14:tracePt t="57493" x="6416675" y="5349875"/>
          <p14:tracePt t="57500" x="6416675" y="5343525"/>
          <p14:tracePt t="57517" x="6416675" y="5314950"/>
          <p14:tracePt t="57536" x="6416675" y="5254625"/>
          <p14:tracePt t="57551" x="6416675" y="5232400"/>
          <p14:tracePt t="57568" x="6416675" y="5203825"/>
          <p14:tracePt t="57585" x="6416675" y="5168900"/>
          <p14:tracePt t="57601" x="6416675" y="5140325"/>
          <p14:tracePt t="57617" x="6416675" y="5118100"/>
          <p14:tracePt t="57635" x="6413500" y="5076825"/>
          <p14:tracePt t="57650" x="6410325" y="5041900"/>
          <p14:tracePt t="57667" x="6403975" y="5010150"/>
          <p14:tracePt t="57685" x="6397625" y="4975225"/>
          <p14:tracePt t="57701" x="6391275" y="4959350"/>
          <p14:tracePt t="57718" x="6384925" y="4930775"/>
          <p14:tracePt t="57735" x="6375400" y="4905375"/>
          <p14:tracePt t="57751" x="6375400" y="4889500"/>
          <p14:tracePt t="57767" x="6369050" y="4873625"/>
          <p14:tracePt t="57784" x="6369050" y="4857750"/>
          <p14:tracePt t="57800" x="6369050" y="4848225"/>
          <p14:tracePt t="57818" x="6369050" y="4838700"/>
          <p14:tracePt t="57852" x="6369050" y="4829175"/>
          <p14:tracePt t="57929" x="6369050" y="4835525"/>
          <p14:tracePt t="57936" x="6369050" y="4841875"/>
          <p14:tracePt t="57951" x="6369050" y="4851400"/>
          <p14:tracePt t="57968" x="6369050" y="4864100"/>
          <p14:tracePt t="57985" x="6369050" y="4921250"/>
          <p14:tracePt t="58001" x="6369050" y="4965700"/>
          <p14:tracePt t="58018" x="6362700" y="4987925"/>
          <p14:tracePt t="58035" x="6350000" y="5029200"/>
          <p14:tracePt t="58050" x="6350000" y="5051425"/>
          <p14:tracePt t="58067" x="6350000" y="5095875"/>
          <p14:tracePt t="58085" x="6346825" y="5143500"/>
          <p14:tracePt t="58101" x="6346825" y="5165725"/>
          <p14:tracePt t="58118" x="6340475" y="5194300"/>
          <p14:tracePt t="58135" x="6334125" y="5216525"/>
          <p14:tracePt t="58151" x="6334125" y="5232400"/>
          <p14:tracePt t="58168" x="6327775" y="5241925"/>
          <p14:tracePt t="58184" x="6318250" y="5257800"/>
          <p14:tracePt t="58279" x="6311900" y="5257800"/>
          <p14:tracePt t="58299" x="6308725" y="5257800"/>
          <p14:tracePt t="58307" x="6308725" y="5254625"/>
          <p14:tracePt t="58317" x="6308725" y="5251450"/>
          <p14:tracePt t="58334" x="6308725" y="5235575"/>
          <p14:tracePt t="58350" x="6308725" y="5219700"/>
          <p14:tracePt t="58367" x="6308725" y="5216525"/>
          <p14:tracePt t="58385" x="6302375" y="5200650"/>
          <p14:tracePt t="58401" x="6292850" y="5191125"/>
          <p14:tracePt t="58417" x="6289675" y="5184775"/>
          <p14:tracePt t="58434" x="6276975" y="5168900"/>
          <p14:tracePt t="58451" x="6267450" y="5159375"/>
          <p14:tracePt t="58467" x="6261100" y="5149850"/>
          <p14:tracePt t="58485" x="6257925" y="5137150"/>
          <p14:tracePt t="58501" x="6257925" y="5124450"/>
          <p14:tracePt t="58518" x="6251575" y="5114925"/>
          <p14:tracePt t="58535" x="6242050" y="5102225"/>
          <p14:tracePt t="58551" x="6232525" y="5080000"/>
          <p14:tracePt t="58568" x="6213475" y="5048250"/>
          <p14:tracePt t="58584" x="6194425" y="4984750"/>
          <p14:tracePt t="58601" x="6181725" y="4930775"/>
          <p14:tracePt t="58617" x="6169025" y="4876800"/>
          <p14:tracePt t="58634" x="6169025" y="4800600"/>
          <p14:tracePt t="58651" x="6169025" y="4740275"/>
          <p14:tracePt t="58668" x="6169025" y="4683125"/>
          <p14:tracePt t="58685" x="6169025" y="4610100"/>
          <p14:tracePt t="58701" x="6169025" y="4565650"/>
          <p14:tracePt t="58718" x="6169025" y="4537075"/>
          <p14:tracePt t="58734" x="6169025" y="4495800"/>
          <p14:tracePt t="58750" x="6169025" y="4460875"/>
          <p14:tracePt t="58767" x="6169025" y="4416425"/>
          <p14:tracePt t="58785" x="6169025" y="4356100"/>
          <p14:tracePt t="58801" x="6169025" y="4311650"/>
          <p14:tracePt t="58818" x="6169025" y="4279900"/>
          <p14:tracePt t="58835" x="6169025" y="4254500"/>
          <p14:tracePt t="58851" x="6169025" y="4244975"/>
          <p14:tracePt t="58867" x="6169025" y="4235450"/>
          <p14:tracePt t="58884" x="6169025" y="4219575"/>
          <p14:tracePt t="58901" x="6149975" y="4197350"/>
          <p14:tracePt t="58917" x="6149975" y="4181475"/>
          <p14:tracePt t="58934" x="6143625" y="4140200"/>
          <p14:tracePt t="58951" x="6137275" y="4117975"/>
          <p14:tracePt t="58968" x="6134100" y="4079875"/>
          <p14:tracePt t="58984" x="6127750" y="4032250"/>
          <p14:tracePt t="59001" x="6115050" y="4003675"/>
          <p14:tracePt t="59017" x="6108700" y="3965575"/>
          <p14:tracePt t="59034" x="6083300" y="3930650"/>
          <p14:tracePt t="59050" x="6076950" y="3908425"/>
          <p14:tracePt t="59069" x="6073775" y="3892550"/>
          <p14:tracePt t="59085" x="6064250" y="3883025"/>
          <p14:tracePt t="59101" x="6057900" y="3873500"/>
          <p14:tracePt t="59119" x="6035675" y="3844925"/>
          <p14:tracePt t="59134" x="6026150" y="3829050"/>
          <p14:tracePt t="59150" x="6016625" y="3813175"/>
          <p14:tracePt t="59167" x="6016625" y="3797300"/>
          <p14:tracePt t="59184" x="6010275" y="3778250"/>
          <p14:tracePt t="59201" x="6003925" y="3768725"/>
          <p14:tracePt t="59205" x="6003925" y="3762375"/>
          <p14:tracePt t="59218" x="6003925" y="3752850"/>
          <p14:tracePt t="59234" x="5994400" y="3736975"/>
          <p14:tracePt t="59251" x="5984875" y="3721100"/>
          <p14:tracePt t="59268" x="5978525" y="3702050"/>
          <p14:tracePt t="59284" x="5975350" y="3692525"/>
          <p14:tracePt t="59300" x="5975350" y="3683000"/>
          <p14:tracePt t="59318" x="5975350" y="3676650"/>
          <p14:tracePt t="60631" x="5975350" y="3667125"/>
          <p14:tracePt t="60638" x="5975350" y="3657600"/>
          <p14:tracePt t="60650" x="5975350" y="3644900"/>
          <p14:tracePt t="60667" x="5975350" y="3609975"/>
          <p14:tracePt t="60684" x="5975350" y="3590925"/>
          <p14:tracePt t="60700" x="5975350" y="3568700"/>
          <p14:tracePt t="60717" x="5975350" y="3549650"/>
          <p14:tracePt t="60750" x="5975350" y="3505200"/>
          <p14:tracePt t="60754" x="5975350" y="3495675"/>
          <p14:tracePt t="60784" x="5975350" y="3448050"/>
          <p14:tracePt t="60800" x="5975350" y="3435350"/>
          <p14:tracePt t="60817" x="5981700" y="3419475"/>
          <p14:tracePt t="60833" x="5981700" y="3403600"/>
          <p14:tracePt t="60851" x="5981700" y="3390900"/>
          <p14:tracePt t="60867" x="5981700" y="3381375"/>
          <p14:tracePt t="60884" x="5984875" y="3368675"/>
          <p14:tracePt t="60900" x="5984875" y="3349625"/>
          <p14:tracePt t="60917" x="5984875" y="3327400"/>
          <p14:tracePt t="60934" x="5984875" y="3317875"/>
          <p14:tracePt t="60951" x="5984875" y="3292475"/>
          <p14:tracePt t="60967" x="5984875" y="3282950"/>
          <p14:tracePt t="60984" x="5984875" y="3273425"/>
          <p14:tracePt t="61001" x="5984875" y="3248025"/>
          <p14:tracePt t="61017" x="5984875" y="3238500"/>
          <p14:tracePt t="61033" x="5984875" y="3228975"/>
          <p14:tracePt t="61051" x="5984875" y="3213100"/>
          <p14:tracePt t="61067" x="5984875" y="3197225"/>
          <p14:tracePt t="61084" x="5984875" y="3187700"/>
          <p14:tracePt t="61101" x="5984875" y="3175000"/>
          <p14:tracePt t="61117" x="5984875" y="3165475"/>
          <p14:tracePt t="61134" x="5984875" y="3149600"/>
          <p14:tracePt t="61151" x="5984875" y="3133725"/>
          <p14:tracePt t="61167" x="5984875" y="3130550"/>
          <p14:tracePt t="61184" x="5984875" y="3121025"/>
          <p14:tracePt t="61201" x="5984875" y="3114675"/>
          <p14:tracePt t="61217" x="5984875" y="3098800"/>
          <p14:tracePt t="61234" x="5984875" y="3089275"/>
          <p14:tracePt t="61238" x="5978525" y="3086100"/>
          <p14:tracePt t="61251" x="5978525" y="3076575"/>
          <p14:tracePt t="61268" x="5975350" y="3063875"/>
          <p14:tracePt t="61284" x="5969000" y="3051175"/>
          <p14:tracePt t="61301" x="5962650" y="3028950"/>
          <p14:tracePt t="61317" x="5962650" y="3019425"/>
          <p14:tracePt t="61334" x="5959475" y="2997200"/>
          <p14:tracePt t="61351" x="5959475" y="2971800"/>
          <p14:tracePt t="61367" x="5959475" y="2955925"/>
          <p14:tracePt t="61384" x="5953125" y="2933700"/>
          <p14:tracePt t="61401" x="5937250" y="2905125"/>
          <p14:tracePt t="61418" x="5937250" y="2876550"/>
          <p14:tracePt t="61434" x="5930900" y="2854325"/>
          <p14:tracePt t="61450" x="5918200" y="2797175"/>
          <p14:tracePt t="61467" x="5911850" y="2752725"/>
          <p14:tracePt t="61484" x="5911850" y="2717800"/>
          <p14:tracePt t="61501" x="5905500" y="2654300"/>
          <p14:tracePt t="61517" x="5899150" y="2609850"/>
          <p14:tracePt t="61534" x="5892800" y="2571750"/>
          <p14:tracePt t="61550" x="5880100" y="2517775"/>
          <p14:tracePt t="61567" x="5873750" y="2479675"/>
          <p14:tracePt t="61584" x="5873750" y="2435225"/>
          <p14:tracePt t="61601" x="5873750" y="2387600"/>
          <p14:tracePt t="61617" x="5873750" y="2359025"/>
          <p14:tracePt t="61634" x="5873750" y="2330450"/>
          <p14:tracePt t="61651" x="5873750" y="2295525"/>
          <p14:tracePt t="61667" x="5873750" y="2266950"/>
          <p14:tracePt t="61684" x="5873750" y="2244725"/>
          <p14:tracePt t="61701" x="5873750" y="2212975"/>
          <p14:tracePt t="61717" x="5873750" y="2197100"/>
          <p14:tracePt t="61734" x="5873750" y="2181225"/>
          <p14:tracePt t="61750" x="5873750" y="2149475"/>
          <p14:tracePt t="61767" x="5873750" y="2127250"/>
          <p14:tracePt t="61784" x="5867400" y="2098675"/>
          <p14:tracePt t="61800" x="5857875" y="2047875"/>
          <p14:tracePt t="61817" x="5851525" y="2019300"/>
          <p14:tracePt t="61834" x="5845175" y="1987550"/>
          <p14:tracePt t="61851" x="5832475" y="1962150"/>
          <p14:tracePt t="61867" x="5829300" y="1939925"/>
          <p14:tracePt t="61884" x="5822950" y="1924050"/>
          <p14:tracePt t="61900" x="5813425" y="1901825"/>
          <p14:tracePt t="61917" x="5794375" y="1873250"/>
          <p14:tracePt t="61934" x="5784850" y="1851025"/>
          <p14:tracePt t="61950" x="5765800" y="1809750"/>
          <p14:tracePt t="61967" x="5753100" y="1784350"/>
          <p14:tracePt t="61983" x="5734050" y="1752600"/>
          <p14:tracePt t="62000" x="5718175" y="1717675"/>
          <p14:tracePt t="62017" x="5708650" y="1701800"/>
          <p14:tracePt t="62034" x="5708650" y="1692275"/>
          <p14:tracePt t="62050" x="5702300" y="1679575"/>
          <p14:tracePt t="62067" x="5699125" y="1673225"/>
          <p14:tracePt t="62102" x="5686425" y="1673225"/>
          <p14:tracePt t="62117" x="5683250" y="1673225"/>
          <p14:tracePt t="62151" x="5683250" y="1676400"/>
          <p14:tracePt t="62158" x="5683250" y="1679575"/>
          <p14:tracePt t="62167" x="5683250" y="1685925"/>
          <p14:tracePt t="62186" x="5683250" y="1711325"/>
          <p14:tracePt t="62201" x="5683250" y="1733550"/>
          <p14:tracePt t="62218" x="5683250" y="1762125"/>
          <p14:tracePt t="62235" x="5683250" y="1803400"/>
          <p14:tracePt t="62251" x="5683250" y="1838325"/>
          <p14:tracePt t="62267" x="5683250" y="1876425"/>
          <p14:tracePt t="62284" x="5683250" y="1920875"/>
          <p14:tracePt t="62301" x="5683250" y="1997075"/>
          <p14:tracePt t="62318" x="5683250" y="2041525"/>
          <p14:tracePt t="62335" x="5683250" y="2089150"/>
          <p14:tracePt t="62351" x="5683250" y="2111375"/>
          <p14:tracePt t="62368" x="5683250" y="2139950"/>
          <p14:tracePt t="62385" x="5683250" y="2162175"/>
          <p14:tracePt t="62401" x="5683250" y="2171700"/>
          <p14:tracePt t="62418" x="5683250" y="2200275"/>
          <p14:tracePt t="62435" x="5683250" y="2232025"/>
          <p14:tracePt t="62451" x="5686425" y="2270125"/>
          <p14:tracePt t="62468" x="5686425" y="2314575"/>
          <p14:tracePt t="62485" x="5686425" y="2362200"/>
          <p14:tracePt t="62501" x="5686425" y="2390775"/>
          <p14:tracePt t="62517" x="5686425" y="2413000"/>
          <p14:tracePt t="62534" x="5686425" y="2454275"/>
          <p14:tracePt t="62550" x="5686425" y="2473325"/>
          <p14:tracePt t="62566" x="5686425" y="2505075"/>
          <p14:tracePt t="62586" x="5686425" y="2543175"/>
          <p14:tracePt t="62601" x="5686425" y="2574925"/>
          <p14:tracePt t="62618" x="5686425" y="2609850"/>
          <p14:tracePt t="62635" x="5686425" y="2663825"/>
          <p14:tracePt t="62650" x="5686425" y="2686050"/>
          <p14:tracePt t="62666" x="5686425" y="2708275"/>
          <p14:tracePt t="62684" x="5686425" y="2749550"/>
          <p14:tracePt t="62700" x="5686425" y="2765425"/>
          <p14:tracePt t="62717" x="5686425" y="2794000"/>
          <p14:tracePt t="62735" x="5686425" y="2832100"/>
          <p14:tracePt t="62751" x="5686425" y="2854325"/>
          <p14:tracePt t="62767" x="5686425" y="2876550"/>
          <p14:tracePt t="62784" x="5686425" y="2917825"/>
          <p14:tracePt t="62800" x="5686425" y="2946400"/>
          <p14:tracePt t="62816" x="5686425" y="2968625"/>
          <p14:tracePt t="62834" x="5686425" y="2981325"/>
          <p14:tracePt t="62851" x="5686425" y="2994025"/>
          <p14:tracePt t="62868" x="5686425" y="3006725"/>
          <p14:tracePt t="62885" x="5686425" y="3022600"/>
          <p14:tracePt t="63092" x="5695950" y="3028950"/>
          <p14:tracePt t="63099" x="5708650" y="3028950"/>
          <p14:tracePt t="63106" x="5718175" y="3035300"/>
          <p14:tracePt t="63116" x="5737225" y="3035300"/>
          <p14:tracePt t="63134" x="5772150" y="3038475"/>
          <p14:tracePt t="63151" x="5788025" y="3057525"/>
          <p14:tracePt t="63167" x="5797550" y="3057525"/>
          <p14:tracePt t="63184" x="5813425" y="3057525"/>
          <p14:tracePt t="63201" x="5829300" y="3063875"/>
          <p14:tracePt t="63217" x="5857875" y="3073400"/>
          <p14:tracePt t="63234" x="5908675" y="3092450"/>
          <p14:tracePt t="63250" x="5934075" y="3111500"/>
          <p14:tracePt t="63267" x="5956300" y="3117850"/>
          <p14:tracePt t="63270" x="5959475" y="3117850"/>
          <p14:tracePt t="63284" x="5969000" y="3121025"/>
          <p14:tracePt t="63301" x="5978525" y="3121025"/>
          <p14:tracePt t="63318" x="5984875" y="3121025"/>
          <p14:tracePt t="63350" x="5991225" y="3121025"/>
          <p14:tracePt t="63367" x="6003925" y="3121025"/>
          <p14:tracePt t="63383" x="6010275" y="3121025"/>
          <p14:tracePt t="63400" x="6013450" y="3121025"/>
          <p14:tracePt t="63418" x="6019800" y="3098800"/>
          <p14:tracePt t="63434" x="6038850" y="3057525"/>
          <p14:tracePt t="63451" x="6038850" y="3019425"/>
          <p14:tracePt t="63467" x="6045200" y="2981325"/>
          <p14:tracePt t="63484" x="6045200" y="2943225"/>
          <p14:tracePt t="63500" x="6045200" y="2911475"/>
          <p14:tracePt t="63517" x="6045200" y="2892425"/>
          <p14:tracePt t="63534" x="6045200" y="2851150"/>
          <p14:tracePt t="63551" x="6064250" y="2819400"/>
          <p14:tracePt t="63567" x="6070600" y="2768600"/>
          <p14:tracePt t="63584" x="6076950" y="2682875"/>
          <p14:tracePt t="63601" x="6076950" y="2638425"/>
          <p14:tracePt t="63617" x="6076950" y="2606675"/>
          <p14:tracePt t="63633" x="6076950" y="2587625"/>
          <p14:tracePt t="63650" x="6076950" y="2578100"/>
          <p14:tracePt t="63666" x="6076950" y="2568575"/>
          <p14:tracePt t="63684" x="6076950" y="2559050"/>
          <p14:tracePt t="63701" x="6076950" y="2552700"/>
          <p14:tracePt t="63718" x="6073775" y="2552700"/>
          <p14:tracePt t="63734" x="6064250" y="2552700"/>
          <p14:tracePt t="63750" x="6048375" y="2552700"/>
          <p14:tracePt t="63766" x="6038850" y="2552700"/>
          <p14:tracePt t="63783" x="6026150" y="2552700"/>
          <p14:tracePt t="63800" x="5997575" y="2552700"/>
          <p14:tracePt t="63817" x="5975350" y="2552700"/>
          <p14:tracePt t="63833" x="5940425" y="2552700"/>
          <p14:tracePt t="63850" x="5918200" y="2552700"/>
          <p14:tracePt t="63867" x="5905500" y="2552700"/>
          <p14:tracePt t="63884" x="5883275" y="2555875"/>
          <p14:tracePt t="63900" x="5867400" y="2571750"/>
          <p14:tracePt t="63918" x="5842000" y="2584450"/>
          <p14:tracePt t="63933" x="5826125" y="2597150"/>
          <p14:tracePt t="63950" x="5816600" y="2606675"/>
          <p14:tracePt t="63968" x="5794375" y="2632075"/>
          <p14:tracePt t="63984" x="5784850" y="2647950"/>
          <p14:tracePt t="64001" x="5775325" y="2657475"/>
          <p14:tracePt t="64018" x="5759450" y="2686050"/>
          <p14:tracePt t="64034" x="5740400" y="2701925"/>
          <p14:tracePt t="64050" x="5730875" y="2724150"/>
          <p14:tracePt t="64066" x="5718175" y="2746375"/>
          <p14:tracePt t="64083" x="5702300" y="2787650"/>
          <p14:tracePt t="64101" x="5683250" y="2806700"/>
          <p14:tracePt t="64118" x="5673725" y="2841625"/>
          <p14:tracePt t="64134" x="5667375" y="2851150"/>
          <p14:tracePt t="64151" x="5664200" y="2860675"/>
          <p14:tracePt t="64167" x="5657850" y="2879725"/>
          <p14:tracePt t="64183" x="5657850" y="2901950"/>
          <p14:tracePt t="64200" x="5657850" y="2917825"/>
          <p14:tracePt t="64218" x="5657850" y="2949575"/>
          <p14:tracePt t="64234" x="5657850" y="2965450"/>
          <p14:tracePt t="64251" x="5657850" y="2981325"/>
          <p14:tracePt t="64268" x="5657850" y="3000375"/>
          <p14:tracePt t="64284" x="5657850" y="3016250"/>
          <p14:tracePt t="64301" x="5657850" y="3025775"/>
          <p14:tracePt t="64317" x="5657850" y="3041650"/>
          <p14:tracePt t="64333" x="5657850" y="3060700"/>
          <p14:tracePt t="64350" x="5667375" y="3086100"/>
          <p14:tracePt t="64367" x="5705475" y="3127375"/>
          <p14:tracePt t="64383" x="5727700" y="3152775"/>
          <p14:tracePt t="64401" x="5753100" y="3178175"/>
          <p14:tracePt t="64418" x="5781675" y="3194050"/>
          <p14:tracePt t="64434" x="5791200" y="3203575"/>
          <p14:tracePt t="64450" x="5800725" y="3213100"/>
          <p14:tracePt t="64467" x="5842000" y="3238500"/>
          <p14:tracePt t="64483" x="5864225" y="3248025"/>
          <p14:tracePt t="64500" x="5895975" y="3260725"/>
          <p14:tracePt t="64517" x="5934075" y="3260725"/>
          <p14:tracePt t="64533" x="5943600" y="3260725"/>
          <p14:tracePt t="64550" x="5953125" y="3260725"/>
          <p14:tracePt t="64567" x="5969000" y="3260725"/>
          <p14:tracePt t="64583" x="5984875" y="3260725"/>
          <p14:tracePt t="64600" x="6007100" y="3248025"/>
          <p14:tracePt t="64617" x="6038850" y="3225800"/>
          <p14:tracePt t="64634" x="6051550" y="3216275"/>
          <p14:tracePt t="64650" x="6064250" y="3206750"/>
          <p14:tracePt t="64668" x="6086475" y="3190875"/>
          <p14:tracePt t="64684" x="6096000" y="3181350"/>
          <p14:tracePt t="64700" x="6105525" y="3165475"/>
          <p14:tracePt t="64717" x="6115050" y="3149600"/>
          <p14:tracePt t="64733" x="6130925" y="3140075"/>
          <p14:tracePt t="64749" x="6140450" y="3130550"/>
          <p14:tracePt t="64766" x="6156325" y="3108325"/>
          <p14:tracePt t="64783" x="6165850" y="3098800"/>
          <p14:tracePt t="64800" x="6172200" y="3089275"/>
          <p14:tracePt t="64803" x="6172200" y="3086100"/>
          <p14:tracePt t="64817" x="6172200" y="3070225"/>
          <p14:tracePt t="64834" x="6172200" y="3060700"/>
          <p14:tracePt t="64850" x="6172200" y="3051175"/>
          <p14:tracePt t="64867" x="6172200" y="3035300"/>
          <p14:tracePt t="64884" x="6172200" y="3019425"/>
          <p14:tracePt t="64901" x="6172200" y="3009900"/>
          <p14:tracePt t="64918" x="6172200" y="2990850"/>
          <p14:tracePt t="64934" x="6172200" y="2962275"/>
          <p14:tracePt t="64951" x="6169025" y="2940050"/>
          <p14:tracePt t="64967" x="6153150" y="2924175"/>
          <p14:tracePt t="64984" x="6143625" y="2908300"/>
          <p14:tracePt t="65000" x="6134100" y="2898775"/>
          <p14:tracePt t="65016" x="6124575" y="2882900"/>
          <p14:tracePt t="65034" x="6118225" y="2873375"/>
          <p14:tracePt t="65050" x="6108700" y="2857500"/>
          <p14:tracePt t="65067" x="6092825" y="2844800"/>
          <p14:tracePt t="65083" x="6083300" y="2835275"/>
          <p14:tracePt t="65100" x="6067425" y="2822575"/>
          <p14:tracePt t="65117" x="6051550" y="2803525"/>
          <p14:tracePt t="65134" x="6042025" y="2794000"/>
          <p14:tracePt t="65150" x="6032500" y="2784475"/>
          <p14:tracePt t="65167" x="6013450" y="2774950"/>
          <p14:tracePt t="65184" x="6003925" y="2768600"/>
          <p14:tracePt t="65201" x="5991225" y="2759075"/>
          <p14:tracePt t="65218" x="5978525" y="2752725"/>
          <p14:tracePt t="65234" x="5969000" y="2749550"/>
          <p14:tracePt t="65250" x="5959475" y="2749550"/>
          <p14:tracePt t="65266" x="5943600" y="2749550"/>
          <p14:tracePt t="65283" x="5927725" y="2749550"/>
          <p14:tracePt t="65300" x="5918200" y="2749550"/>
          <p14:tracePt t="65302" x="5915025" y="2749550"/>
          <p14:tracePt t="65316" x="5905500" y="2749550"/>
          <p14:tracePt t="65334" x="5895975" y="2749550"/>
          <p14:tracePt t="65350" x="5880100" y="2749550"/>
          <p14:tracePt t="65367" x="5864225" y="2749550"/>
          <p14:tracePt t="65383" x="5854700" y="2749550"/>
          <p14:tracePt t="65400" x="5845175" y="2749550"/>
          <p14:tracePt t="65417" x="5826125" y="2749550"/>
          <p14:tracePt t="65433" x="5816600" y="2749550"/>
          <p14:tracePt t="65451" x="5807075" y="2755900"/>
          <p14:tracePt t="65467" x="5784850" y="2774950"/>
          <p14:tracePt t="65484" x="5775325" y="2781300"/>
          <p14:tracePt t="65501" x="5759450" y="2790825"/>
          <p14:tracePt t="65517" x="5749925" y="2800350"/>
          <p14:tracePt t="65533" x="5746750" y="2803525"/>
          <p14:tracePt t="65550" x="5746750" y="2816225"/>
          <p14:tracePt t="65773" x="5794375" y="2822575"/>
          <p14:tracePt t="65780" x="5854700" y="2822575"/>
          <p14:tracePt t="65787" x="5902325" y="2832100"/>
          <p14:tracePt t="65800" x="5988050" y="2847975"/>
          <p14:tracePt t="65816" x="6083300" y="2863850"/>
          <p14:tracePt t="65834" x="6169025" y="2879725"/>
          <p14:tracePt t="65851" x="6267450" y="2898775"/>
          <p14:tracePt t="65867" x="6324600" y="2914650"/>
          <p14:tracePt t="65884" x="6378575" y="2921000"/>
          <p14:tracePt t="65901" x="6442075" y="2940050"/>
          <p14:tracePt t="65917" x="6470650" y="2940050"/>
          <p14:tracePt t="65933" x="6502400" y="2946400"/>
          <p14:tracePt t="65950" x="6515100" y="2946400"/>
          <p14:tracePt t="65966" x="6524625" y="2946400"/>
          <p14:tracePt t="65983" x="6534150" y="2946400"/>
          <p14:tracePt t="66001" x="6556375" y="2946400"/>
          <p14:tracePt t="66017" x="6578600" y="2946400"/>
          <p14:tracePt t="66034" x="6597650" y="2940050"/>
          <p14:tracePt t="66050" x="6619875" y="2927350"/>
          <p14:tracePt t="66067" x="6642100" y="2917825"/>
          <p14:tracePt t="66083" x="6673850" y="2905125"/>
          <p14:tracePt t="66100" x="6708775" y="2886075"/>
          <p14:tracePt t="66117" x="6746875" y="2867025"/>
          <p14:tracePt t="66133" x="6769100" y="2857500"/>
          <p14:tracePt t="66150" x="6804025" y="2838450"/>
          <p14:tracePt t="66167" x="6819900" y="2828925"/>
          <p14:tracePt t="66184" x="6835775" y="2813050"/>
          <p14:tracePt t="66200" x="6851650" y="2797175"/>
          <p14:tracePt t="66217" x="6861175" y="2787650"/>
          <p14:tracePt t="66233" x="6870700" y="2787650"/>
          <p14:tracePt t="66250" x="6873875" y="2787650"/>
          <p14:tracePt t="66365" x="6867525" y="2787650"/>
          <p14:tracePt t="66371" x="6864350" y="2787650"/>
          <p14:tracePt t="66384" x="6858000" y="2787650"/>
          <p14:tracePt t="66400" x="6826250" y="2787650"/>
          <p14:tracePt t="66417" x="6794500" y="2790825"/>
          <p14:tracePt t="66434" x="6759575" y="2797175"/>
          <p14:tracePt t="66451" x="6724650" y="2809875"/>
          <p14:tracePt t="66467" x="6692900" y="2828925"/>
          <p14:tracePt t="66484" x="6683375" y="2832100"/>
          <p14:tracePt t="66500" x="6667500" y="2841625"/>
          <p14:tracePt t="66516" x="6657975" y="2847975"/>
          <p14:tracePt t="66533" x="6642100" y="2857500"/>
          <p14:tracePt t="66550" x="6623050" y="2879725"/>
          <p14:tracePt t="66567" x="6613525" y="2889250"/>
          <p14:tracePt t="66584" x="6597650" y="2898775"/>
          <p14:tracePt t="66601" x="6581775" y="2914650"/>
          <p14:tracePt t="66617" x="6572250" y="2930525"/>
          <p14:tracePt t="66633" x="6562725" y="2933700"/>
          <p14:tracePt t="66650" x="6546850" y="2943225"/>
          <p14:tracePt t="66684" x="6546850" y="2949575"/>
          <p14:tracePt t="66715" x="6546850" y="2952750"/>
          <p14:tracePt t="66722" x="6546850" y="2959100"/>
          <p14:tracePt t="66734" x="6546850" y="2965450"/>
          <p14:tracePt t="66751" x="6546850" y="2974975"/>
          <p14:tracePt t="66767" x="6559550" y="2990850"/>
          <p14:tracePt t="66783" x="6569075" y="3000375"/>
          <p14:tracePt t="66800" x="6584950" y="3013075"/>
          <p14:tracePt t="66816" x="6594475" y="3019425"/>
          <p14:tracePt t="66835" x="6613525" y="3041650"/>
          <p14:tracePt t="66851" x="6626225" y="3044825"/>
          <p14:tracePt t="66867" x="6635750" y="3054350"/>
          <p14:tracePt t="66885" x="6654800" y="3070225"/>
          <p14:tracePt t="66900" x="6664325" y="3076575"/>
          <p14:tracePt t="66917" x="6673850" y="3086100"/>
          <p14:tracePt t="66933" x="6683375" y="3092450"/>
          <p14:tracePt t="66950" x="6699250" y="3095625"/>
          <p14:tracePt t="66966" x="6715125" y="3101975"/>
          <p14:tracePt t="66984" x="6727825" y="3101975"/>
          <p14:tracePt t="67001" x="6740525" y="3101975"/>
          <p14:tracePt t="67016" x="6750050" y="3101975"/>
          <p14:tracePt t="67035" x="6769100" y="3101975"/>
          <p14:tracePt t="67050" x="6784975" y="3101975"/>
          <p14:tracePt t="67067" x="6813550" y="3101975"/>
          <p14:tracePt t="67083" x="6829425" y="3101975"/>
          <p14:tracePt t="67100" x="6845300" y="3101975"/>
          <p14:tracePt t="67116" x="6854825" y="3101975"/>
          <p14:tracePt t="67135" x="6873875" y="3101975"/>
          <p14:tracePt t="67151" x="6883400" y="3098800"/>
          <p14:tracePt t="67167" x="6892925" y="3098800"/>
          <p14:tracePt t="67184" x="6911975" y="3098800"/>
          <p14:tracePt t="67201" x="6921500" y="3098800"/>
          <p14:tracePt t="67217" x="6934200" y="3098800"/>
          <p14:tracePt t="67233" x="6943725" y="3098800"/>
          <p14:tracePt t="67250" x="6946900" y="3095625"/>
          <p14:tracePt t="67267" x="6953250" y="3079750"/>
          <p14:tracePt t="67284" x="6962775" y="3063875"/>
          <p14:tracePt t="67300" x="6969125" y="3054350"/>
          <p14:tracePt t="67317" x="6969125" y="3044825"/>
          <p14:tracePt t="67334" x="6969125" y="3028950"/>
          <p14:tracePt t="67350" x="6969125" y="3019425"/>
          <p14:tracePt t="67367" x="6969125" y="3009900"/>
          <p14:tracePt t="67384" x="6969125" y="3000375"/>
          <p14:tracePt t="67399" x="6969125" y="2994025"/>
          <p14:tracePt t="67434" x="6969125" y="2990850"/>
          <p14:tracePt t="67736" x="6969125" y="2984500"/>
          <p14:tracePt t="67763" x="6969125" y="2981325"/>
          <p14:tracePt t="67770" x="6969125" y="2974975"/>
          <p14:tracePt t="67783" x="6965950" y="2965450"/>
          <p14:tracePt t="67799" x="6950075" y="2952750"/>
          <p14:tracePt t="67816" x="6940550" y="2952750"/>
          <p14:tracePt t="67833" x="6927850" y="2949575"/>
          <p14:tracePt t="67849" x="6918325" y="2949575"/>
          <p14:tracePt t="67867" x="6889750" y="2936875"/>
          <p14:tracePt t="67884" x="6810375" y="2924175"/>
          <p14:tracePt t="67900" x="6727825" y="2924175"/>
          <p14:tracePt t="67917" x="6635750" y="2924175"/>
          <p14:tracePt t="67933" x="6438900" y="2930525"/>
          <p14:tracePt t="67950" x="6353175" y="2946400"/>
          <p14:tracePt t="67967" x="6289675" y="2959100"/>
          <p14:tracePt t="67983" x="6238875" y="2984500"/>
          <p14:tracePt t="68000" x="6200775" y="3003550"/>
          <p14:tracePt t="68017" x="6162675" y="3022600"/>
          <p14:tracePt t="68033" x="6111875" y="3054350"/>
          <p14:tracePt t="68050" x="6073775" y="3067050"/>
          <p14:tracePt t="68066" x="6051550" y="3079750"/>
          <p14:tracePt t="68083" x="6000750" y="3101975"/>
          <p14:tracePt t="68100" x="5978525" y="3114675"/>
          <p14:tracePt t="68117" x="5969000" y="3124200"/>
          <p14:tracePt t="68133" x="5953125" y="3124200"/>
          <p14:tracePt t="68150" x="5943600" y="3124200"/>
          <p14:tracePt t="68167" x="5937250" y="3124200"/>
          <p14:tracePt t="68200" x="5937250" y="3108325"/>
          <p14:tracePt t="68217" x="5937250" y="3070225"/>
          <p14:tracePt t="68233" x="5937250" y="3022600"/>
          <p14:tracePt t="68249" x="5937250" y="3006725"/>
          <p14:tracePt t="68268" x="5937250" y="2994025"/>
          <p14:tracePt t="68283" x="5937250" y="2978150"/>
          <p14:tracePt t="68300" x="5937250" y="2968625"/>
          <p14:tracePt t="68318" x="5937250" y="2952750"/>
          <p14:tracePt t="68333" x="5937250" y="2943225"/>
          <p14:tracePt t="68350" x="5937250" y="2927350"/>
          <p14:tracePt t="68367" x="5937250" y="2917825"/>
          <p14:tracePt t="68383" x="5937250" y="2908300"/>
          <p14:tracePt t="68400" x="5937250" y="2905125"/>
          <p14:tracePt t="68433" x="5927725" y="2895600"/>
          <p14:tracePt t="68450" x="5918200" y="2895600"/>
          <p14:tracePt t="68467" x="5902325" y="2895600"/>
          <p14:tracePt t="68483" x="5892800" y="2895600"/>
          <p14:tracePt t="68500" x="5880100" y="2895600"/>
          <p14:tracePt t="68517" x="5864225" y="2895600"/>
          <p14:tracePt t="68533" x="5842000" y="2895600"/>
          <p14:tracePt t="68550" x="5813425" y="2895600"/>
          <p14:tracePt t="68567" x="5781675" y="2895600"/>
          <p14:tracePt t="68583" x="5749925" y="2895600"/>
          <p14:tracePt t="68600" x="5740400" y="2895600"/>
          <p14:tracePt t="68617" x="5727700" y="2895600"/>
          <p14:tracePt t="68633" x="5718175" y="2895600"/>
          <p14:tracePt t="68649" x="5708650" y="2895600"/>
          <p14:tracePt t="68667" x="5692775" y="2895600"/>
          <p14:tracePt t="68683" x="5676900" y="2895600"/>
          <p14:tracePt t="68700" x="5667375" y="2895600"/>
          <p14:tracePt t="68717" x="5654675" y="2901950"/>
          <p14:tracePt t="68734" x="5645150" y="2901950"/>
          <p14:tracePt t="68750" x="5645150" y="2911475"/>
          <p14:tracePt t="68766" x="5645150" y="2914650"/>
          <p14:tracePt t="68782" x="5645150" y="2924175"/>
          <p14:tracePt t="68799" x="5645150" y="2940050"/>
          <p14:tracePt t="68817" x="5645150" y="2949575"/>
          <p14:tracePt t="68833" x="5645150" y="2959100"/>
          <p14:tracePt t="68850" x="5645150" y="2965450"/>
          <p14:tracePt t="68868" x="5645150" y="2984500"/>
          <p14:tracePt t="68883" x="5645150" y="2994025"/>
          <p14:tracePt t="68900" x="5645150" y="3003550"/>
          <p14:tracePt t="68917" x="5645150" y="3019425"/>
          <p14:tracePt t="68933" x="5645150" y="3028950"/>
          <p14:tracePt t="68949" x="5645150" y="3044825"/>
          <p14:tracePt t="68967" x="5645150" y="3057525"/>
          <p14:tracePt t="68983" x="5645150" y="3070225"/>
          <p14:tracePt t="69000" x="5645150" y="3079750"/>
          <p14:tracePt t="69018" x="5651500" y="3098800"/>
          <p14:tracePt t="69034" x="5654675" y="3108325"/>
          <p14:tracePt t="69050" x="5654675" y="3114675"/>
          <p14:tracePt t="69067" x="5654675" y="3117850"/>
          <p14:tracePt t="69111" x="5661025" y="3117850"/>
          <p14:tracePt t="69119" x="5664200" y="3124200"/>
          <p14:tracePt t="69134" x="5673725" y="3127375"/>
          <p14:tracePt t="69150" x="5689600" y="3143250"/>
          <p14:tracePt t="69167" x="5718175" y="3152775"/>
          <p14:tracePt t="69183" x="5727700" y="3152775"/>
          <p14:tracePt t="69199" x="5737225" y="3152775"/>
          <p14:tracePt t="69216" x="5753100" y="3152775"/>
          <p14:tracePt t="69233" x="5762625" y="3152775"/>
          <p14:tracePt t="69250" x="5775325" y="3152775"/>
          <p14:tracePt t="69267" x="5791200" y="3152775"/>
          <p14:tracePt t="69283" x="5807075" y="3152775"/>
          <p14:tracePt t="69300" x="5845175" y="3159125"/>
          <p14:tracePt t="69317" x="5892800" y="3165475"/>
          <p14:tracePt t="69333" x="5908675" y="3165475"/>
          <p14:tracePt t="69349" x="5918200" y="3165475"/>
          <p14:tracePt t="69366" x="5930900" y="3165475"/>
          <p14:tracePt t="69400" x="5943600" y="3165475"/>
          <p14:tracePt t="69417" x="5946775" y="3165475"/>
          <p14:tracePt t="69433" x="5956300" y="3165475"/>
          <p14:tracePt t="69450" x="5965825" y="3165475"/>
          <p14:tracePt t="69467" x="5975350" y="3165475"/>
          <p14:tracePt t="69483" x="5981700" y="3165475"/>
          <p14:tracePt t="69500" x="5997575" y="3165475"/>
          <p14:tracePt t="69516" x="6007100" y="3149600"/>
          <p14:tracePt t="69533" x="6013450" y="3133725"/>
          <p14:tracePt t="69550" x="6013450" y="3124200"/>
          <p14:tracePt t="69567" x="6016625" y="3114675"/>
          <p14:tracePt t="69584" x="6016625" y="3108325"/>
          <p14:tracePt t="69600" x="6022975" y="3098800"/>
          <p14:tracePt t="69617" x="6026150" y="3086100"/>
          <p14:tracePt t="69633" x="6026150" y="3073400"/>
          <p14:tracePt t="69649" x="6032500" y="3063875"/>
          <p14:tracePt t="69666" x="6032500" y="3051175"/>
          <p14:tracePt t="69683" x="6032500" y="3035300"/>
          <p14:tracePt t="69700" x="6032500" y="3025775"/>
          <p14:tracePt t="69717" x="6032500" y="3016250"/>
          <p14:tracePt t="69734" x="6032500" y="3009900"/>
          <p14:tracePt t="69750" x="6032500" y="3000375"/>
          <p14:tracePt t="69766" x="6032500" y="2981325"/>
          <p14:tracePt t="69782" x="6032500" y="2971800"/>
          <p14:tracePt t="69799" x="6026150" y="2962275"/>
          <p14:tracePt t="69817" x="6016625" y="2946400"/>
          <p14:tracePt t="69833" x="6016625" y="2943225"/>
          <p14:tracePt t="69850" x="6010275" y="2930525"/>
          <p14:tracePt t="69930" x="6007100" y="2927350"/>
          <p14:tracePt t="69937" x="6000750" y="2927350"/>
          <p14:tracePt t="69951" x="5994400" y="29210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4">
            <a:extLst>
              <a:ext uri="{28A0092B-C50C-407E-A947-70E740481C1C}">
                <a14:useLocalDpi xmlns:a14="http://schemas.microsoft.com/office/drawing/2010/main" val="0"/>
              </a:ext>
            </a:extLst>
          </a:blip>
          <a:srcRect l="5000" r="8333"/>
          <a:stretch>
            <a:fillRect/>
          </a:stretch>
        </p:blipFill>
        <p:spPr bwMode="auto">
          <a:xfrm>
            <a:off x="4714875" y="571500"/>
            <a:ext cx="44291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ZoneTexte 7"/>
          <p:cNvSpPr txBox="1">
            <a:spLocks noChangeArrowheads="1"/>
          </p:cNvSpPr>
          <p:nvPr/>
        </p:nvSpPr>
        <p:spPr bwMode="auto">
          <a:xfrm>
            <a:off x="1285875" y="0"/>
            <a:ext cx="7054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t>Inflorescence élémentaire de base est </a:t>
            </a:r>
            <a:r>
              <a:rPr lang="fr-FR" altLang="fr-FR" sz="2800">
                <a:solidFill>
                  <a:srgbClr val="FF0000"/>
                </a:solidFill>
              </a:rPr>
              <a:t>l’épillet</a:t>
            </a:r>
          </a:p>
        </p:txBody>
      </p:sp>
      <p:pic>
        <p:nvPicPr>
          <p:cNvPr id="70660" name="Picture 2" descr="http://www.vdsciences.com/medias/images/graminees.gif?fx=r_200_196"/>
          <p:cNvPicPr>
            <a:picLocks noChangeAspect="1" noChangeArrowheads="1"/>
          </p:cNvPicPr>
          <p:nvPr/>
        </p:nvPicPr>
        <p:blipFill>
          <a:blip r:embed="rId5">
            <a:extLst>
              <a:ext uri="{28A0092B-C50C-407E-A947-70E740481C1C}">
                <a14:useLocalDpi xmlns:a14="http://schemas.microsoft.com/office/drawing/2010/main" val="0"/>
              </a:ext>
            </a:extLst>
          </a:blip>
          <a:srcRect t="11710" b="15489"/>
          <a:stretch>
            <a:fillRect/>
          </a:stretch>
        </p:blipFill>
        <p:spPr bwMode="auto">
          <a:xfrm>
            <a:off x="0" y="928688"/>
            <a:ext cx="46212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descr="http://newfs.s3.amazonaws.com/taxon-images-1000s1000/Poaceae/avena-fatua-si-agardner.jpg"/>
          <p:cNvPicPr>
            <a:picLocks noChangeAspect="1" noChangeArrowheads="1"/>
          </p:cNvPicPr>
          <p:nvPr/>
        </p:nvPicPr>
        <p:blipFill>
          <a:blip r:embed="rId6">
            <a:extLst>
              <a:ext uri="{28A0092B-C50C-407E-A947-70E740481C1C}">
                <a14:useLocalDpi xmlns:a14="http://schemas.microsoft.com/office/drawing/2010/main" val="0"/>
              </a:ext>
            </a:extLst>
          </a:blip>
          <a:srcRect l="32076" t="20879"/>
          <a:stretch>
            <a:fillRect/>
          </a:stretch>
        </p:blipFill>
        <p:spPr bwMode="auto">
          <a:xfrm>
            <a:off x="0" y="571500"/>
            <a:ext cx="471487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075"/>
    </mc:Choice>
    <mc:Fallback>
      <p:transition spd="slow" advTm="5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35" x="5940425" y="2940050"/>
          <p14:tracePt t="2642" x="5857875" y="2968625"/>
          <p14:tracePt t="2651" x="5762625" y="3016250"/>
          <p14:tracePt t="2667" x="5562600" y="3101975"/>
          <p14:tracePt t="2684" x="5286375" y="3251200"/>
          <p14:tracePt t="2701" x="5095875" y="3359150"/>
          <p14:tracePt t="2726" x="4895850" y="3482975"/>
          <p14:tracePt t="2750" x="4730750" y="3622675"/>
          <p14:tracePt t="2784" x="4616450" y="3822700"/>
          <p14:tracePt t="2800" x="4610100" y="3895725"/>
          <p14:tracePt t="2817" x="4616450" y="3956050"/>
          <p14:tracePt t="3122" x="4635500" y="3940175"/>
          <p14:tracePt t="3128" x="4657725" y="3908425"/>
          <p14:tracePt t="3135" x="4673600" y="3860800"/>
          <p14:tracePt t="3151" x="4708525" y="3749675"/>
          <p14:tracePt t="3168" x="4708525" y="3657600"/>
          <p14:tracePt t="3184" x="4657725" y="3476625"/>
          <p14:tracePt t="3200" x="4603750" y="3324225"/>
          <p14:tracePt t="3218" x="4533900" y="3209925"/>
          <p14:tracePt t="3234" x="4419600" y="3101975"/>
          <p14:tracePt t="3251" x="4349750" y="3057525"/>
          <p14:tracePt t="3267" x="4283075" y="3019425"/>
          <p14:tracePt t="3284" x="4197350" y="2978150"/>
          <p14:tracePt t="3300" x="4108450" y="2936875"/>
          <p14:tracePt t="3317" x="4032250" y="2905125"/>
          <p14:tracePt t="3334" x="3924300" y="2851150"/>
          <p14:tracePt t="3351" x="3857625" y="2813050"/>
          <p14:tracePt t="3368" x="3765550" y="2762250"/>
          <p14:tracePt t="3384" x="3648075" y="2708275"/>
          <p14:tracePt t="3401" x="3581400" y="2679700"/>
          <p14:tracePt t="3418" x="3533775" y="2644775"/>
          <p14:tracePt t="3434" x="3448050" y="2603500"/>
          <p14:tracePt t="3450" x="3400425" y="2562225"/>
          <p14:tracePt t="3467" x="3330575" y="2524125"/>
          <p14:tracePt t="3484" x="3241675" y="2457450"/>
          <p14:tracePt t="3501" x="3194050" y="2422525"/>
          <p14:tracePt t="3518" x="3146425" y="2387600"/>
          <p14:tracePt t="3535" x="3079750" y="2339975"/>
          <p14:tracePt t="3551" x="3041650" y="2320925"/>
          <p14:tracePt t="3567" x="2994025" y="2308225"/>
          <p14:tracePt t="3584" x="2952750" y="2286000"/>
          <p14:tracePt t="3600" x="2930525" y="2273300"/>
          <p14:tracePt t="3619" x="2886075" y="2254250"/>
          <p14:tracePt t="3634" x="2857500" y="2247900"/>
          <p14:tracePt t="3651" x="2819400" y="2247900"/>
          <p14:tracePt t="3668" x="2797175" y="2247900"/>
          <p14:tracePt t="3684" x="2759075" y="2251075"/>
          <p14:tracePt t="3701" x="2711450" y="2263775"/>
          <p14:tracePt t="3717" x="2673350" y="2276475"/>
          <p14:tracePt t="3733" x="2609850" y="2317750"/>
          <p14:tracePt t="3751" x="2568575" y="2343150"/>
          <p14:tracePt t="3768" x="2527300" y="2390775"/>
          <p14:tracePt t="3785" x="2466975" y="2489200"/>
          <p14:tracePt t="3801" x="2432050" y="2546350"/>
          <p14:tracePt t="3819" x="2403475" y="2660650"/>
          <p14:tracePt t="3834" x="2393950" y="2755900"/>
          <p14:tracePt t="3850" x="2393950" y="2847975"/>
          <p14:tracePt t="3867" x="2393950" y="2917825"/>
          <p14:tracePt t="3884" x="2393950" y="3022600"/>
          <p14:tracePt t="3901" x="2393950" y="3105150"/>
          <p14:tracePt t="3918" x="2393950" y="3209925"/>
          <p14:tracePt t="3934" x="2403475" y="3273425"/>
          <p14:tracePt t="3951" x="2419350" y="3336925"/>
          <p14:tracePt t="3968" x="2451100" y="3460750"/>
          <p14:tracePt t="3984" x="2482850" y="3549650"/>
          <p14:tracePt t="4000" x="2514600" y="3638550"/>
          <p14:tracePt t="4018" x="2568575" y="3756025"/>
          <p14:tracePt t="4034" x="2609850" y="3835400"/>
          <p14:tracePt t="4051" x="2635250" y="3892550"/>
          <p14:tracePt t="4068" x="2679700" y="3987800"/>
          <p14:tracePt t="4084" x="2708275" y="4035425"/>
          <p14:tracePt t="4101" x="2733675" y="4073525"/>
          <p14:tracePt t="4118" x="2800350" y="4143375"/>
          <p14:tracePt t="4133" x="2851150" y="4178300"/>
          <p14:tracePt t="4150" x="2863850" y="4187825"/>
          <p14:tracePt t="4497" x="2870200" y="4225925"/>
          <p14:tracePt t="4503" x="2876550" y="4283075"/>
          <p14:tracePt t="4518" x="2905125" y="4413250"/>
          <p14:tracePt t="4534" x="2968625" y="4591050"/>
          <p14:tracePt t="4551" x="3032125" y="4737100"/>
          <p14:tracePt t="4584" x="3244850" y="5102225"/>
          <p14:tracePt t="4618" x="3340100" y="5308600"/>
          <p14:tracePt t="4634" x="3352800" y="5372100"/>
          <p14:tracePt t="4650" x="3365500" y="5419725"/>
          <p14:tracePt t="4667" x="3384550" y="5454650"/>
          <p14:tracePt t="4684" x="3397250" y="5483225"/>
          <p14:tracePt t="4701" x="3406775" y="5499100"/>
          <p14:tracePt t="4718" x="3422650" y="5521325"/>
          <p14:tracePt t="4734" x="3438525" y="5530850"/>
          <p14:tracePt t="4751" x="3441700" y="5540375"/>
          <p14:tracePt t="4767" x="3457575" y="5546725"/>
          <p14:tracePt t="4784" x="3460750" y="5546725"/>
          <p14:tracePt t="4801" x="3473450" y="5546725"/>
          <p14:tracePt t="4817" x="3492500" y="5534025"/>
          <p14:tracePt t="4834" x="3505200" y="5505450"/>
          <p14:tracePt t="4851" x="3517900" y="5467350"/>
          <p14:tracePt t="4868" x="3536950" y="5410200"/>
          <p14:tracePt t="4884" x="3562350" y="5362575"/>
          <p14:tracePt t="4901" x="3594100" y="5276850"/>
          <p14:tracePt t="4917" x="3635375" y="5095875"/>
          <p14:tracePt t="4934" x="3654425" y="4987925"/>
          <p14:tracePt t="4951" x="3654425" y="4873625"/>
          <p14:tracePt t="4967" x="3654425" y="4854575"/>
          <p14:tracePt t="9161" x="3698875" y="4873625"/>
          <p14:tracePt t="9168" x="3759200" y="4902200"/>
          <p14:tracePt t="9183" x="3863975" y="4978400"/>
          <p14:tracePt t="9200" x="3959225" y="5054600"/>
          <p14:tracePt t="9218" x="4117975" y="5207000"/>
          <p14:tracePt t="9234" x="4248150" y="5337175"/>
          <p14:tracePt t="9250" x="4387850" y="5467350"/>
          <p14:tracePt t="9284" x="4740275" y="5781675"/>
          <p14:tracePt t="9318" x="5048250" y="6045200"/>
          <p14:tracePt t="9336" x="5219700" y="6169025"/>
          <p14:tracePt t="9351" x="5359400" y="6299200"/>
          <p14:tracePt t="9368" x="5645150" y="6534150"/>
          <p14:tracePt t="9386" x="5813425" y="6619875"/>
          <p14:tracePt t="9403" x="5991225" y="6664325"/>
          <p14:tracePt t="9417" x="6038850" y="6664325"/>
          <p14:tracePt t="9925" x="6073775" y="6657975"/>
          <p14:tracePt t="9932" x="6111875" y="6651625"/>
          <p14:tracePt t="9939" x="6137275" y="6645275"/>
          <p14:tracePt t="9951" x="6188075" y="6635750"/>
          <p14:tracePt t="9967" x="6337300" y="6578600"/>
          <p14:tracePt t="9984" x="6413500" y="6546850"/>
          <p14:tracePt t="10000" x="6483350" y="6511925"/>
          <p14:tracePt t="10033" x="6591300" y="6470650"/>
          <p14:tracePt t="10067" x="6623050" y="6438900"/>
          <p14:tracePt t="10084" x="6623050" y="6429375"/>
          <p14:tracePt t="10088" x="6623050" y="6423025"/>
          <p14:tracePt t="10101" x="6623050" y="6413500"/>
          <p14:tracePt t="10117" x="6613525" y="6388100"/>
          <p14:tracePt t="10133" x="6604000" y="6372225"/>
          <p14:tracePt t="10149" x="6594475" y="6362700"/>
          <p14:tracePt t="10166" x="6556375" y="6327775"/>
          <p14:tracePt t="10183" x="6534150" y="6308725"/>
          <p14:tracePt t="10201" x="6502400" y="6283325"/>
          <p14:tracePt t="10216" x="6467475" y="6254750"/>
          <p14:tracePt t="10234" x="6435725" y="6235700"/>
          <p14:tracePt t="10250" x="6410325" y="6203950"/>
          <p14:tracePt t="10267" x="6350000" y="6156325"/>
          <p14:tracePt t="10283" x="6311900" y="6130925"/>
          <p14:tracePt t="10300" x="6273800" y="6105525"/>
          <p14:tracePt t="10316" x="6197600" y="6057900"/>
          <p14:tracePt t="10333" x="6140450" y="6022975"/>
          <p14:tracePt t="10351" x="6102350" y="5997575"/>
          <p14:tracePt t="10367" x="6061075" y="5972175"/>
          <p14:tracePt t="10383" x="6035675" y="5949950"/>
          <p14:tracePt t="10400" x="6010275" y="5930900"/>
          <p14:tracePt t="10416" x="5978525" y="5886450"/>
          <p14:tracePt t="10433" x="5969000" y="5864225"/>
          <p14:tracePt t="10450" x="5956300" y="5832475"/>
          <p14:tracePt t="10467" x="5934075" y="5803900"/>
          <p14:tracePt t="10483" x="5924550" y="5794375"/>
          <p14:tracePt t="10500" x="5918200" y="5778500"/>
          <p14:tracePt t="10517" x="5918200" y="5765800"/>
          <p14:tracePt t="10717" x="5940425" y="5772150"/>
          <p14:tracePt t="10723" x="5949950" y="5784850"/>
          <p14:tracePt t="10734" x="5965825" y="5803900"/>
          <p14:tracePt t="10751" x="6007100" y="5842000"/>
          <p14:tracePt t="10767" x="6038850" y="5873750"/>
          <p14:tracePt t="10784" x="6064250" y="5899150"/>
          <p14:tracePt t="10800" x="6105525" y="5930900"/>
          <p14:tracePt t="10817" x="6162675" y="5949950"/>
          <p14:tracePt t="10833" x="6207125" y="5972175"/>
          <p14:tracePt t="10851" x="6273800" y="5997575"/>
          <p14:tracePt t="10867" x="6318250" y="6016625"/>
          <p14:tracePt t="10883" x="6343650" y="6029325"/>
          <p14:tracePt t="10901" x="6384925" y="6073775"/>
          <p14:tracePt t="10917" x="6403975" y="6089650"/>
          <p14:tracePt t="10934" x="6432550" y="6121400"/>
          <p14:tracePt t="10950" x="6470650" y="6137275"/>
          <p14:tracePt t="10966" x="6489700" y="6149975"/>
          <p14:tracePt t="10983" x="6515100" y="6172200"/>
          <p14:tracePt t="11001" x="6550025" y="6191250"/>
          <p14:tracePt t="11017" x="6559550" y="6200775"/>
          <p14:tracePt t="11034" x="6569075" y="6210300"/>
          <p14:tracePt t="11051" x="6584950" y="6229350"/>
          <p14:tracePt t="11067" x="6597650" y="6242050"/>
          <p14:tracePt t="11100" x="6607175" y="6245225"/>
          <p14:tracePt t="11116" x="6610350" y="6254750"/>
          <p14:tracePt t="11133" x="6619875" y="6254750"/>
          <p14:tracePt t="11151" x="6629400" y="6276975"/>
          <p14:tracePt t="11167" x="6629400" y="6286500"/>
          <p14:tracePt t="11508" x="6670675" y="6283325"/>
          <p14:tracePt t="11514" x="6727825" y="6273800"/>
          <p14:tracePt t="11521" x="6788150" y="6257925"/>
          <p14:tracePt t="11533" x="6838950" y="6232525"/>
          <p14:tracePt t="11550" x="7083425" y="6083300"/>
          <p14:tracePt t="11567" x="7229475" y="6000750"/>
          <p14:tracePt t="11601" x="7518400" y="5905500"/>
          <p14:tracePt t="11634" x="7667625" y="5876925"/>
          <p14:tracePt t="11637" x="7696200" y="5867400"/>
          <p14:tracePt t="11650" x="7740650" y="5848350"/>
          <p14:tracePt t="11666" x="7778750" y="5835650"/>
          <p14:tracePt t="11683" x="7823200" y="5822950"/>
          <p14:tracePt t="11699" x="7899400" y="5781675"/>
          <p14:tracePt t="11716" x="7947025" y="5756275"/>
          <p14:tracePt t="11733" x="7978775" y="5724525"/>
          <p14:tracePt t="11751" x="8023225" y="5686425"/>
          <p14:tracePt t="11767" x="8039100" y="5676900"/>
          <p14:tracePt t="11784" x="8061325" y="5657850"/>
          <p14:tracePt t="11799" x="8077200" y="5641975"/>
          <p14:tracePt t="11816" x="8089900" y="5632450"/>
          <p14:tracePt t="11833" x="8105775" y="5622925"/>
          <p14:tracePt t="11850" x="8121650" y="5603875"/>
          <p14:tracePt t="11867" x="8131175" y="5591175"/>
          <p14:tracePt t="11884" x="8140700" y="5581650"/>
          <p14:tracePt t="11964" x="8134350" y="5581650"/>
          <p14:tracePt t="11971" x="8131175" y="5581650"/>
          <p14:tracePt t="11983" x="8118475" y="5581650"/>
          <p14:tracePt t="12000" x="8058150" y="5581650"/>
          <p14:tracePt t="12016" x="7975600" y="5588000"/>
          <p14:tracePt t="12034" x="7921625" y="5600700"/>
          <p14:tracePt t="12050" x="7864475" y="5626100"/>
          <p14:tracePt t="12066" x="7826375" y="5651500"/>
          <p14:tracePt t="12083" x="7794625" y="5676900"/>
          <p14:tracePt t="12099" x="7724775" y="5724525"/>
          <p14:tracePt t="12116" x="7677150" y="5765800"/>
          <p14:tracePt t="12134" x="7632700" y="5791200"/>
          <p14:tracePt t="12150" x="7562850" y="5838825"/>
          <p14:tracePt t="12167" x="7524750" y="5864225"/>
          <p14:tracePt t="12183" x="7499350" y="5895975"/>
          <p14:tracePt t="12200" x="7470775" y="5918200"/>
          <p14:tracePt t="12217" x="7461250" y="5927725"/>
          <p14:tracePt t="12235" x="7445375" y="5949950"/>
          <p14:tracePt t="12250" x="7429500" y="5959475"/>
          <p14:tracePt t="12267" x="7429500" y="5965825"/>
          <p14:tracePt t="12314" x="7442200" y="5962650"/>
          <p14:tracePt t="12321" x="7445375" y="5956300"/>
          <p14:tracePt t="12334" x="7461250" y="5940425"/>
          <p14:tracePt t="12349" x="7483475" y="5930900"/>
          <p14:tracePt t="12367" x="7515225" y="5905500"/>
          <p14:tracePt t="12383" x="7543800" y="5864225"/>
          <p14:tracePt t="12400" x="7591425" y="5778500"/>
          <p14:tracePt t="12417" x="7620000" y="5711825"/>
          <p14:tracePt t="12435" x="7645400" y="5654675"/>
          <p14:tracePt t="12450" x="7658100" y="5632450"/>
          <p14:tracePt t="12467" x="7664450" y="5613400"/>
          <p14:tracePt t="12484" x="7670800" y="5594350"/>
          <p14:tracePt t="12500" x="7670800" y="5584825"/>
          <p14:tracePt t="12516" x="7673975" y="5575300"/>
          <p14:tracePt t="12533" x="7683500" y="5565775"/>
          <p14:tracePt t="12550" x="7705725" y="5543550"/>
          <p14:tracePt t="12567" x="7705725" y="5534025"/>
          <p14:tracePt t="12584" x="7705725" y="5524500"/>
          <p14:tracePt t="12693" x="7705725" y="5527675"/>
          <p14:tracePt t="12699" x="7705725" y="5530850"/>
          <p14:tracePt t="12717" x="7705725" y="5540375"/>
          <p14:tracePt t="12734" x="7705725" y="5559425"/>
          <p14:tracePt t="12750" x="7705725" y="5572125"/>
          <p14:tracePt t="12766" x="7696200" y="5594350"/>
          <p14:tracePt t="12783" x="7664450" y="5657850"/>
          <p14:tracePt t="12800" x="7639050" y="5705475"/>
          <p14:tracePt t="12816" x="7607300" y="5737225"/>
          <p14:tracePt t="12834" x="7569200" y="5781675"/>
          <p14:tracePt t="12850" x="7537450" y="5807075"/>
          <p14:tracePt t="12867" x="7512050" y="5838825"/>
          <p14:tracePt t="12883" x="7445375" y="5883275"/>
          <p14:tracePt t="12899" x="7388225" y="5921375"/>
          <p14:tracePt t="12916" x="7340600" y="5953125"/>
          <p14:tracePt t="12933" x="7283450" y="5991225"/>
          <p14:tracePt t="12949" x="7258050" y="6022975"/>
          <p14:tracePt t="12966" x="7232650" y="6035675"/>
          <p14:tracePt t="12984" x="7185025" y="6067425"/>
          <p14:tracePt t="13000" x="7108825" y="6105525"/>
          <p14:tracePt t="13017" x="6975475" y="6140450"/>
          <p14:tracePt t="13033" x="6772275" y="6200775"/>
          <p14:tracePt t="13049" x="6645275" y="6219825"/>
          <p14:tracePt t="13066" x="6537325" y="6235700"/>
          <p14:tracePt t="13083" x="6438900" y="6242050"/>
          <p14:tracePt t="13100" x="6394450" y="6242050"/>
          <p14:tracePt t="13117" x="6350000" y="6242050"/>
          <p14:tracePt t="13133" x="6280150" y="6238875"/>
          <p14:tracePt t="13150" x="6216650" y="6226175"/>
          <p14:tracePt t="13166" x="6178550" y="6213475"/>
          <p14:tracePt t="13182" x="6130925" y="6194425"/>
          <p14:tracePt t="13199" x="6099175" y="6175375"/>
          <p14:tracePt t="13216" x="6073775" y="6149975"/>
          <p14:tracePt t="13233" x="6029325" y="6092825"/>
          <p14:tracePt t="13250" x="6016625" y="6067425"/>
          <p14:tracePt t="13267" x="6003925" y="6029325"/>
          <p14:tracePt t="13284" x="5988050" y="5988050"/>
          <p14:tracePt t="13300" x="5969000" y="5962650"/>
          <p14:tracePt t="13316" x="5969000" y="5927725"/>
          <p14:tracePt t="13332" x="6000750" y="5854700"/>
          <p14:tracePt t="13349" x="6026150" y="5807075"/>
          <p14:tracePt t="13367" x="6061075" y="5759450"/>
          <p14:tracePt t="13382" x="6092825" y="5699125"/>
          <p14:tracePt t="13399" x="6102350" y="5676900"/>
          <p14:tracePt t="13416" x="6115050" y="5661025"/>
          <p14:tracePt t="13433" x="6115050" y="5645150"/>
          <p14:tracePt t="13450" x="6115050" y="5635625"/>
          <p14:tracePt t="13467" x="6115050" y="5629275"/>
          <p14:tracePt t="13483" x="6115050" y="5626100"/>
          <p14:tracePt t="13549" x="6108700" y="5626100"/>
          <p14:tracePt t="13555" x="6102350" y="5626100"/>
          <p14:tracePt t="13567" x="6099175" y="5626100"/>
          <p14:tracePt t="13583" x="6092825" y="5626100"/>
          <p14:tracePt t="13600" x="6089650" y="5626100"/>
          <p14:tracePt t="13669" x="6083300" y="5626100"/>
          <p14:tracePt t="13676" x="6083300" y="5632450"/>
          <p14:tracePt t="13684" x="6080125" y="5638800"/>
          <p14:tracePt t="13700" x="6080125" y="5648325"/>
          <p14:tracePt t="13717" x="6073775" y="5657850"/>
          <p14:tracePt t="13733" x="6070600" y="5676900"/>
          <p14:tracePt t="13749" x="6070600" y="5686425"/>
          <p14:tracePt t="13766" x="6070600" y="5695950"/>
          <p14:tracePt t="13784" x="6070600" y="5715000"/>
          <p14:tracePt t="13800" x="6070600" y="5727700"/>
          <p14:tracePt t="13818" x="6070600" y="5740400"/>
          <p14:tracePt t="13834" x="6070600" y="5749925"/>
          <p14:tracePt t="13850" x="6070600" y="5759450"/>
          <p14:tracePt t="13868" x="6070600" y="5781675"/>
          <p14:tracePt t="13883" x="6070600" y="5791200"/>
          <p14:tracePt t="13900" x="6070600" y="5800725"/>
          <p14:tracePt t="13916" x="6076950" y="5810250"/>
          <p14:tracePt t="13933" x="6089650" y="5829300"/>
          <p14:tracePt t="13950" x="6102350" y="5838825"/>
          <p14:tracePt t="13967" x="6121400" y="5854700"/>
          <p14:tracePt t="13983" x="6130925" y="5870575"/>
          <p14:tracePt t="13999" x="6140450" y="5880100"/>
          <p14:tracePt t="14016" x="6149975" y="5889625"/>
          <p14:tracePt t="14033" x="6172200" y="5905500"/>
          <p14:tracePt t="14049" x="6181725" y="5911850"/>
          <p14:tracePt t="14124" x="6181725" y="5921375"/>
          <p14:tracePt t="14131" x="6184900" y="5921375"/>
          <p14:tracePt t="14138" x="6184900" y="5924550"/>
          <p14:tracePt t="14160" x="6191250" y="5930900"/>
          <p14:tracePt t="14167" x="6194425" y="5934075"/>
          <p14:tracePt t="14183" x="6207125" y="5940425"/>
          <p14:tracePt t="14199" x="6219825" y="5949950"/>
          <p14:tracePt t="14216" x="6235700" y="5972175"/>
          <p14:tracePt t="14233" x="6245225" y="5981700"/>
          <p14:tracePt t="14250" x="6267450" y="5991225"/>
          <p14:tracePt t="14267" x="6302375" y="6007100"/>
          <p14:tracePt t="14283" x="6334125" y="6042025"/>
          <p14:tracePt t="14299" x="6359525" y="6057900"/>
          <p14:tracePt t="14316" x="6400800" y="6089650"/>
          <p14:tracePt t="14332" x="6426200" y="6102350"/>
          <p14:tracePt t="14349" x="6448425" y="6111875"/>
          <p14:tracePt t="14367" x="6461125" y="6127750"/>
          <p14:tracePt t="14383" x="6470650" y="6137275"/>
          <p14:tracePt t="14399" x="6480175" y="6146800"/>
          <p14:tracePt t="14416" x="6502400" y="6159500"/>
          <p14:tracePt t="14432" x="6511925" y="6172200"/>
          <p14:tracePt t="14450" x="6521450" y="6181725"/>
          <p14:tracePt t="14467" x="6537325" y="6184900"/>
          <p14:tracePt t="14483" x="6553200" y="6184900"/>
          <p14:tracePt t="14500" x="6556375" y="6184900"/>
          <p14:tracePt t="14516" x="6572250" y="6184900"/>
          <p14:tracePt t="14532" x="6581775" y="6184900"/>
          <p14:tracePt t="14549" x="6591300" y="6184900"/>
          <p14:tracePt t="14566" x="6600825" y="6184900"/>
          <p14:tracePt t="14583" x="6600825" y="6191250"/>
          <p14:tracePt t="14616" x="6597650" y="6191250"/>
          <p14:tracePt t="14632" x="6588125" y="6191250"/>
          <p14:tracePt t="14649" x="6578600" y="6191250"/>
          <p14:tracePt t="14665" x="6565900" y="6191250"/>
          <p14:tracePt t="14683" x="6550025" y="6188075"/>
          <p14:tracePt t="14699" x="6518275" y="6169025"/>
          <p14:tracePt t="14716" x="6461125" y="6153150"/>
          <p14:tracePt t="14733" x="6407150" y="6137275"/>
          <p14:tracePt t="14749" x="6369050" y="6124575"/>
          <p14:tracePt t="14766" x="6305550" y="6099175"/>
          <p14:tracePt t="14782" x="6257925" y="6080125"/>
          <p14:tracePt t="14799" x="6235700" y="6054725"/>
          <p14:tracePt t="14816" x="6191250" y="6016625"/>
          <p14:tracePt t="14833" x="6165850" y="5988050"/>
          <p14:tracePt t="14849" x="6134100" y="5953125"/>
          <p14:tracePt t="14866" x="6089650" y="5918200"/>
          <p14:tracePt t="14883" x="6080125" y="5908675"/>
          <p14:tracePt t="14899" x="6070600" y="5895975"/>
          <p14:tracePt t="14915" x="6054725" y="5876925"/>
          <p14:tracePt t="14932" x="6051550" y="5867400"/>
          <p14:tracePt t="14949" x="6051550" y="5857875"/>
          <p14:tracePt t="14966" x="6051550" y="5838825"/>
          <p14:tracePt t="14983" x="6038850" y="5791200"/>
          <p14:tracePt t="14999" x="6032500" y="5746750"/>
          <p14:tracePt t="15016" x="6032500" y="5692775"/>
          <p14:tracePt t="15032" x="6032500" y="5670550"/>
          <p14:tracePt t="15049" x="6032500" y="5661025"/>
          <p14:tracePt t="15065" x="6032500" y="5641975"/>
          <p14:tracePt t="15083" x="6032500" y="5632450"/>
          <p14:tracePt t="15099" x="6032500" y="5622925"/>
          <p14:tracePt t="15116" x="6032500" y="5607050"/>
          <p14:tracePt t="15132" x="6032500" y="5600700"/>
          <p14:tracePt t="15187" x="6032500" y="5591175"/>
          <p14:tracePt t="15409" x="6032500" y="5594350"/>
          <p14:tracePt t="15423" x="6038850" y="5597525"/>
          <p14:tracePt t="15433" x="6042025" y="5603875"/>
          <p14:tracePt t="15450" x="6051550" y="5616575"/>
          <p14:tracePt t="15466" x="6061075" y="5622925"/>
          <p14:tracePt t="15483" x="6073775" y="5638800"/>
          <p14:tracePt t="15501" x="6076950" y="5651500"/>
          <p14:tracePt t="15517" x="6076950" y="5664200"/>
          <p14:tracePt t="15533" x="6083300" y="5673725"/>
          <p14:tracePt t="15551" x="6083300" y="5692775"/>
          <p14:tracePt t="15566" x="6086475" y="5702300"/>
          <p14:tracePt t="15582" x="6096000" y="5711825"/>
          <p14:tracePt t="15600" x="6111875" y="5727700"/>
          <p14:tracePt t="15616" x="6118225" y="5743575"/>
          <p14:tracePt t="15633" x="6124575" y="5753100"/>
          <p14:tracePt t="15651" x="6124575" y="5765800"/>
          <p14:tracePt t="15667" x="6127750" y="5775325"/>
          <p14:tracePt t="15683" x="6134100" y="5791200"/>
          <p14:tracePt t="15688" x="6137275" y="5797550"/>
          <p14:tracePt t="15700" x="6143625" y="5800725"/>
          <p14:tracePt t="15716" x="6162675" y="5816600"/>
          <p14:tracePt t="15732" x="6172200" y="5826125"/>
          <p14:tracePt t="15750" x="6188075" y="5848350"/>
          <p14:tracePt t="15766" x="6191250" y="5857875"/>
          <p14:tracePt t="15783" x="6203950" y="5867400"/>
          <p14:tracePt t="15800" x="6216650" y="5883275"/>
          <p14:tracePt t="15816" x="6229350" y="5895975"/>
          <p14:tracePt t="15833" x="6238875" y="5908675"/>
          <p14:tracePt t="15850" x="6251575" y="5921375"/>
          <p14:tracePt t="15866" x="6273800" y="5930900"/>
          <p14:tracePt t="15883" x="6296025" y="5956300"/>
          <p14:tracePt t="15900" x="6318250" y="5972175"/>
          <p14:tracePt t="15917" x="6327775" y="5981700"/>
          <p14:tracePt t="15933" x="6337300" y="5997575"/>
          <p14:tracePt t="15950" x="6346825" y="6010275"/>
          <p14:tracePt t="15966" x="6356350" y="6019800"/>
          <p14:tracePt t="15983" x="6372225" y="6026150"/>
          <p14:tracePt t="16000" x="6388100" y="6038850"/>
          <p14:tracePt t="16016" x="6397625" y="6045200"/>
          <p14:tracePt t="16033" x="6407150" y="6054725"/>
          <p14:tracePt t="16050" x="6426200" y="6061075"/>
          <p14:tracePt t="16066" x="6442075" y="6064250"/>
          <p14:tracePt t="16083" x="6457950" y="6070600"/>
          <p14:tracePt t="16100" x="6486525" y="6086475"/>
          <p14:tracePt t="16116" x="6524625" y="6099175"/>
          <p14:tracePt t="16132" x="6562725" y="6111875"/>
          <p14:tracePt t="16150" x="6610350" y="6130925"/>
          <p14:tracePt t="16166" x="6623050" y="6146800"/>
          <p14:tracePt t="16182" x="6635750" y="6156325"/>
          <p14:tracePt t="16199" x="6651625" y="6172200"/>
          <p14:tracePt t="16217" x="6657975" y="6181725"/>
          <p14:tracePt t="16233" x="6661150" y="6197600"/>
          <p14:tracePt t="16249" x="6670675" y="6210300"/>
          <p14:tracePt t="16266" x="6677025" y="6219825"/>
          <p14:tracePt t="16282" x="6686550" y="6232525"/>
          <p14:tracePt t="16299" x="6692900" y="6251575"/>
          <p14:tracePt t="16392" x="6696075" y="6251575"/>
          <p14:tracePt t="17542" x="6715125" y="6264275"/>
          <p14:tracePt t="17549" x="6740525" y="6276975"/>
          <p14:tracePt t="17556" x="6781800" y="6292850"/>
          <p14:tracePt t="17566" x="6819900" y="6308725"/>
          <p14:tracePt t="17584" x="6956425" y="6346825"/>
          <p14:tracePt t="17600" x="7029450" y="6362700"/>
          <p14:tracePt t="17633" x="7251700" y="6362700"/>
          <p14:tracePt t="17665" x="7397750" y="6343650"/>
          <p14:tracePt t="17683" x="7464425" y="6311900"/>
          <p14:tracePt t="17699" x="7508875" y="6283325"/>
          <p14:tracePt t="17716" x="7546975" y="6257925"/>
          <p14:tracePt t="17720" x="7575550" y="6245225"/>
          <p14:tracePt t="17734" x="7613650" y="6219825"/>
          <p14:tracePt t="17749" x="7645400" y="6188075"/>
          <p14:tracePt t="17766" x="7670800" y="6162675"/>
          <p14:tracePt t="17783" x="7705725" y="6127750"/>
          <p14:tracePt t="17799" x="7715250" y="6115050"/>
          <p14:tracePt t="17815" x="7724775" y="6096000"/>
          <p14:tracePt t="17833" x="7740650" y="6064250"/>
          <p14:tracePt t="17849" x="7759700" y="6045200"/>
          <p14:tracePt t="17866" x="7759700" y="6035675"/>
          <p14:tracePt t="17883" x="7759700" y="6016625"/>
          <p14:tracePt t="17899" x="7759700" y="6007100"/>
          <p14:tracePt t="17916" x="7759700" y="5997575"/>
          <p14:tracePt t="17932" x="7743825" y="5997575"/>
          <p14:tracePt t="17949" x="7727950" y="5997575"/>
          <p14:tracePt t="17966" x="7689850" y="5997575"/>
          <p14:tracePt t="17983" x="7626350" y="6000750"/>
          <p14:tracePt t="17999" x="7591425" y="6013450"/>
          <p14:tracePt t="18016" x="7543800" y="6026150"/>
          <p14:tracePt t="18033" x="7502525" y="6048375"/>
          <p14:tracePt t="18049" x="7493000" y="6054725"/>
          <p14:tracePt t="18066" x="7483475" y="6061075"/>
          <p14:tracePt t="18083" x="7467600" y="6064250"/>
          <p14:tracePt t="18099" x="7451725" y="6064250"/>
          <p14:tracePt t="18115" x="7429500" y="6070600"/>
          <p14:tracePt t="18133" x="7397750" y="6070600"/>
          <p14:tracePt t="18149" x="7375525" y="6070600"/>
          <p14:tracePt t="18166" x="7337425" y="6070600"/>
          <p14:tracePt t="18183" x="7296150" y="6070600"/>
          <p14:tracePt t="18199" x="7267575" y="6070600"/>
          <p14:tracePt t="18215" x="7245350" y="6070600"/>
          <p14:tracePt t="18232" x="7207250" y="6070600"/>
          <p14:tracePt t="18249" x="7185025" y="6070600"/>
          <p14:tracePt t="18266" x="7156450" y="6070600"/>
          <p14:tracePt t="18283" x="7121525" y="6067425"/>
          <p14:tracePt t="18299" x="7105650" y="6057900"/>
          <p14:tracePt t="18316" x="7096125" y="6048375"/>
          <p14:tracePt t="18333" x="7080250" y="6026150"/>
          <p14:tracePt t="18349" x="7073900" y="6016625"/>
          <p14:tracePt t="18365" x="7073900" y="6007100"/>
          <p14:tracePt t="18382" x="7073900" y="5988050"/>
          <p14:tracePt t="18399" x="7073900" y="5965825"/>
          <p14:tracePt t="18415" x="7073900" y="5943600"/>
          <p14:tracePt t="18432" x="7073900" y="5902325"/>
          <p14:tracePt t="18449" x="7083425" y="5880100"/>
          <p14:tracePt t="18466" x="7096125" y="5848350"/>
          <p14:tracePt t="18482" x="7108825" y="5835650"/>
          <p14:tracePt t="18499" x="7124700" y="5822950"/>
          <p14:tracePt t="18516" x="7137400" y="5807075"/>
          <p14:tracePt t="18533" x="7150100" y="5794375"/>
          <p14:tracePt t="18550" x="7159625" y="5784850"/>
          <p14:tracePt t="18567" x="7175500" y="5775325"/>
          <p14:tracePt t="18583" x="7197725" y="5753100"/>
          <p14:tracePt t="18599" x="7226300" y="5740400"/>
          <p14:tracePt t="18615" x="7242175" y="5737225"/>
          <p14:tracePt t="18632" x="7270750" y="5724525"/>
          <p14:tracePt t="18649" x="7292975" y="5721350"/>
          <p14:tracePt t="18666" x="7302500" y="5708650"/>
          <p14:tracePt t="18683" x="7334250" y="5692775"/>
          <p14:tracePt t="18700" x="7359650" y="5680075"/>
          <p14:tracePt t="18718" x="7391400" y="5664200"/>
          <p14:tracePt t="18733" x="7416800" y="5645150"/>
          <p14:tracePt t="18749" x="7432675" y="5635625"/>
          <p14:tracePt t="18765" x="7454900" y="5626100"/>
          <p14:tracePt t="18782" x="7473950" y="5610225"/>
          <p14:tracePt t="18799" x="7483475" y="5594350"/>
          <p14:tracePt t="18816" x="7505700" y="5584825"/>
          <p14:tracePt t="18832" x="7521575" y="5568950"/>
          <p14:tracePt t="18849" x="7531100" y="5559425"/>
          <p14:tracePt t="18866" x="7540625" y="5543550"/>
          <p14:tracePt t="18883" x="7562850" y="5527675"/>
          <p14:tracePt t="18899" x="7572375" y="5524500"/>
          <p14:tracePt t="18915" x="7575550" y="5514975"/>
          <p14:tracePt t="18932" x="7585075" y="5492750"/>
          <p14:tracePt t="18950" x="7600950" y="5483225"/>
          <p14:tracePt t="18967" x="7607300" y="5473700"/>
          <p14:tracePt t="18983" x="7616825" y="5464175"/>
          <p14:tracePt t="19000" x="7620000" y="5457825"/>
          <p14:tracePt t="19017" x="7632700" y="5445125"/>
          <p14:tracePt t="19032" x="7632700" y="5432425"/>
          <p14:tracePt t="19066" x="7635875" y="5429250"/>
          <p14:tracePt t="19082" x="7635875" y="5419725"/>
          <p14:tracePt t="19099" x="7642225" y="5419725"/>
          <p14:tracePt t="19980" x="7610475" y="5400675"/>
          <p14:tracePt t="19987" x="7550150" y="5375275"/>
          <p14:tracePt t="19999" x="7477125" y="5337175"/>
          <p14:tracePt t="20016" x="7270750" y="5248275"/>
          <p14:tracePt t="20033" x="7150100" y="5203825"/>
          <p14:tracePt t="20049" x="7016750" y="5149850"/>
          <p14:tracePt t="20067" x="6902450" y="5111750"/>
          <p14:tracePt t="20099" x="6781800" y="5076825"/>
          <p14:tracePt t="20132" x="6626225" y="5041900"/>
          <p14:tracePt t="20149" x="6559550" y="5013325"/>
          <p14:tracePt t="20166" x="6486525" y="4991100"/>
          <p14:tracePt t="20182" x="6448425" y="4978400"/>
          <p14:tracePt t="20200" x="6423025" y="4968875"/>
          <p14:tracePt t="20216" x="6381750" y="4943475"/>
          <p14:tracePt t="20233" x="6362700" y="4918075"/>
          <p14:tracePt t="20249" x="6353175" y="4895850"/>
          <p14:tracePt t="20252" x="6337300" y="4876800"/>
          <p14:tracePt t="20266" x="6321425" y="4845050"/>
          <p14:tracePt t="20282" x="6292850" y="4791075"/>
          <p14:tracePt t="20299" x="6254750" y="4711700"/>
          <p14:tracePt t="20315" x="6207125" y="4594225"/>
          <p14:tracePt t="20332" x="6169025" y="4533900"/>
          <p14:tracePt t="20351" x="6121400" y="4451350"/>
          <p14:tracePt t="20366" x="6092825" y="4384675"/>
          <p14:tracePt t="20383" x="6061075" y="4305300"/>
          <p14:tracePt t="20399" x="6022975" y="4229100"/>
          <p14:tracePt t="20415" x="5981700" y="4149725"/>
          <p14:tracePt t="20432" x="5946775" y="4102100"/>
          <p14:tracePt t="20448" x="5918200" y="4048125"/>
          <p14:tracePt t="20465" x="5883275" y="3962400"/>
          <p14:tracePt t="20482" x="5870575" y="3908425"/>
          <p14:tracePt t="20500" x="5851525" y="3851275"/>
          <p14:tracePt t="20515" x="5845175" y="3829050"/>
          <p14:tracePt t="20532" x="5826125" y="3803650"/>
          <p14:tracePt t="20549" x="5816600" y="3794125"/>
          <p14:tracePt t="20565" x="5803900" y="3781425"/>
          <p14:tracePt t="20582" x="5803900" y="3768725"/>
          <p14:tracePt t="20600" x="5797550" y="3768725"/>
          <p14:tracePt t="20702" x="5797550" y="3771900"/>
          <p14:tracePt t="20708" x="5797550" y="3778250"/>
          <p14:tracePt t="20716" x="5800725" y="3781425"/>
          <p14:tracePt t="20733" x="5803900" y="3790950"/>
          <p14:tracePt t="20750" x="5819775" y="3816350"/>
          <p14:tracePt t="20766" x="5832475" y="3841750"/>
          <p14:tracePt t="20783" x="5851525" y="3879850"/>
          <p14:tracePt t="20799" x="5867400" y="3914775"/>
          <p14:tracePt t="20815" x="5873750" y="3943350"/>
          <p14:tracePt t="20832" x="5880100" y="3968750"/>
          <p14:tracePt t="20849" x="5892800" y="4000500"/>
          <p14:tracePt t="20866" x="5908675" y="4019550"/>
          <p14:tracePt t="20882" x="5921375" y="4048125"/>
          <p14:tracePt t="20899" x="5937250" y="4083050"/>
          <p14:tracePt t="20915" x="5949950" y="4114800"/>
          <p14:tracePt t="20932" x="5969000" y="4152900"/>
          <p14:tracePt t="20949" x="5981700" y="4194175"/>
          <p14:tracePt t="20965" x="5981700" y="4216400"/>
          <p14:tracePt t="20982" x="5981700" y="4238625"/>
          <p14:tracePt t="20999" x="5991225" y="4254500"/>
          <p14:tracePt t="21016" x="6000750" y="4264025"/>
          <p14:tracePt t="21032" x="6007100" y="4286250"/>
          <p14:tracePt t="21050" x="6022975" y="4298950"/>
          <p14:tracePt t="21066" x="6029325" y="4314825"/>
          <p14:tracePt t="21082" x="6032500" y="4343400"/>
          <p14:tracePt t="21099" x="6045200" y="4368800"/>
          <p14:tracePt t="21115" x="6054725" y="4400550"/>
          <p14:tracePt t="21132" x="6067425" y="4422775"/>
          <p14:tracePt t="21150" x="6092825" y="4467225"/>
          <p14:tracePt t="21166" x="6105525" y="4489450"/>
          <p14:tracePt t="21183" x="6105525" y="4521200"/>
          <p14:tracePt t="21200" x="6105525" y="4533900"/>
          <p14:tracePt t="21216" x="6108700" y="4543425"/>
          <p14:tracePt t="21232" x="6115050" y="4552950"/>
          <p14:tracePt t="21249" x="6134100" y="4575175"/>
          <p14:tracePt t="21266" x="6140450" y="4591050"/>
          <p14:tracePt t="21282" x="6149975" y="4600575"/>
          <p14:tracePt t="21299" x="6165850" y="4625975"/>
          <p14:tracePt t="21316" x="6172200" y="4648200"/>
          <p14:tracePt t="21333" x="6188075" y="4679950"/>
          <p14:tracePt t="21349" x="6200775" y="4714875"/>
          <p14:tracePt t="21365" x="6207125" y="4743450"/>
          <p14:tracePt t="21382" x="6213475" y="4765675"/>
          <p14:tracePt t="21399" x="6226175" y="4806950"/>
          <p14:tracePt t="21415" x="6226175" y="4829175"/>
          <p14:tracePt t="21433" x="6235700" y="4838700"/>
          <p14:tracePt t="21449" x="6245225" y="4860925"/>
          <p14:tracePt t="21466" x="6251575" y="4870450"/>
          <p14:tracePt t="21483" x="6254750" y="4879975"/>
          <p14:tracePt t="21499" x="6254750" y="4899025"/>
          <p14:tracePt t="21515" x="6261100" y="4908550"/>
          <p14:tracePt t="21532" x="6264275" y="4921250"/>
          <p14:tracePt t="21549" x="6264275" y="4933950"/>
          <p14:tracePt t="21565" x="6264275" y="4949825"/>
          <p14:tracePt t="21583" x="6264275" y="4959350"/>
          <p14:tracePt t="21599" x="6270625" y="4965700"/>
          <p14:tracePt t="21822" x="6267450" y="4975225"/>
          <p14:tracePt t="21828" x="6257925" y="4981575"/>
          <p14:tracePt t="21835" x="6229350" y="4994275"/>
          <p14:tracePt t="21850" x="6153150" y="5016500"/>
          <p14:tracePt t="21866" x="6067425" y="5032375"/>
          <p14:tracePt t="21883" x="5994400" y="5038725"/>
          <p14:tracePt t="21899" x="5924550" y="5038725"/>
          <p14:tracePt t="21915" x="5880100" y="5038725"/>
          <p14:tracePt t="21932" x="5851525" y="5029200"/>
          <p14:tracePt t="21949" x="5807075" y="5013325"/>
          <p14:tracePt t="21965" x="5784850" y="5000625"/>
          <p14:tracePt t="21982" x="5753100" y="4987925"/>
          <p14:tracePt t="21999" x="5718175" y="4972050"/>
          <p14:tracePt t="22016" x="5702300" y="4949825"/>
          <p14:tracePt t="22032" x="5692775" y="4933950"/>
          <p14:tracePt t="22049" x="5686425" y="4914900"/>
          <p14:tracePt t="22066" x="5686425" y="4899025"/>
          <p14:tracePt t="22082" x="5686425" y="4883150"/>
          <p14:tracePt t="22099" x="5689600" y="4867275"/>
          <p14:tracePt t="22116" x="5699125" y="4838700"/>
          <p14:tracePt t="22134" x="5721350" y="4813300"/>
          <p14:tracePt t="22150" x="5734050" y="4797425"/>
          <p14:tracePt t="22166" x="5743575" y="4787900"/>
          <p14:tracePt t="22184" x="5762625" y="4772025"/>
          <p14:tracePt t="22199" x="5768975" y="4765675"/>
          <p14:tracePt t="22232" x="5778500" y="4765675"/>
          <p14:tracePt t="22248" x="5788025" y="4765675"/>
          <p14:tracePt t="22265" x="5797550" y="4765675"/>
          <p14:tracePt t="22282" x="5813425" y="4772025"/>
          <p14:tracePt t="22299" x="5822950" y="4787900"/>
          <p14:tracePt t="22315" x="5822950" y="4803775"/>
          <p14:tracePt t="22333" x="5822950" y="4816475"/>
          <p14:tracePt t="22349" x="5822950" y="4829175"/>
          <p14:tracePt t="22365" x="5822950" y="4841875"/>
          <p14:tracePt t="22383" x="5822950" y="4883150"/>
          <p14:tracePt t="22399" x="5822950" y="4911725"/>
          <p14:tracePt t="22416" x="5819775" y="4921250"/>
          <p14:tracePt t="22433" x="5819775" y="4937125"/>
          <p14:tracePt t="22449" x="5816600" y="4946650"/>
          <p14:tracePt t="22466" x="5816600" y="4962525"/>
          <p14:tracePt t="22481" x="5816600" y="4972050"/>
          <p14:tracePt t="22515" x="5816600" y="4968875"/>
          <p14:tracePt t="22533" x="5832475" y="4908550"/>
          <p14:tracePt t="22549" x="5867400" y="4756150"/>
          <p14:tracePt t="22566" x="5905500" y="4546600"/>
          <p14:tracePt t="22583" x="5953125" y="4206875"/>
          <p14:tracePt t="22599" x="6000750" y="4006850"/>
          <p14:tracePt t="22615" x="6038850" y="3822700"/>
          <p14:tracePt t="22632" x="6102350" y="3530600"/>
          <p14:tracePt t="22648" x="6127750" y="3413125"/>
          <p14:tracePt t="22666" x="6146800" y="3260725"/>
          <p14:tracePt t="22683" x="6156325" y="3098800"/>
          <p14:tracePt t="22700" x="6156325" y="3028950"/>
          <p14:tracePt t="22716" x="6143625" y="2943225"/>
          <p14:tracePt t="22733" x="6118225" y="2797175"/>
          <p14:tracePt t="22749" x="6105525" y="2724150"/>
          <p14:tracePt t="22766" x="6089650" y="2660650"/>
          <p14:tracePt t="22768" x="6089650" y="2644775"/>
          <p14:tracePt t="22782" x="6089650" y="2600325"/>
          <p14:tracePt t="22798" x="6083300" y="2562225"/>
          <p14:tracePt t="22816" x="6076950" y="2517775"/>
          <p14:tracePt t="22833" x="6064250" y="2454275"/>
          <p14:tracePt t="22849" x="6051550" y="2403475"/>
          <p14:tracePt t="22866" x="6038850" y="2365375"/>
          <p14:tracePt t="22882" x="6013450" y="2320925"/>
          <p14:tracePt t="22898" x="6003925" y="2298700"/>
          <p14:tracePt t="22915" x="5991225" y="2276475"/>
          <p14:tracePt t="22932" x="5978525" y="2260600"/>
          <p14:tracePt t="22949" x="5962650" y="2244725"/>
          <p14:tracePt t="22966" x="5953125" y="2225675"/>
          <p14:tracePt t="22983" x="5921375" y="2190750"/>
          <p14:tracePt t="22999" x="5889625" y="2155825"/>
          <p14:tracePt t="23015" x="5867400" y="2139950"/>
          <p14:tracePt t="23032" x="5822950" y="2108200"/>
          <p14:tracePt t="23048" x="5807075" y="2092325"/>
          <p14:tracePt t="23065" x="5791200" y="2079625"/>
          <p14:tracePt t="23083" x="5775325" y="2066925"/>
          <p14:tracePt t="23099" x="5775325" y="2060575"/>
          <p14:tracePt t="23116" x="5775325" y="2051050"/>
          <p14:tracePt t="23154" x="5775325" y="2044700"/>
          <p14:tracePt t="23255" x="5778500" y="2047875"/>
          <p14:tracePt t="23261" x="5781675" y="2057400"/>
          <p14:tracePt t="23269" x="5788025" y="2063750"/>
          <p14:tracePt t="23282" x="5803900" y="2073275"/>
          <p14:tracePt t="23298" x="5813425" y="2082800"/>
          <p14:tracePt t="23315" x="5822950" y="2092325"/>
          <p14:tracePt t="23331" x="5838825" y="2133600"/>
          <p14:tracePt t="23348" x="5857875" y="2159000"/>
          <p14:tracePt t="23365" x="5870575" y="2197100"/>
          <p14:tracePt t="23383" x="5889625" y="2260600"/>
          <p14:tracePt t="23399" x="5902325" y="2305050"/>
          <p14:tracePt t="23416" x="5921375" y="2327275"/>
          <p14:tracePt t="23432" x="5937250" y="2371725"/>
          <p14:tracePt t="23449" x="5937250" y="2393950"/>
          <p14:tracePt t="23465" x="5943600" y="2416175"/>
          <p14:tracePt t="23481" x="5962650" y="2457450"/>
          <p14:tracePt t="23498" x="5981700" y="2489200"/>
          <p14:tracePt t="23515" x="5991225" y="2511425"/>
          <p14:tracePt t="23532" x="5997575" y="2552700"/>
          <p14:tracePt t="23549" x="5997575" y="2568575"/>
          <p14:tracePt t="23566" x="5997575" y="2578100"/>
          <p14:tracePt t="23582" x="5997575" y="2603500"/>
          <p14:tracePt t="23598" x="6003925" y="2625725"/>
          <p14:tracePt t="23615" x="6016625" y="2657475"/>
          <p14:tracePt t="23632" x="6042025" y="2724150"/>
          <p14:tracePt t="23648" x="6054725" y="2746375"/>
          <p14:tracePt t="23665" x="6067425" y="2768600"/>
          <p14:tracePt t="23683" x="6070600" y="2809875"/>
          <p14:tracePt t="23699" x="6070600" y="2838450"/>
          <p14:tracePt t="23717" x="6070600" y="2867025"/>
          <p14:tracePt t="23732" x="6070600" y="2876550"/>
          <p14:tracePt t="23749" x="6070600" y="2892425"/>
          <p14:tracePt t="23765" x="6070600" y="2901950"/>
          <p14:tracePt t="23769" x="6070600" y="2905125"/>
          <p14:tracePt t="23782" x="6070600" y="2914650"/>
          <p14:tracePt t="23799" x="6070600" y="2921000"/>
          <p14:tracePt t="23833" x="6070600" y="2917825"/>
          <p14:tracePt t="23849" x="6070600" y="2901950"/>
          <p14:tracePt t="23866" x="6057900" y="2847975"/>
          <p14:tracePt t="23881" x="6042025" y="2774950"/>
          <p14:tracePt t="23898" x="6016625" y="2686050"/>
          <p14:tracePt t="23916" x="6003925" y="2587625"/>
          <p14:tracePt t="23933" x="5991225" y="2543175"/>
          <p14:tracePt t="23949" x="5984875" y="2482850"/>
          <p14:tracePt t="23966" x="5969000" y="2374900"/>
          <p14:tracePt t="23982" x="5962650" y="2314575"/>
          <p14:tracePt t="23999" x="5962650" y="2263775"/>
          <p14:tracePt t="24016" x="5949950" y="2200275"/>
          <p14:tracePt t="24033" x="5949950" y="2171700"/>
          <p14:tracePt t="24049" x="5949950" y="2139950"/>
          <p14:tracePt t="24066" x="5943600" y="2085975"/>
          <p14:tracePt t="24082" x="5930900" y="2047875"/>
          <p14:tracePt t="24099" x="5924550" y="2025650"/>
          <p14:tracePt t="24116" x="5911850" y="1974850"/>
          <p14:tracePt t="24132" x="5911850" y="1955800"/>
          <p14:tracePt t="24148" x="5911850" y="1933575"/>
          <p14:tracePt t="24166" x="5911850" y="1917700"/>
          <p14:tracePt t="24182" x="5911850" y="1908175"/>
          <p14:tracePt t="24199" x="5908675" y="1898650"/>
          <p14:tracePt t="24216" x="5886450" y="1870075"/>
          <p14:tracePt t="24232" x="5876925" y="1854200"/>
          <p14:tracePt t="24249" x="5864225" y="1825625"/>
          <p14:tracePt t="24266" x="5819775" y="1793875"/>
          <p14:tracePt t="24282" x="5794375" y="1765300"/>
          <p14:tracePt t="24298" x="5775325" y="1746250"/>
          <p14:tracePt t="24316" x="5753100" y="1727200"/>
          <p14:tracePt t="24332" x="5740400" y="1711325"/>
          <p14:tracePt t="24349" x="5730875" y="1701800"/>
          <p14:tracePt t="24366" x="5711825" y="1679575"/>
          <p14:tracePt t="24382" x="5711825" y="1663700"/>
          <p14:tracePt t="24399" x="5711825" y="1641475"/>
          <p14:tracePt t="24415" x="5711825" y="1600200"/>
          <p14:tracePt t="24431" x="5711825" y="1577975"/>
          <p14:tracePt t="24449" x="5711825" y="1549400"/>
          <p14:tracePt t="24465" x="5711825" y="1530350"/>
          <p14:tracePt t="24481" x="5711825" y="1520825"/>
          <p14:tracePt t="24498" x="5711825" y="1508125"/>
          <p14:tracePt t="24515" x="5711825" y="1489075"/>
          <p14:tracePt t="24531" x="5711825" y="1473200"/>
          <p14:tracePt t="24548" x="5711825" y="1463675"/>
          <p14:tracePt t="24566" x="5727700" y="1438275"/>
          <p14:tracePt t="24581" x="5734050" y="1422400"/>
          <p14:tracePt t="24599" x="5737225" y="1406525"/>
          <p14:tracePt t="24616" x="5756275" y="1371600"/>
          <p14:tracePt t="24632" x="5765800" y="1349375"/>
          <p14:tracePt t="24649" x="5784850" y="1330325"/>
          <p14:tracePt t="24666" x="5800725" y="1301750"/>
          <p14:tracePt t="24682" x="5813425" y="1279525"/>
          <p14:tracePt t="24699" x="5822950" y="1266825"/>
          <p14:tracePt t="24715" x="5842000" y="1244600"/>
          <p14:tracePt t="24731" x="5854700" y="1219200"/>
          <p14:tracePt t="24748" x="5864225" y="1209675"/>
          <p14:tracePt t="24766" x="5880100" y="1190625"/>
          <p14:tracePt t="24782" x="5880100" y="1174750"/>
          <p14:tracePt t="24799" x="5880100" y="1165225"/>
          <p14:tracePt t="24815" x="5880100" y="1149350"/>
          <p14:tracePt t="24832" x="5880100" y="1139825"/>
          <p14:tracePt t="24849" x="5880100" y="1136650"/>
          <p14:tracePt t="24865" x="5876925" y="1123950"/>
          <p14:tracePt t="24882" x="5867400" y="1123950"/>
          <p14:tracePt t="24899" x="5857875" y="1123950"/>
          <p14:tracePt t="24916" x="5842000" y="1143000"/>
          <p14:tracePt t="24932" x="5826125" y="1165225"/>
          <p14:tracePt t="24949" x="5819775" y="1203325"/>
          <p14:tracePt t="24965" x="5819775" y="1289050"/>
          <p14:tracePt t="24981" x="5832475" y="1374775"/>
          <p14:tracePt t="24999" x="5857875" y="1460500"/>
          <p14:tracePt t="25015" x="5870575" y="1552575"/>
          <p14:tracePt t="25032" x="5883275" y="1587500"/>
          <p14:tracePt t="25049" x="5889625" y="1651000"/>
          <p14:tracePt t="25065" x="5895975" y="1730375"/>
          <p14:tracePt t="25082" x="5905500" y="1774825"/>
          <p14:tracePt t="25098" x="5905500" y="1812925"/>
          <p14:tracePt t="25115" x="5905500" y="1844675"/>
          <p14:tracePt t="25132" x="5905500" y="1854200"/>
          <p14:tracePt t="25150" x="5905500" y="1876425"/>
          <p14:tracePt t="25166" x="5905500" y="1885950"/>
          <p14:tracePt t="25182" x="5905500" y="1895475"/>
          <p14:tracePt t="25200" x="5905500" y="1914525"/>
          <p14:tracePt t="25250" x="5905500" y="1920875"/>
          <p14:tracePt t="25294" x="5905500" y="1924050"/>
          <p14:tracePt t="25301" x="5905500" y="1930400"/>
          <p14:tracePt t="25316" x="5905500" y="1939925"/>
          <p14:tracePt t="25333" x="5905500" y="1949450"/>
          <p14:tracePt t="25349" x="5924550" y="2041525"/>
          <p14:tracePt t="25365" x="5949950" y="2149475"/>
          <p14:tracePt t="25382" x="5984875" y="2257425"/>
          <p14:tracePt t="25399" x="6048375" y="2540000"/>
          <p14:tracePt t="25416" x="6086475" y="2724150"/>
          <p14:tracePt t="25432" x="6149975" y="3022600"/>
          <p14:tracePt t="25450" x="6226175" y="3467100"/>
          <p14:tracePt t="25467" x="6273800" y="3841750"/>
          <p14:tracePt t="25484" x="6353175" y="4270375"/>
          <p14:tracePt t="25500" x="6423025" y="4841875"/>
          <p14:tracePt t="25517" x="6464300" y="5092700"/>
          <p14:tracePt t="25532" x="6486525" y="5400675"/>
          <p14:tracePt t="25549" x="6515100" y="5699125"/>
          <p14:tracePt t="25565" x="6524625" y="5915025"/>
          <p14:tracePt t="25582" x="6524625" y="6064250"/>
          <p14:tracePt t="25600" x="6524625" y="6302375"/>
          <p14:tracePt t="25616" x="6550025" y="6454775"/>
          <p14:tracePt t="25635" x="6575425" y="6610350"/>
          <p14:tracePt t="25649" x="6600825" y="6731000"/>
          <p14:tracePt t="25665" x="6654800" y="6851650"/>
          <p14:tracePt t="25681" x="6705600" y="6854825"/>
          <p14:tracePt t="25699" x="6750050" y="6854825"/>
          <p14:tracePt t="25715" x="6781800" y="6854825"/>
          <p14:tracePt t="25732" x="6800850" y="6854825"/>
          <p14:tracePt t="25748" x="6816725" y="6854825"/>
          <p14:tracePt t="25765" x="6826250" y="6854825"/>
          <p14:tracePt t="25782" x="6835775" y="6854825"/>
          <p14:tracePt t="25798" x="6842125" y="6854825"/>
          <p14:tracePt t="25815" x="6851650" y="6816725"/>
          <p14:tracePt t="25832" x="6858000" y="6756400"/>
          <p14:tracePt t="25848" x="6858000" y="6648450"/>
          <p14:tracePt t="25865" x="6858000" y="6588125"/>
          <p14:tracePt t="25882" x="6845300" y="6477000"/>
          <p14:tracePt t="25898" x="6810375" y="6264275"/>
          <p14:tracePt t="25915" x="6778625" y="6165850"/>
          <p14:tracePt t="25932" x="6743700" y="6045200"/>
          <p14:tracePt t="25948" x="6708775" y="5857875"/>
          <p14:tracePt t="25964" x="6692900" y="5772150"/>
          <p14:tracePt t="25982" x="6686550" y="5699125"/>
          <p14:tracePt t="25998" x="6686550" y="5613400"/>
          <p14:tracePt t="26015" x="6680200" y="5559425"/>
          <p14:tracePt t="26032" x="6680200" y="5524500"/>
          <p14:tracePt t="26048" x="6673850" y="5489575"/>
          <p14:tracePt t="26065" x="6667500" y="5473700"/>
          <p14:tracePt t="26081" x="6657975" y="5457825"/>
          <p14:tracePt t="26099" x="6657975" y="5441950"/>
          <p14:tracePt t="26115" x="6657975" y="5432425"/>
          <p14:tracePt t="26132" x="6657975" y="5422900"/>
          <p14:tracePt t="26149" x="6648450" y="5403850"/>
          <p14:tracePt t="26166" x="6638925" y="5394325"/>
          <p14:tracePt t="26182" x="6626225" y="5384800"/>
          <p14:tracePt t="26198" x="6604000" y="5340350"/>
          <p14:tracePt t="26215" x="6591300" y="5318125"/>
          <p14:tracePt t="26232" x="6578600" y="5286375"/>
          <p14:tracePt t="26248" x="6562725" y="5260975"/>
          <p14:tracePt t="26266" x="6546850" y="5245100"/>
          <p14:tracePt t="26282" x="6537325" y="5232400"/>
          <p14:tracePt t="26299" x="6524625" y="5229225"/>
          <p14:tracePt t="26315" x="6511925" y="5229225"/>
          <p14:tracePt t="26332" x="6499225" y="5229225"/>
          <p14:tracePt t="26348" x="6492875" y="5229225"/>
          <p14:tracePt t="26549" x="6483350" y="5241925"/>
          <p14:tracePt t="26556" x="6473825" y="5276850"/>
          <p14:tracePt t="26565" x="6451600" y="5308600"/>
          <p14:tracePt t="26582" x="6435725" y="5394325"/>
          <p14:tracePt t="26599" x="6429375" y="5511800"/>
          <p14:tracePt t="26615" x="6429375" y="5549900"/>
          <p14:tracePt t="26632" x="6429375" y="5578475"/>
          <p14:tracePt t="26648" x="6429375" y="5597525"/>
          <p14:tracePt t="26665" x="6429375" y="5607050"/>
          <p14:tracePt t="26682" x="6429375" y="5622925"/>
          <p14:tracePt t="26715" x="6435725" y="5597525"/>
          <p14:tracePt t="26732" x="6457950" y="5543550"/>
          <p14:tracePt t="26749" x="6464300" y="5457825"/>
          <p14:tracePt t="26765" x="6464300" y="5407025"/>
          <p14:tracePt t="26782" x="6448425" y="5368925"/>
          <p14:tracePt t="26798" x="6435725" y="5305425"/>
          <p14:tracePt t="26815" x="6423025" y="5267325"/>
          <p14:tracePt t="26832" x="6410325" y="5241925"/>
          <p14:tracePt t="26849" x="6403975" y="5210175"/>
          <p14:tracePt t="26865" x="6403975" y="5197475"/>
          <p14:tracePt t="26881" x="6403975" y="5187950"/>
          <p14:tracePt t="26898" x="6403975" y="5178425"/>
          <p14:tracePt t="26931" x="6403975" y="5175250"/>
          <p14:tracePt t="26948" x="6403975" y="5153025"/>
          <p14:tracePt t="26965" x="6403975" y="5143500"/>
          <p14:tracePt t="26983" x="6403975" y="5130800"/>
          <p14:tracePt t="26999" x="6403975" y="5114925"/>
          <p14:tracePt t="27015" x="6403975" y="5105400"/>
          <p14:tracePt t="27031" x="6403975" y="5095875"/>
          <p14:tracePt t="27048" x="6403975" y="5086350"/>
          <p14:tracePt t="27704" x="6391275" y="5105400"/>
          <p14:tracePt t="27711" x="6369050" y="5137150"/>
          <p14:tracePt t="27718" x="6356350" y="5165725"/>
          <p14:tracePt t="27732" x="6318250" y="5232400"/>
          <p14:tracePt t="27748" x="6289675" y="5299075"/>
          <p14:tracePt t="27765" x="6251575" y="5359400"/>
          <p14:tracePt t="27798" x="6210300" y="5499100"/>
          <p14:tracePt t="27832" x="6172200" y="5622925"/>
          <p14:tracePt t="27848" x="6156325" y="5680075"/>
          <p14:tracePt t="27865" x="6143625" y="5734050"/>
          <p14:tracePt t="27881" x="6124575" y="5797550"/>
          <p14:tracePt t="27898" x="6118225" y="5819775"/>
          <p14:tracePt t="27915" x="6111875" y="5851525"/>
          <p14:tracePt t="27932" x="6096000" y="5899150"/>
          <p14:tracePt t="27948" x="6089650" y="5921375"/>
          <p14:tracePt t="27964" x="6083300" y="5959475"/>
          <p14:tracePt t="27982" x="6083300" y="5994400"/>
          <p14:tracePt t="27998" x="6083300" y="6022975"/>
          <p14:tracePt t="28015" x="6083300" y="6032500"/>
          <p14:tracePt t="28031" x="6083300" y="6048375"/>
          <p14:tracePt t="28048" x="6083300" y="6057900"/>
          <p14:tracePt t="28065" x="6083300" y="6070600"/>
          <p14:tracePt t="28082" x="6083300" y="6076950"/>
          <p14:tracePt t="28145" x="6089650" y="6073775"/>
          <p14:tracePt t="28152" x="6092825" y="6070600"/>
          <p14:tracePt t="28164" x="6099175" y="6057900"/>
          <p14:tracePt t="28181" x="6115050" y="6045200"/>
          <p14:tracePt t="28199" x="6143625" y="6019800"/>
          <p14:tracePt t="28215" x="6153150" y="6007100"/>
          <p14:tracePt t="28232" x="6169025" y="5984875"/>
          <p14:tracePt t="28249" x="6184900" y="5975350"/>
          <p14:tracePt t="28265" x="6191250" y="5965825"/>
          <p14:tracePt t="28282" x="6191250" y="5943600"/>
          <p14:tracePt t="28298" x="6191250" y="5930900"/>
          <p14:tracePt t="28314" x="6191250" y="5918200"/>
          <p14:tracePt t="28332" x="6188075" y="5899150"/>
          <p14:tracePt t="28348" x="6184900" y="5895975"/>
          <p14:tracePt t="28366" x="6169025" y="5895975"/>
          <p14:tracePt t="28382" x="6162675" y="5895975"/>
          <p14:tracePt t="28399" x="6153150" y="5895975"/>
          <p14:tracePt t="28431" x="6149975" y="5895975"/>
          <p14:tracePt t="28452" x="6149975" y="5902325"/>
          <p14:tracePt t="28464" x="6149975" y="5911850"/>
          <p14:tracePt t="28482" x="6149975" y="5927725"/>
          <p14:tracePt t="28498" x="6149975" y="5937250"/>
          <p14:tracePt t="28516" x="6149975" y="5949950"/>
          <p14:tracePt t="28531" x="6149975" y="5965825"/>
          <p14:tracePt t="28548" x="6149975" y="5975350"/>
          <p14:tracePt t="28564" x="6149975" y="5991225"/>
          <p14:tracePt t="28581" x="6149975" y="6010275"/>
          <p14:tracePt t="28598" x="6149975" y="6019800"/>
          <p14:tracePt t="28616" x="6149975" y="6035675"/>
          <p14:tracePt t="28632" x="6149975" y="6045200"/>
          <p14:tracePt t="28673" x="6156325" y="6045200"/>
          <p14:tracePt t="28682" x="6159500" y="6045200"/>
          <p14:tracePt t="28698" x="6169025" y="6045200"/>
          <p14:tracePt t="28715" x="6191250" y="6045200"/>
          <p14:tracePt t="28731" x="6194425" y="6045200"/>
          <p14:tracePt t="28748" x="6200775" y="6038850"/>
          <p14:tracePt t="28766" x="6203950" y="6013450"/>
          <p14:tracePt t="28782" x="6203950" y="5991225"/>
          <p14:tracePt t="28798" x="6203950" y="5969000"/>
          <p14:tracePt t="28815" x="6203950" y="5927725"/>
          <p14:tracePt t="28831" x="6203950" y="5899150"/>
          <p14:tracePt t="28848" x="6191250" y="5867400"/>
          <p14:tracePt t="28851" x="6184900" y="5854700"/>
          <p14:tracePt t="28865" x="6165850" y="5838825"/>
          <p14:tracePt t="28882" x="6156325" y="5819775"/>
          <p14:tracePt t="28899" x="6146800" y="5810250"/>
          <p14:tracePt t="28916" x="6137275" y="5800725"/>
          <p14:tracePt t="29009" x="6137275" y="5803900"/>
          <p14:tracePt t="29015" x="6137275" y="5807075"/>
          <p14:tracePt t="29022" x="6137275" y="5813425"/>
          <p14:tracePt t="29031" x="6137275" y="5816600"/>
          <p14:tracePt t="29048" x="6137275" y="5832475"/>
          <p14:tracePt t="29065" x="6149975" y="5867400"/>
          <p14:tracePt t="29081" x="6162675" y="5899150"/>
          <p14:tracePt t="29098" x="6188075" y="5924550"/>
          <p14:tracePt t="29115" x="6232525" y="5969000"/>
          <p14:tracePt t="29131" x="6264275" y="5994400"/>
          <p14:tracePt t="29148" x="6289675" y="6022975"/>
          <p14:tracePt t="29165" x="6334125" y="6061075"/>
          <p14:tracePt t="29181" x="6350000" y="6083300"/>
          <p14:tracePt t="29198" x="6359525" y="6092825"/>
          <p14:tracePt t="29215" x="6372225" y="6108700"/>
          <p14:tracePt t="29232" x="6378575" y="6118225"/>
          <p14:tracePt t="29294" x="6378575" y="6115050"/>
          <p14:tracePt t="29300" x="6378575" y="6111875"/>
          <p14:tracePt t="29315" x="6375400" y="6102350"/>
          <p14:tracePt t="29331" x="6365875" y="6086475"/>
          <p14:tracePt t="29349" x="6353175" y="6054725"/>
          <p14:tracePt t="29352" x="6346825" y="6042025"/>
          <p14:tracePt t="29366" x="6330950" y="6019800"/>
          <p14:tracePt t="29382" x="6305550" y="5994400"/>
          <p14:tracePt t="29399" x="6273800" y="5969000"/>
          <p14:tracePt t="29415" x="6229350" y="5924550"/>
          <p14:tracePt t="29431" x="6207125" y="5899150"/>
          <p14:tracePt t="29448" x="6181725" y="5870575"/>
          <p14:tracePt t="29465" x="6156325" y="5838825"/>
          <p14:tracePt t="29482" x="6146800" y="5819775"/>
          <p14:tracePt t="29499" x="6137275" y="5810250"/>
          <p14:tracePt t="29516" x="6118225" y="5794375"/>
          <p14:tracePt t="29532" x="6111875" y="5794375"/>
          <p14:tracePt t="29601" x="6115050" y="5794375"/>
          <p14:tracePt t="29608" x="6124575" y="5794375"/>
          <p14:tracePt t="29616" x="6127750" y="5794375"/>
          <p14:tracePt t="29632" x="6137275" y="5794375"/>
          <p14:tracePt t="29650" x="6153150" y="5810250"/>
          <p14:tracePt t="29665" x="6181725" y="5822950"/>
          <p14:tracePt t="29681" x="6207125" y="5838825"/>
          <p14:tracePt t="29698" x="6238875" y="5864225"/>
          <p14:tracePt t="29714" x="6276975" y="5908675"/>
          <p14:tracePt t="29731" x="6305550" y="5934075"/>
          <p14:tracePt t="29749" x="6343650" y="5978525"/>
          <p14:tracePt t="29765" x="6362700" y="6000750"/>
          <p14:tracePt t="29782" x="6375400" y="6032500"/>
          <p14:tracePt t="29799" x="6391275" y="6067425"/>
          <p14:tracePt t="29815" x="6410325" y="6099175"/>
          <p14:tracePt t="29831" x="6423025" y="6121400"/>
          <p14:tracePt t="29848" x="6432550" y="6143625"/>
          <p14:tracePt t="29864" x="6448425" y="6159500"/>
          <p14:tracePt t="29881" x="6448425" y="6169025"/>
          <p14:tracePt t="29899" x="6448425" y="6178550"/>
          <p14:tracePt t="29936" x="6445250" y="6178550"/>
          <p14:tracePt t="29949" x="6435725" y="6156325"/>
          <p14:tracePt t="29965" x="6423025" y="6118225"/>
          <p14:tracePt t="29981" x="6410325" y="6092825"/>
          <p14:tracePt t="29999" x="6365875" y="6048375"/>
          <p14:tracePt t="30014" x="6350000" y="6026150"/>
          <p14:tracePt t="30031" x="6324600" y="6000750"/>
          <p14:tracePt t="30049" x="6280150" y="5969000"/>
          <p14:tracePt t="30066" x="6264275" y="5953125"/>
          <p14:tracePt t="30082" x="6248400" y="5930900"/>
          <p14:tracePt t="30099" x="6226175" y="5915025"/>
          <p14:tracePt t="30115" x="6216650" y="5905500"/>
          <p14:tracePt t="30131" x="6207125" y="5889625"/>
          <p14:tracePt t="30148" x="6200775" y="5889625"/>
          <p14:tracePt t="30357" x="6203950" y="5892800"/>
          <p14:tracePt t="30364" x="6207125" y="5895975"/>
          <p14:tracePt t="30381" x="6223000" y="5911850"/>
          <p14:tracePt t="30385" x="6235700" y="5918200"/>
          <p14:tracePt t="30398" x="6245225" y="5927725"/>
          <p14:tracePt t="30415" x="6254750" y="5930900"/>
          <p14:tracePt t="30431" x="6264275" y="5937250"/>
          <p14:tracePt t="30449" x="6273800" y="5946775"/>
          <p14:tracePt t="30464" x="6280150" y="5956300"/>
          <p14:tracePt t="30481" x="6280150" y="5965825"/>
          <p14:tracePt t="30498" x="6289675" y="5981700"/>
          <p14:tracePt t="30514" x="6292850" y="5991225"/>
          <p14:tracePt t="30532" x="6302375" y="6007100"/>
          <p14:tracePt t="30548" x="6302375" y="6016625"/>
          <p14:tracePt t="30670" x="6308725" y="6016625"/>
          <p14:tracePt t="31034" x="6292850" y="5994400"/>
          <p14:tracePt t="31041" x="6280150" y="5981700"/>
          <p14:tracePt t="31048" x="6270625" y="5972175"/>
          <p14:tracePt t="31064" x="6238875" y="5946775"/>
          <p14:tracePt t="31082" x="6219825" y="5927725"/>
          <p14:tracePt t="31099" x="6200775" y="5915025"/>
          <p14:tracePt t="31114" x="6191250" y="5915025"/>
          <p14:tracePt t="31148" x="6184900" y="5915025"/>
          <p14:tracePt t="31362" x="6188075" y="5915025"/>
          <p14:tracePt t="31368" x="6191250" y="5915025"/>
          <p14:tracePt t="31382" x="6200775" y="5921375"/>
          <p14:tracePt t="31397" x="6216650" y="5924550"/>
          <p14:tracePt t="31414" x="6226175" y="5930900"/>
          <p14:tracePt t="31431" x="6232525" y="5946775"/>
          <p14:tracePt t="31448" x="6242050" y="5949950"/>
          <p14:tracePt t="31464" x="6251575" y="5959475"/>
          <p14:tracePt t="31482" x="6267450" y="5965825"/>
          <p14:tracePt t="31498" x="6270625" y="5969000"/>
          <p14:tracePt t="31515" x="6280150" y="5975350"/>
          <p14:tracePt t="31531" x="6289675" y="5984875"/>
          <p14:tracePt t="31548" x="6302375" y="6000750"/>
          <p14:tracePt t="31564" x="6305550" y="6010275"/>
          <p14:tracePt t="31582" x="6311900" y="6022975"/>
          <p14:tracePt t="31598" x="6311900" y="6035675"/>
          <p14:tracePt t="31614" x="6315075" y="6035675"/>
          <p14:tracePt t="33010" x="6327775" y="6007100"/>
          <p14:tracePt t="33017" x="6337300" y="5956300"/>
          <p14:tracePt t="33032" x="6359525" y="5870575"/>
          <p14:tracePt t="33048" x="6372225" y="5807075"/>
          <p14:tracePt t="33065" x="6400800" y="5734050"/>
          <p14:tracePt t="33082" x="6407150" y="5702300"/>
          <p14:tracePt t="33098" x="6407150" y="5673725"/>
          <p14:tracePt t="33131" x="6407150" y="5645150"/>
          <p14:tracePt t="33166" x="6407150" y="5613400"/>
          <p14:tracePt t="33182" x="6407150" y="5603875"/>
          <p14:tracePt t="33198" x="6407150" y="5594350"/>
          <p14:tracePt t="33215" x="6407150" y="5575300"/>
          <p14:tracePt t="33232" x="6407150" y="5565775"/>
          <p14:tracePt t="33248" x="6403975" y="5543550"/>
          <p14:tracePt t="33265" x="6378575" y="5499100"/>
          <p14:tracePt t="33281" x="6369050" y="5476875"/>
          <p14:tracePt t="33297" x="6356350" y="5438775"/>
          <p14:tracePt t="33315" x="6337300" y="5375275"/>
          <p14:tracePt t="33332" x="6324600" y="5330825"/>
          <p14:tracePt t="33348" x="6311900" y="5292725"/>
          <p14:tracePt t="33365" x="6283325" y="5210175"/>
          <p14:tracePt t="33382" x="6261100" y="5146675"/>
          <p14:tracePt t="33398" x="6248400" y="5099050"/>
          <p14:tracePt t="33415" x="6232525" y="5057775"/>
          <p14:tracePt t="33431" x="6219825" y="5041900"/>
          <p14:tracePt t="33448" x="6216650" y="5032375"/>
          <p14:tracePt t="33465" x="6203950" y="5013325"/>
          <p14:tracePt t="33481" x="6203950" y="5000625"/>
          <p14:tracePt t="33499" x="6200775" y="4997450"/>
          <p14:tracePt t="33515" x="6200775" y="4991100"/>
          <p14:tracePt t="33531" x="6200775" y="4987925"/>
          <p14:tracePt t="33557" x="6200775" y="4981575"/>
          <p14:tracePt t="33565" x="6200775" y="4978400"/>
          <p14:tracePt t="33594" x="6200775" y="4972050"/>
          <p14:tracePt t="33615" x="6200775" y="4962525"/>
          <p14:tracePt t="33622" x="6200775" y="4956175"/>
          <p14:tracePt t="33631" x="6194425" y="4956175"/>
          <p14:tracePt t="33647" x="6191250" y="4953000"/>
          <p14:tracePt t="33664" x="6184900" y="4953000"/>
          <p14:tracePt t="33680" x="6181725" y="4946650"/>
          <p14:tracePt t="33715" x="6175375" y="4946650"/>
          <p14:tracePt t="33731" x="6172200" y="4946650"/>
          <p14:tracePt t="33748" x="6165850" y="4946650"/>
          <p14:tracePt t="33765" x="6149975" y="4937125"/>
          <p14:tracePt t="33781" x="6146800" y="4933950"/>
          <p14:tracePt t="33798" x="6146800" y="4924425"/>
          <p14:tracePt t="33814" x="6146800" y="4911725"/>
          <p14:tracePt t="33830" x="6146800" y="4908550"/>
          <p14:tracePt t="33865" x="6146800" y="4902200"/>
          <p14:tracePt t="33881" x="6146800" y="4892675"/>
          <p14:tracePt t="33898" x="6146800" y="4889500"/>
          <p14:tracePt t="33914" x="6146800" y="4879975"/>
          <p14:tracePt t="33931" x="6146800" y="4864100"/>
          <p14:tracePt t="33948" x="6146800" y="4854575"/>
          <p14:tracePt t="33965" x="6146800" y="4838700"/>
          <p14:tracePt t="33980" x="6146800" y="4832350"/>
          <p14:tracePt t="33998" x="6146800" y="4829175"/>
          <p14:tracePt t="34015" x="6146800" y="4822825"/>
          <p14:tracePt t="34032" x="6146800" y="4813300"/>
          <p14:tracePt t="34114" x="6146800" y="4810125"/>
          <p14:tracePt t="34550" x="6153150" y="4816475"/>
          <p14:tracePt t="34556" x="6156325" y="4819650"/>
          <p14:tracePt t="34564" x="6162675" y="4826000"/>
          <p14:tracePt t="34581" x="6172200" y="4841875"/>
          <p14:tracePt t="34597" x="6178550" y="4845050"/>
          <p14:tracePt t="34614" x="6178550" y="4851400"/>
          <p14:tracePt t="34671" x="6175375" y="4851400"/>
          <p14:tracePt t="34699" x="6156325" y="4851400"/>
          <p14:tracePt t="34715" x="6146800" y="4848225"/>
          <p14:tracePt t="34731" x="6130925" y="4838700"/>
          <p14:tracePt t="34749" x="6124575" y="4819650"/>
          <p14:tracePt t="34764" x="6124575" y="4810125"/>
          <p14:tracePt t="34780" x="6121400" y="4800600"/>
          <p14:tracePt t="34798" x="6108700" y="4765675"/>
          <p14:tracePt t="34814" x="6099175" y="4743450"/>
          <p14:tracePt t="34831" x="6080125" y="4711700"/>
          <p14:tracePt t="34849" x="6061075" y="4670425"/>
          <p14:tracePt t="34864" x="6048375" y="4638675"/>
          <p14:tracePt t="34881" x="6038850" y="4616450"/>
          <p14:tracePt t="34898" x="6013450" y="4572000"/>
          <p14:tracePt t="34914" x="6003925" y="4562475"/>
          <p14:tracePt t="34931" x="5997575" y="4552950"/>
          <p14:tracePt t="34948" x="5997575" y="4543425"/>
          <p14:tracePt t="34985" x="6000750" y="4543425"/>
          <p14:tracePt t="34998" x="6035675" y="4543425"/>
          <p14:tracePt t="35015" x="6099175" y="4552950"/>
          <p14:tracePt t="35031" x="6137275" y="4565650"/>
          <p14:tracePt t="35048" x="6200775" y="4584700"/>
          <p14:tracePt t="35064" x="6229350" y="4591050"/>
          <p14:tracePt t="35081" x="6238875" y="4591050"/>
          <p14:tracePt t="35098" x="6248400" y="4591050"/>
          <p14:tracePt t="35115" x="6254750" y="4591050"/>
          <p14:tracePt t="35149" x="6254750" y="4597400"/>
          <p14:tracePt t="35164" x="6254750" y="4600575"/>
          <p14:tracePt t="35184" x="6254750" y="4613275"/>
          <p14:tracePt t="35198" x="6248400" y="4622800"/>
          <p14:tracePt t="35214" x="6238875" y="4625975"/>
          <p14:tracePt t="35230" x="6229350" y="4632325"/>
          <p14:tracePt t="35248" x="6207125" y="4632325"/>
          <p14:tracePt t="35264" x="6197600" y="4632325"/>
          <p14:tracePt t="35281" x="6188075" y="4632325"/>
          <p14:tracePt t="35298" x="6169025" y="4632325"/>
          <p14:tracePt t="35314" x="6159500" y="4632325"/>
          <p14:tracePt t="35332" x="6149975" y="4632325"/>
          <p14:tracePt t="35348" x="6134100" y="4632325"/>
          <p14:tracePt t="35365" x="6118225" y="4632325"/>
          <p14:tracePt t="35382" x="6108700" y="4632325"/>
          <p14:tracePt t="35398" x="6096000" y="4632325"/>
          <p14:tracePt t="35415" x="6086475" y="4632325"/>
          <p14:tracePt t="35431" x="6070600" y="4635500"/>
          <p14:tracePt t="35447" x="6054725" y="4641850"/>
          <p14:tracePt t="35464" x="6045200" y="4645025"/>
          <p14:tracePt t="35481" x="6035675" y="4645025"/>
          <p14:tracePt t="35484" x="6029325" y="4651375"/>
          <p14:tracePt t="35498" x="6019800" y="4651375"/>
          <p14:tracePt t="35514" x="6019800" y="4667250"/>
          <p14:tracePt t="35531" x="6019800" y="4676775"/>
          <p14:tracePt t="35547" x="6019800" y="4692650"/>
          <p14:tracePt t="35565" x="6019800" y="4702175"/>
          <p14:tracePt t="35580" x="6019800" y="4714875"/>
          <p14:tracePt t="35597" x="6019800" y="4730750"/>
          <p14:tracePt t="35614" x="6019800" y="4746625"/>
          <p14:tracePt t="35631" x="6019800" y="4762500"/>
          <p14:tracePt t="35647" x="6032500" y="4787900"/>
          <p14:tracePt t="35665" x="6045200" y="4819650"/>
          <p14:tracePt t="35681" x="6054725" y="4835525"/>
          <p14:tracePt t="35698" x="6073775" y="4876800"/>
          <p14:tracePt t="35714" x="6092825" y="4902200"/>
          <p14:tracePt t="35730" x="6105525" y="4924425"/>
          <p14:tracePt t="35747" x="6149975" y="4991100"/>
          <p14:tracePt t="35764" x="6178550" y="5038725"/>
          <p14:tracePt t="35782" x="6197600" y="5076825"/>
          <p14:tracePt t="35797" x="6232525" y="5114925"/>
          <p14:tracePt t="35815" x="6245225" y="5143500"/>
          <p14:tracePt t="35831" x="6257925" y="5168900"/>
          <p14:tracePt t="35847" x="6283325" y="5210175"/>
          <p14:tracePt t="35864" x="6292850" y="5235575"/>
          <p14:tracePt t="35881" x="6305550" y="5264150"/>
          <p14:tracePt t="35897" x="6324600" y="5299075"/>
          <p14:tracePt t="35914" x="6330950" y="5330825"/>
          <p14:tracePt t="35931" x="6330950" y="5346700"/>
          <p14:tracePt t="35947" x="6330950" y="5372100"/>
          <p14:tracePt t="35965" x="6334125" y="5381625"/>
          <p14:tracePt t="35981" x="6340475" y="5403850"/>
          <p14:tracePt t="35997" x="6350000" y="5429250"/>
          <p14:tracePt t="36013" x="6356350" y="5445125"/>
          <p14:tracePt t="36032" x="6365875" y="5476875"/>
          <p14:tracePt t="36047" x="6381750" y="5486400"/>
          <p14:tracePt t="36065" x="6388100" y="5495925"/>
          <p14:tracePt t="36082" x="6391275" y="5511800"/>
          <p14:tracePt t="36098" x="6391275" y="5527675"/>
          <p14:tracePt t="36114" x="6391275" y="5537200"/>
          <p14:tracePt t="36131" x="6391275" y="5546725"/>
          <p14:tracePt t="36967" x="6445250" y="5543550"/>
          <p14:tracePt t="36973" x="6515100" y="5534025"/>
          <p14:tracePt t="36981" x="6575425" y="5524500"/>
          <p14:tracePt t="36997" x="6683375" y="5499100"/>
          <p14:tracePt t="37014" x="6804025" y="5457825"/>
          <p14:tracePt t="37032" x="6943725" y="5400675"/>
          <p14:tracePt t="37065" x="7077075" y="5340350"/>
          <p14:tracePt t="37098" x="7191375" y="5267325"/>
          <p14:tracePt t="37114" x="7223125" y="5235575"/>
          <p14:tracePt t="37131" x="7267575" y="5210175"/>
          <p14:tracePt t="37148" x="7283450" y="5194300"/>
          <p14:tracePt t="37164" x="7308850" y="5175250"/>
          <p14:tracePt t="37182" x="7334250" y="5133975"/>
          <p14:tracePt t="37198" x="7350125" y="5102225"/>
          <p14:tracePt t="37214" x="7385050" y="5054600"/>
          <p14:tracePt t="37230" x="7416800" y="4991100"/>
          <p14:tracePt t="37247" x="7442200" y="4959350"/>
          <p14:tracePt t="37264" x="7467600" y="4927600"/>
          <p14:tracePt t="37282" x="7512050" y="4889500"/>
          <p14:tracePt t="37298" x="7537450" y="4851400"/>
          <p14:tracePt t="37314" x="7572375" y="4810125"/>
          <p14:tracePt t="37332" x="7607300" y="4768850"/>
          <p14:tracePt t="37348" x="7632700" y="4737100"/>
          <p14:tracePt t="37364" x="7645400" y="4711700"/>
          <p14:tracePt t="37381" x="7661275" y="4676775"/>
          <p14:tracePt t="37397" x="7670800" y="4667250"/>
          <p14:tracePt t="37414" x="7670800" y="4651375"/>
          <p14:tracePt t="37431" x="7670800" y="4632325"/>
          <p14:tracePt t="37448" x="7677150" y="4622800"/>
          <p14:tracePt t="37464" x="7693025" y="4613275"/>
          <p14:tracePt t="37481" x="7705725" y="4597400"/>
          <p14:tracePt t="37498" x="7718425" y="4581525"/>
          <p14:tracePt t="37514" x="7727950" y="4572000"/>
          <p14:tracePt t="37531" x="7750175" y="4543425"/>
          <p14:tracePt t="37547" x="7759700" y="4511675"/>
          <p14:tracePt t="37565" x="7759700" y="4457700"/>
          <p14:tracePt t="37581" x="7766050" y="4435475"/>
          <p14:tracePt t="37597" x="7766050" y="4406900"/>
          <p14:tracePt t="37615" x="7778750" y="4381500"/>
          <p14:tracePt t="37631" x="7794625" y="4368800"/>
          <p14:tracePt t="37647" x="7794625" y="4343400"/>
          <p14:tracePt t="37665" x="7794625" y="4324350"/>
          <p14:tracePt t="37680" x="7794625" y="4314825"/>
          <p14:tracePt t="37697" x="7794625" y="4298950"/>
          <p14:tracePt t="37714" x="7794625" y="4289425"/>
          <p14:tracePt t="37731" x="7794625" y="4283075"/>
          <p14:tracePt t="37801" x="7794625" y="4279900"/>
          <p14:tracePt t="38101" x="7772400" y="4260850"/>
          <p14:tracePt t="38108" x="7731125" y="4229100"/>
          <p14:tracePt t="38116" x="7702550" y="4206875"/>
          <p14:tracePt t="38131" x="7620000" y="4149725"/>
          <p14:tracePt t="38148" x="7540625" y="4102100"/>
          <p14:tracePt t="38181" x="7362825" y="3990975"/>
          <p14:tracePt t="38214" x="7159625" y="3854450"/>
          <p14:tracePt t="38231" x="7086600" y="3790950"/>
          <p14:tracePt t="38247" x="7016750" y="3733800"/>
          <p14:tracePt t="38264" x="6950075" y="3695700"/>
          <p14:tracePt t="38281" x="6918325" y="3670300"/>
          <p14:tracePt t="38298" x="6870700" y="3641725"/>
          <p14:tracePt t="38314" x="6819900" y="3597275"/>
          <p14:tracePt t="38331" x="6788150" y="3571875"/>
          <p14:tracePt t="38348" x="6756400" y="3540125"/>
          <p14:tracePt t="38364" x="6718300" y="3489325"/>
          <p14:tracePt t="38380" x="6686550" y="3463925"/>
          <p14:tracePt t="38397" x="6664325" y="3438525"/>
          <p14:tracePt t="38414" x="6619875" y="3394075"/>
          <p14:tracePt t="38430" x="6594475" y="3378200"/>
          <p14:tracePt t="38447" x="6562725" y="3359150"/>
          <p14:tracePt t="38464" x="6527800" y="3327400"/>
          <p14:tracePt t="38481" x="6496050" y="3317875"/>
          <p14:tracePt t="38498" x="6464300" y="3292475"/>
          <p14:tracePt t="38514" x="6400800" y="3257550"/>
          <p14:tracePt t="38530" x="6359525" y="3232150"/>
          <p14:tracePt t="38547" x="6337300" y="3219450"/>
          <p14:tracePt t="38549" x="6318250" y="3213100"/>
          <p14:tracePt t="38563" x="6296025" y="3200400"/>
          <p14:tracePt t="38580" x="6283325" y="3190875"/>
          <p14:tracePt t="38597" x="6273800" y="3181350"/>
          <p14:tracePt t="38614" x="6254750" y="3181350"/>
          <p14:tracePt t="38630" x="6245225" y="3181350"/>
          <p14:tracePt t="38647" x="6235700" y="3181350"/>
          <p14:tracePt t="38663" x="6223000" y="3181350"/>
          <p14:tracePt t="39841" x="6248400" y="3219450"/>
          <p14:tracePt t="39847" x="6292850" y="3279775"/>
          <p14:tracePt t="39855" x="6318250" y="3330575"/>
          <p14:tracePt t="39863" x="6343650" y="3371850"/>
          <p14:tracePt t="39880" x="6403975" y="3505200"/>
          <p14:tracePt t="39897" x="6477000" y="3721100"/>
          <p14:tracePt t="39931" x="6508750" y="3902075"/>
          <p14:tracePt t="39964" x="6508750" y="4156075"/>
          <p14:tracePt t="39981" x="6496050" y="4241800"/>
          <p14:tracePt t="39998" x="6473825" y="4365625"/>
          <p14:tracePt t="40014" x="6457950" y="4451350"/>
          <p14:tracePt t="40031" x="6426200" y="4518025"/>
          <p14:tracePt t="40047" x="6397625" y="4610100"/>
          <p14:tracePt t="40064" x="6384925" y="4673600"/>
          <p14:tracePt t="40081" x="6362700" y="4721225"/>
          <p14:tracePt t="40097" x="6343650" y="4784725"/>
          <p14:tracePt t="40114" x="6334125" y="4806950"/>
          <p14:tracePt t="40130" x="6321425" y="4838700"/>
          <p14:tracePt t="40147" x="6296025" y="4873625"/>
          <p14:tracePt t="40163" x="6286500" y="4905375"/>
          <p14:tracePt t="40180" x="6280150" y="4927600"/>
          <p14:tracePt t="40197" x="6273800" y="4968875"/>
          <p14:tracePt t="40214" x="6273800" y="4991100"/>
          <p14:tracePt t="40231" x="6273800" y="5013325"/>
          <p14:tracePt t="40247" x="6273800" y="5032375"/>
          <p14:tracePt t="40263" x="6267450" y="5041900"/>
          <p14:tracePt t="40281" x="6267450" y="5057775"/>
          <p14:tracePt t="40297" x="6267450" y="5073650"/>
          <p14:tracePt t="40314" x="6267450" y="5076825"/>
          <p14:tracePt t="40332" x="6264275" y="5086350"/>
          <p14:tracePt t="41289" x="6299200" y="5076825"/>
          <p14:tracePt t="41297" x="6359525" y="5070475"/>
          <p14:tracePt t="41303" x="6416675" y="5060950"/>
          <p14:tracePt t="41313" x="6464300" y="5051425"/>
          <p14:tracePt t="41330" x="6623050" y="5019675"/>
          <p14:tracePt t="41346" x="6753225" y="4975225"/>
          <p14:tracePt t="41363" x="6873875" y="4940300"/>
          <p14:tracePt t="41396" x="7112000" y="4851400"/>
          <p14:tracePt t="41431" x="7286625" y="4784725"/>
          <p14:tracePt t="41449" x="7331075" y="4768850"/>
          <p14:tracePt t="41463" x="7356475" y="4752975"/>
          <p14:tracePt t="41480" x="7397750" y="4733925"/>
          <p14:tracePt t="41497" x="7419975" y="4721225"/>
          <p14:tracePt t="41513" x="7451725" y="4711700"/>
          <p14:tracePt t="41530" x="7486650" y="4686300"/>
          <p14:tracePt t="41547" x="7531100" y="4673600"/>
          <p14:tracePt t="41564" x="7569200" y="4660900"/>
          <p14:tracePt t="41581" x="7613650" y="4635500"/>
          <p14:tracePt t="41598" x="7642225" y="4625975"/>
          <p14:tracePt t="41614" x="7658100" y="4613275"/>
          <p14:tracePt t="41630" x="7686675" y="4594225"/>
          <p14:tracePt t="41646" x="7696200" y="4562475"/>
          <p14:tracePt t="41663" x="7708900" y="4546600"/>
          <p14:tracePt t="41680" x="7724775" y="4518025"/>
          <p14:tracePt t="41697" x="7734300" y="4508500"/>
          <p14:tracePt t="41714" x="7734300" y="4498975"/>
          <p14:tracePt t="41731" x="7734300" y="4492625"/>
          <p14:tracePt t="41748" x="7734300" y="4489450"/>
          <p14:tracePt t="42201" x="7727950" y="4483100"/>
          <p14:tracePt t="42208" x="7715250" y="4476750"/>
          <p14:tracePt t="42215" x="7696200" y="4470400"/>
          <p14:tracePt t="42246" x="7635875" y="4441825"/>
          <p14:tracePt t="42280" x="7540625" y="4410075"/>
          <p14:tracePt t="42297" x="7493000" y="4384675"/>
          <p14:tracePt t="42314" x="7429500" y="4365625"/>
          <p14:tracePt t="42330" x="7397750" y="4346575"/>
          <p14:tracePt t="42346" x="7353300" y="4318000"/>
          <p14:tracePt t="42364" x="7292975" y="4292600"/>
          <p14:tracePt t="42380" x="7254875" y="4260850"/>
          <p14:tracePt t="42398" x="7207250" y="4232275"/>
          <p14:tracePt t="42415" x="7143750" y="4194175"/>
          <p14:tracePt t="42431" x="7096125" y="4165600"/>
          <p14:tracePt t="42447" x="7064375" y="4156075"/>
          <p14:tracePt t="42464" x="6997700" y="4108450"/>
          <p14:tracePt t="42480" x="6959600" y="4083050"/>
          <p14:tracePt t="42496" x="6921500" y="4044950"/>
          <p14:tracePt t="42514" x="6848475" y="3971925"/>
          <p14:tracePt t="42531" x="6816725" y="3946525"/>
          <p14:tracePt t="42547" x="6791325" y="3914775"/>
          <p14:tracePt t="42564" x="6746875" y="3870325"/>
          <p14:tracePt t="42581" x="6731000" y="3854450"/>
          <p14:tracePt t="42597" x="6715125" y="3844925"/>
          <p14:tracePt t="42614" x="6702425" y="3829050"/>
          <p14:tracePt t="42629" x="6689725" y="3822700"/>
          <p14:tracePt t="42646" x="6680200" y="3819525"/>
          <p14:tracePt t="42663" x="6677025" y="3819525"/>
          <p14:tracePt t="42680" x="6677025" y="3810000"/>
          <p14:tracePt t="42722" x="6664325" y="3810000"/>
          <p14:tracePt t="42730" x="6661150" y="3803650"/>
          <p14:tracePt t="42747" x="6651625" y="3800475"/>
          <p14:tracePt t="42764" x="6635750" y="3794125"/>
          <p14:tracePt t="42780" x="6626225" y="3794125"/>
          <p14:tracePt t="42797" x="6610350" y="3794125"/>
          <p14:tracePt t="42814" x="6597650" y="3794125"/>
          <p14:tracePt t="42830" x="6591300" y="3794125"/>
          <p14:tracePt t="42864" x="6588125" y="3794125"/>
          <p14:tracePt t="43124" x="6594475" y="3787775"/>
          <p14:tracePt t="43129" x="6607175" y="3781425"/>
          <p14:tracePt t="43147" x="6623050" y="3771900"/>
          <p14:tracePt t="43164" x="6664325" y="3756025"/>
          <p14:tracePt t="43180" x="6696075" y="3730625"/>
          <p14:tracePt t="43196" x="6737350" y="3702050"/>
          <p14:tracePt t="43213" x="6788150" y="3657600"/>
          <p14:tracePt t="43230" x="6810375" y="3632200"/>
          <p14:tracePt t="43248" x="6842125" y="3600450"/>
          <p14:tracePt t="43264" x="6880225" y="3571875"/>
          <p14:tracePt t="43280" x="6911975" y="3546475"/>
          <p14:tracePt t="43297" x="6934200" y="3521075"/>
          <p14:tracePt t="43314" x="6978650" y="3482975"/>
          <p14:tracePt t="43330" x="7004050" y="3473450"/>
          <p14:tracePt t="43346" x="7019925" y="3454400"/>
          <p14:tracePt t="43363" x="7042150" y="3425825"/>
          <p14:tracePt t="43380" x="7051675" y="3409950"/>
          <p14:tracePt t="43397" x="7061200" y="3400425"/>
          <p14:tracePt t="43414" x="7070725" y="3384550"/>
          <p14:tracePt t="43430" x="7083425" y="3368675"/>
          <p14:tracePt t="43447" x="7089775" y="3359150"/>
          <p14:tracePt t="43464" x="7102475" y="3346450"/>
          <p14:tracePt t="43480" x="7112000" y="3336925"/>
          <p14:tracePt t="43497" x="7121525" y="3321050"/>
          <p14:tracePt t="43513" x="7146925" y="3292475"/>
          <p14:tracePt t="43530" x="7156450" y="3270250"/>
          <p14:tracePt t="43548" x="7178675" y="3235325"/>
          <p14:tracePt t="43564" x="7213600" y="3187700"/>
          <p14:tracePt t="43580" x="7248525" y="3140075"/>
          <p14:tracePt t="43598" x="7337425" y="3082925"/>
          <p14:tracePt t="43613" x="7375525" y="3048000"/>
          <p14:tracePt t="43629" x="7407275" y="3022600"/>
          <p14:tracePt t="43646" x="7426325" y="2994025"/>
          <p14:tracePt t="43663" x="7448550" y="2955925"/>
          <p14:tracePt t="43680" x="7454900" y="2927350"/>
          <p14:tracePt t="43696" x="7454900" y="2905125"/>
          <p14:tracePt t="43714" x="7454900" y="2870200"/>
          <p14:tracePt t="43730" x="7454900" y="2860675"/>
          <p14:tracePt t="43748" x="7454900" y="2847975"/>
          <p14:tracePt t="43763" x="7454900" y="2835275"/>
          <p14:tracePt t="43797" x="7439025" y="2832100"/>
          <p14:tracePt t="43813" x="7429500" y="2832100"/>
          <p14:tracePt t="43831" x="7419975" y="2832100"/>
          <p14:tracePt t="43848" x="7388225" y="2832100"/>
          <p14:tracePt t="43864" x="7366000" y="2832100"/>
          <p14:tracePt t="43880" x="7337425" y="2832100"/>
          <p14:tracePt t="43897" x="7270750" y="2854325"/>
          <p14:tracePt t="43913" x="7194550" y="2870200"/>
          <p14:tracePt t="43930" x="7096125" y="2901950"/>
          <p14:tracePt t="43947" x="6946900" y="2959100"/>
          <p14:tracePt t="43963" x="6880225" y="2990850"/>
          <p14:tracePt t="43980" x="6838950" y="3028950"/>
          <p14:tracePt t="43998" x="6784975" y="3089275"/>
          <p14:tracePt t="44014" x="6759575" y="3136900"/>
          <p14:tracePt t="44030" x="6727825" y="3168650"/>
          <p14:tracePt t="44047" x="6680200" y="3225800"/>
          <p14:tracePt t="44063" x="6654800" y="3273425"/>
          <p14:tracePt t="44080" x="6629400" y="3311525"/>
          <p14:tracePt t="44097" x="6600825" y="3384550"/>
          <p14:tracePt t="44114" x="6588125" y="3432175"/>
          <p14:tracePt t="44130" x="6581775" y="3476625"/>
          <p14:tracePt t="44134" x="6581775" y="3486150"/>
          <p14:tracePt t="44147" x="6581775" y="3508375"/>
          <p14:tracePt t="44164" x="6584950" y="3536950"/>
          <p14:tracePt t="44180" x="6597650" y="3562350"/>
          <p14:tracePt t="44197" x="6623050" y="3609975"/>
          <p14:tracePt t="44213" x="6648450" y="3657600"/>
          <p14:tracePt t="44229" x="6673850" y="3695700"/>
          <p14:tracePt t="44247" x="6721475" y="3762375"/>
          <p14:tracePt t="44264" x="6765925" y="3813175"/>
          <p14:tracePt t="44281" x="6804025" y="3851275"/>
          <p14:tracePt t="44297" x="6864350" y="3892550"/>
          <p14:tracePt t="44313" x="6902450" y="3917950"/>
          <p14:tracePt t="44330" x="6934200" y="3930650"/>
          <p14:tracePt t="44346" x="6988175" y="3943350"/>
          <p14:tracePt t="44363" x="7026275" y="3943350"/>
          <p14:tracePt t="44380" x="7054850" y="3943350"/>
          <p14:tracePt t="44397" x="7108825" y="3943350"/>
          <p14:tracePt t="44414" x="7153275" y="3940175"/>
          <p14:tracePt t="44430" x="7191375" y="3927475"/>
          <p14:tracePt t="44447" x="7258050" y="3902075"/>
          <p14:tracePt t="44463" x="7302500" y="3879850"/>
          <p14:tracePt t="44480" x="7343775" y="3854450"/>
          <p14:tracePt t="44496" x="7381875" y="3803650"/>
          <p14:tracePt t="44514" x="7419975" y="3762375"/>
          <p14:tracePt t="44530" x="7445375" y="3730625"/>
          <p14:tracePt t="44547" x="7489825" y="3689350"/>
          <p14:tracePt t="44564" x="7515225" y="3657600"/>
          <p14:tracePt t="44580" x="7550150" y="3609975"/>
          <p14:tracePt t="44596" x="7581900" y="3536950"/>
          <p14:tracePt t="44613" x="7604125" y="3470275"/>
          <p14:tracePt t="44630" x="7616825" y="3413125"/>
          <p14:tracePt t="44632" x="7623175" y="3397250"/>
          <p14:tracePt t="44646" x="7635875" y="3359150"/>
          <p14:tracePt t="44663" x="7635875" y="3336925"/>
          <p14:tracePt t="44680" x="7642225" y="3305175"/>
          <p14:tracePt t="44696" x="7667625" y="3270250"/>
          <p14:tracePt t="44713" x="7670800" y="3241675"/>
          <p14:tracePt t="44730" x="7677150" y="3216275"/>
          <p14:tracePt t="44746" x="7689850" y="3184525"/>
          <p14:tracePt t="44763" x="7689850" y="3162300"/>
          <p14:tracePt t="44779" x="7696200" y="3130550"/>
          <p14:tracePt t="44796" x="7696200" y="3098800"/>
          <p14:tracePt t="44813" x="7696200" y="3076575"/>
          <p14:tracePt t="44830" x="7696200" y="3067050"/>
          <p14:tracePt t="44846" x="7696200" y="3051175"/>
          <p14:tracePt t="44863" x="7696200" y="3041650"/>
          <p14:tracePt t="44880" x="7696200" y="3028950"/>
          <p14:tracePt t="44896" x="7696200" y="3022600"/>
          <p14:tracePt t="44991" x="7696200" y="3016250"/>
          <p14:tracePt t="45411" x="7693025" y="3013075"/>
          <p14:tracePt t="45418" x="7689850" y="3006725"/>
          <p14:tracePt t="45431" x="7680325" y="2997200"/>
          <p14:tracePt t="45447" x="7667625" y="2981325"/>
          <p14:tracePt t="45463" x="7658100" y="2971800"/>
          <p14:tracePt t="45481" x="7639050" y="2959100"/>
          <p14:tracePt t="45513" x="7632700" y="2959100"/>
          <p14:tracePt t="46451" x="7629525" y="2959100"/>
          <p14:tracePt t="46462" x="7623175" y="2959100"/>
          <p14:tracePt t="46479" x="7604125" y="2968625"/>
          <p14:tracePt t="46497" x="7594600" y="2978150"/>
          <p14:tracePt t="46515" x="7559675" y="3032125"/>
          <p14:tracePt t="46531" x="7458075" y="3314700"/>
          <p14:tracePt t="46563" x="7264400" y="3857625"/>
          <p14:tracePt t="46597" x="7019925" y="4581525"/>
          <p14:tracePt t="46614" x="6829425" y="5013325"/>
          <p14:tracePt t="46632" x="6708775" y="5292725"/>
          <p14:tracePt t="46648" x="6594475" y="5530850"/>
          <p14:tracePt t="46665" x="6442075" y="5816600"/>
          <p14:tracePt t="46681" x="6356350" y="5997575"/>
          <p14:tracePt t="46701" x="6296025" y="6165850"/>
          <p14:tracePt t="46712" x="6273800" y="6207125"/>
          <p14:tracePt t="46729" x="6251575" y="6308725"/>
          <p14:tracePt t="46746" x="6238875" y="6330950"/>
          <p14:tracePt t="46765" x="6238875" y="6359525"/>
          <p14:tracePt t="46780" x="6238875" y="6369050"/>
          <p14:tracePt t="46797" x="6238875" y="6378575"/>
          <p14:tracePt t="46814" x="6238875" y="6381750"/>
          <p14:tracePt t="46830" x="6238875" y="6388100"/>
          <p14:tracePt t="46864" x="6238875" y="6381750"/>
          <p14:tracePt t="46880" x="6238875" y="6365875"/>
          <p14:tracePt t="46896" x="6238875" y="6337300"/>
          <p14:tracePt t="46914" x="6242050" y="6273800"/>
          <p14:tracePt t="46930" x="6251575" y="6213475"/>
          <p14:tracePt t="46947" x="6264275" y="6159500"/>
          <p14:tracePt t="46964" x="6292850" y="6057900"/>
          <p14:tracePt t="46980" x="6305550" y="6003925"/>
          <p14:tracePt t="46996" x="6327775" y="5927725"/>
          <p14:tracePt t="47012" x="6369050" y="5826125"/>
          <p14:tracePt t="47029" x="6410325" y="5702300"/>
          <p14:tracePt t="47046" x="6423025" y="5645150"/>
          <p14:tracePt t="47064" x="6448425" y="5581650"/>
          <p14:tracePt t="47080" x="6454775" y="5543550"/>
          <p14:tracePt t="47097" x="6454775" y="5505450"/>
          <p14:tracePt t="47114" x="6467475" y="5441950"/>
          <p14:tracePt t="47129" x="6467475" y="5400675"/>
          <p14:tracePt t="47146" x="6467475" y="5368925"/>
          <p14:tracePt t="47163" x="6467475" y="5321300"/>
          <p14:tracePt t="47179" x="6467475" y="5292725"/>
          <p14:tracePt t="47197" x="6467475" y="5270500"/>
          <p14:tracePt t="47214" x="6467475" y="5238750"/>
          <p14:tracePt t="47230" x="6467475" y="5222875"/>
          <p14:tracePt t="47247" x="6467475" y="5200650"/>
          <p14:tracePt t="47264" x="6467475" y="5175250"/>
          <p14:tracePt t="47279" x="6461125" y="5165725"/>
          <p14:tracePt t="47296" x="6451600" y="5149850"/>
          <p14:tracePt t="47313" x="6429375" y="5127625"/>
          <p14:tracePt t="47329" x="6419850" y="5118100"/>
          <p14:tracePt t="47347" x="6410325" y="5108575"/>
          <p14:tracePt t="47364" x="6384925" y="5099050"/>
          <p14:tracePt t="47380" x="6365875" y="5080000"/>
          <p14:tracePt t="47397" x="6343650" y="5067300"/>
          <p14:tracePt t="47413" x="6302375" y="5057775"/>
          <p14:tracePt t="47430" x="6286500" y="5057775"/>
          <p14:tracePt t="47447" x="6270625" y="5051425"/>
          <p14:tracePt t="47463" x="6254750" y="5051425"/>
          <p14:tracePt t="47480" x="6245225" y="5051425"/>
          <p14:tracePt t="47497" x="6235700" y="5045075"/>
          <p14:tracePt t="47513" x="6213475" y="5026025"/>
          <p14:tracePt t="47530" x="6203950" y="5016500"/>
          <p14:tracePt t="47546" x="6200775" y="5006975"/>
          <p14:tracePt t="47563" x="6194425" y="4991100"/>
          <p14:tracePt t="47579" x="6194425" y="4975225"/>
          <p14:tracePt t="47596" x="6194425" y="4965700"/>
          <p14:tracePt t="47642" x="6191250" y="4965700"/>
          <p14:tracePt t="47649" x="6184900" y="4965700"/>
          <p14:tracePt t="47662" x="6169025" y="4965700"/>
          <p14:tracePt t="47680" x="6159500" y="4965700"/>
          <p14:tracePt t="47697" x="6149975" y="4965700"/>
          <p14:tracePt t="47714" x="6146800" y="4965700"/>
          <p14:tracePt t="47729" x="6140450" y="4965700"/>
          <p14:tracePt t="47746" x="6137275" y="4965700"/>
          <p14:tracePt t="47762" x="6130925" y="4965700"/>
          <p14:tracePt t="47779" x="6121400" y="4965700"/>
          <p14:tracePt t="47841" x="6121400" y="4962525"/>
          <p14:tracePt t="47848" x="6121400" y="4956175"/>
          <p14:tracePt t="47863" x="6121400" y="4946650"/>
          <p14:tracePt t="47879" x="6121400" y="4930775"/>
          <p14:tracePt t="47897" x="6121400" y="4921250"/>
          <p14:tracePt t="47913" x="6137275" y="4905375"/>
          <p14:tracePt t="47930" x="6149975" y="4876800"/>
          <p14:tracePt t="47947" x="6159500" y="4860925"/>
          <p14:tracePt t="47963" x="6184900" y="4819650"/>
          <p14:tracePt t="47980" x="6194425" y="4803775"/>
          <p14:tracePt t="47996" x="6203950" y="4787900"/>
          <p14:tracePt t="48013" x="6203950" y="4765675"/>
          <p14:tracePt t="48029" x="6203950" y="4762500"/>
          <p14:tracePt t="48155" x="6203950" y="4775200"/>
          <p14:tracePt t="48162" x="6197600" y="4778375"/>
          <p14:tracePt t="48170" x="6194425" y="4784725"/>
          <p14:tracePt t="48179" x="6188075" y="4787900"/>
          <p14:tracePt t="48198" x="6169025" y="4803775"/>
          <p14:tracePt t="48213" x="6159500" y="4813300"/>
          <p14:tracePt t="48230" x="6159500" y="4829175"/>
          <p14:tracePt t="48247" x="6159500" y="4841875"/>
          <p14:tracePt t="48263" x="6159500" y="4848225"/>
          <p14:tracePt t="48355" x="6159500" y="4845050"/>
          <p14:tracePt t="48362" x="6159500" y="4841875"/>
          <p14:tracePt t="48370" x="6159500" y="4835525"/>
          <p14:tracePt t="48380" x="6159500" y="4832350"/>
          <p14:tracePt t="48397" x="6159500" y="4800600"/>
          <p14:tracePt t="48413" x="6159500" y="4778375"/>
          <p14:tracePt t="48429" x="6159500" y="4752975"/>
          <p14:tracePt t="48447" x="6159500" y="4740275"/>
          <p14:tracePt t="48463" x="6159500" y="4730750"/>
          <p14:tracePt t="48480" x="6159500" y="4721225"/>
          <p14:tracePt t="48554" x="6153150" y="4721225"/>
          <p14:tracePt t="48854" x="6165850" y="4721225"/>
          <p14:tracePt t="48861" x="6191250" y="4721225"/>
          <p14:tracePt t="48868" x="6210300" y="4714875"/>
          <p14:tracePt t="48879" x="6229350" y="4714875"/>
          <p14:tracePt t="48897" x="6276975" y="4708525"/>
          <p14:tracePt t="48913" x="6308725" y="4695825"/>
          <p14:tracePt t="48947" x="6346825" y="4670425"/>
          <p14:tracePt t="48980" x="6388100" y="4622800"/>
          <p14:tracePt t="48996" x="6410325" y="4578350"/>
          <p14:tracePt t="49012" x="6429375" y="4562475"/>
          <p14:tracePt t="49029" x="6445250" y="4546600"/>
          <p14:tracePt t="49046" x="6473825" y="4511675"/>
          <p14:tracePt t="49063" x="6496050" y="4498975"/>
          <p14:tracePt t="49080" x="6505575" y="4489450"/>
          <p14:tracePt t="49096" x="6521450" y="4470400"/>
          <p14:tracePt t="49113" x="6537325" y="4460875"/>
          <p14:tracePt t="49129" x="6543675" y="4451350"/>
          <p14:tracePt t="49146" x="6546850" y="4438650"/>
          <p14:tracePt t="49163" x="6553200" y="4429125"/>
          <p14:tracePt t="49180" x="6553200" y="4416425"/>
          <p14:tracePt t="49197" x="6553200" y="4400550"/>
          <p14:tracePt t="49213" x="6553200" y="4391025"/>
          <p14:tracePt t="49230" x="6553200" y="4362450"/>
          <p14:tracePt t="49246" x="6553200" y="4330700"/>
          <p14:tracePt t="49262" x="6543675" y="4305300"/>
          <p14:tracePt t="49280" x="6527800" y="4283075"/>
          <p14:tracePt t="49296" x="6499225" y="4267200"/>
          <p14:tracePt t="49313" x="6467475" y="4248150"/>
          <p14:tracePt t="49329" x="6445250" y="4235450"/>
          <p14:tracePt t="49346" x="6394450" y="4210050"/>
          <p14:tracePt t="49363" x="6372225" y="4200525"/>
          <p14:tracePt t="49379" x="6340475" y="4187825"/>
          <p14:tracePt t="49396" x="6321425" y="4187825"/>
          <p14:tracePt t="49412" x="6299200" y="4187825"/>
          <p14:tracePt t="49430" x="6270625" y="4187825"/>
          <p14:tracePt t="49446" x="6229350" y="4181475"/>
          <p14:tracePt t="49463" x="6207125" y="4181475"/>
          <p14:tracePt t="49480" x="6184900" y="4181475"/>
          <p14:tracePt t="49496" x="6156325" y="4181475"/>
          <p14:tracePt t="49512" x="6146800" y="4181475"/>
          <p14:tracePt t="49529" x="6137275" y="4181475"/>
          <p14:tracePt t="49546" x="6118225" y="4181475"/>
          <p14:tracePt t="49563" x="6108700" y="4184650"/>
          <p14:tracePt t="49581" x="6092825" y="4203700"/>
          <p14:tracePt t="49597" x="6083300" y="4213225"/>
          <p14:tracePt t="49613" x="6067425" y="4222750"/>
          <p14:tracePt t="49631" x="6051550" y="4244975"/>
          <p14:tracePt t="49646" x="6051550" y="4260850"/>
          <p14:tracePt t="49662" x="6051550" y="4276725"/>
          <p14:tracePt t="49679" x="6051550" y="4289425"/>
          <p14:tracePt t="49696" x="6051550" y="4311650"/>
          <p14:tracePt t="49712" x="6051550" y="4321175"/>
          <p14:tracePt t="49729" x="6051550" y="4330700"/>
          <p14:tracePt t="49746" x="6051550" y="4349750"/>
          <p14:tracePt t="49762" x="6051550" y="4359275"/>
          <p14:tracePt t="49779" x="6054725" y="4368800"/>
          <p14:tracePt t="49796" x="6067425" y="4375150"/>
          <p14:tracePt t="49812" x="6080125" y="4378325"/>
          <p14:tracePt t="49829" x="6083300" y="4378325"/>
          <p14:tracePt t="49931" x="6083300" y="4384675"/>
          <p14:tracePt t="49938" x="6089650" y="4384675"/>
          <p14:tracePt t="49945" x="6099175" y="4391025"/>
          <p14:tracePt t="49962" x="6143625" y="4410075"/>
          <p14:tracePt t="49980" x="6210300" y="4429125"/>
          <p14:tracePt t="49997" x="6248400" y="4454525"/>
          <p14:tracePt t="50013" x="6286500" y="4486275"/>
          <p14:tracePt t="50031" x="6337300" y="4533900"/>
          <p14:tracePt t="50046" x="6362700" y="4556125"/>
          <p14:tracePt t="50063" x="6394450" y="4581525"/>
          <p14:tracePt t="50080" x="6432550" y="4625975"/>
          <p14:tracePt t="50095" x="6442075" y="4635500"/>
          <p14:tracePt t="50112" x="6457950" y="4651375"/>
          <p14:tracePt t="50130" x="6457950" y="4657725"/>
          <p14:tracePt t="50146" x="6457950" y="4654550"/>
          <p14:tracePt t="50163" x="6438900" y="4632325"/>
          <p14:tracePt t="50180" x="6400800" y="4575175"/>
          <p14:tracePt t="50196" x="6369050" y="4549775"/>
          <p14:tracePt t="50213" x="6346825" y="4530725"/>
          <p14:tracePt t="50230" x="6302375" y="4505325"/>
          <p14:tracePt t="50245" x="6280150" y="4495800"/>
          <p14:tracePt t="50263" x="6251575" y="4495800"/>
          <p14:tracePt t="50279" x="6216650" y="4495800"/>
          <p14:tracePt t="50296" x="6188075" y="4495800"/>
          <p14:tracePt t="50312" x="6178550" y="4495800"/>
          <p14:tracePt t="50330" x="6162675" y="4495800"/>
          <p14:tracePt t="50346" x="6146800" y="4495800"/>
          <p14:tracePt t="50363" x="6146800" y="4505325"/>
          <p14:tracePt t="50380" x="6149975" y="4527550"/>
          <p14:tracePt t="50395" x="6172200" y="4549775"/>
          <p14:tracePt t="50413" x="6235700" y="4603750"/>
          <p14:tracePt t="50430" x="6350000" y="4699000"/>
          <p14:tracePt t="50446" x="6432550" y="4775200"/>
          <p14:tracePt t="50463" x="6527800" y="4860925"/>
          <p14:tracePt t="50479" x="6686550" y="4994275"/>
          <p14:tracePt t="50496" x="6769100" y="5067300"/>
          <p14:tracePt t="50512" x="6829425" y="5121275"/>
          <p14:tracePt t="50529" x="6902450" y="5194300"/>
          <p14:tracePt t="50547" x="6943725" y="5245100"/>
          <p14:tracePt t="50563" x="6994525" y="5286375"/>
          <p14:tracePt t="50580" x="7054850" y="5343525"/>
          <p14:tracePt t="50596" x="7080250" y="5372100"/>
          <p14:tracePt t="50613" x="7105650" y="5391150"/>
          <p14:tracePt t="50629" x="7118350" y="5407025"/>
          <p14:tracePt t="50672" x="7112000" y="5403850"/>
          <p14:tracePt t="50679" x="7108825" y="5394325"/>
          <p14:tracePt t="50695" x="7077075" y="5362575"/>
          <p14:tracePt t="50712" x="7042150" y="5321300"/>
          <p14:tracePt t="50729" x="6997700" y="5280025"/>
          <p14:tracePt t="50746" x="6959600" y="5251450"/>
          <p14:tracePt t="50762" x="6927850" y="5226050"/>
          <p14:tracePt t="50780" x="6877050" y="5210175"/>
          <p14:tracePt t="50796" x="6854825" y="5197475"/>
          <p14:tracePt t="50812" x="6823075" y="5184775"/>
          <p14:tracePt t="50830" x="6810375" y="5168900"/>
          <p14:tracePt t="50846" x="6797675" y="5168900"/>
          <p14:tracePt t="50863" x="6784975" y="5168900"/>
          <p14:tracePt t="50879" x="6769100" y="5168900"/>
          <p14:tracePt t="50896" x="6765925" y="5168900"/>
          <p14:tracePt t="51123" x="6743700" y="5121275"/>
          <p14:tracePt t="51130" x="6708775" y="5070475"/>
          <p14:tracePt t="51146" x="6645275" y="4924425"/>
          <p14:tracePt t="51163" x="6569075" y="4819650"/>
          <p14:tracePt t="51179" x="6492875" y="4727575"/>
          <p14:tracePt t="51196" x="6448425" y="4679950"/>
          <p14:tracePt t="51212" x="6426200" y="4654550"/>
          <p14:tracePt t="51229" x="6394450" y="4625975"/>
          <p14:tracePt t="51246" x="6384925" y="4613275"/>
          <p14:tracePt t="51263" x="6375400" y="4603750"/>
          <p14:tracePt t="51279" x="6359525" y="4587875"/>
          <p14:tracePt t="51295" x="6343650" y="4587875"/>
          <p14:tracePt t="51313" x="6340475" y="45878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00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8" descr="http://extension.oregonstate.edu/umatilla/sites/default/files/cereals/images/weeds/wild_oa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125" y="1000125"/>
            <a:ext cx="357187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104"/>
    </mc:Choice>
    <mc:Fallback>
      <p:transition spd="slow" advTm="30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75" x="6365875" y="4641850"/>
          <p14:tracePt t="3881" x="6419850" y="4718050"/>
          <p14:tracePt t="3889" x="6486525" y="4800600"/>
          <p14:tracePt t="3904" x="6724650" y="5038725"/>
          <p14:tracePt t="3920" x="7137400" y="5397500"/>
          <p14:tracePt t="3945" x="8220075" y="6048375"/>
          <p14:tracePt t="4373" x="9083675" y="5686425"/>
          <p14:tracePt t="4380" x="9001125" y="5667375"/>
          <p14:tracePt t="4387" x="8918575" y="5648325"/>
          <p14:tracePt t="4420" x="8626475" y="5594350"/>
          <p14:tracePt t="4454" x="8404225" y="5588000"/>
          <p14:tracePt t="4471" x="8375650" y="5588000"/>
          <p14:tracePt t="4488" x="8334375" y="5588000"/>
          <p14:tracePt t="4504" x="8318500" y="5588000"/>
          <p14:tracePt t="4520" x="8289925" y="5588000"/>
          <p14:tracePt t="4536" x="8201025" y="5588000"/>
          <p14:tracePt t="4553" x="8108950" y="5588000"/>
          <p14:tracePt t="4571" x="8001000" y="5600700"/>
          <p14:tracePt t="4587" x="7902575" y="5607050"/>
          <p14:tracePt t="4604" x="7858125" y="5607050"/>
          <p14:tracePt t="4621" x="7835900" y="5607050"/>
          <p14:tracePt t="4637" x="7788275" y="5603875"/>
          <p14:tracePt t="4653" x="7743825" y="5591175"/>
          <p14:tracePt t="4670" x="7705725" y="5565775"/>
          <p14:tracePt t="4687" x="7645400" y="5511800"/>
          <p14:tracePt t="4703" x="7613650" y="5489575"/>
          <p14:tracePt t="4720" x="7594600" y="5457825"/>
          <p14:tracePt t="4725" x="7588250" y="5445125"/>
          <p14:tracePt t="4737" x="7588250" y="5429250"/>
          <p14:tracePt t="4754" x="7604125" y="5400675"/>
          <p14:tracePt t="4770" x="7680325" y="5368925"/>
          <p14:tracePt t="4787" x="7794625" y="5330825"/>
          <p14:tracePt t="4804" x="7839075" y="5330825"/>
          <p14:tracePt t="4820" x="7880350" y="5330825"/>
          <p14:tracePt t="4837" x="7921625" y="5330825"/>
          <p14:tracePt t="4853" x="7943850" y="5330825"/>
          <p14:tracePt t="4872" x="7985125" y="5334000"/>
          <p14:tracePt t="4887" x="7994650" y="5334000"/>
          <p14:tracePt t="4904" x="8004175" y="5334000"/>
          <p14:tracePt t="5016" x="7997825" y="5334000"/>
          <p14:tracePt t="5023" x="7994650" y="5334000"/>
          <p14:tracePt t="5037" x="7981950" y="5334000"/>
          <p14:tracePt t="5054" x="7972425" y="5334000"/>
          <p14:tracePt t="5071" x="7953375" y="5334000"/>
          <p14:tracePt t="5087" x="7943850" y="5334000"/>
          <p14:tracePt t="5103" x="7934325" y="5334000"/>
          <p14:tracePt t="5121" x="7915275" y="5334000"/>
          <p14:tracePt t="5137" x="7902575" y="5334000"/>
          <p14:tracePt t="5171" x="7899400" y="5334000"/>
          <p14:tracePt t="5207" x="7893050" y="5334000"/>
          <p14:tracePt t="5301" x="7889875" y="5334000"/>
          <p14:tracePt t="5315" x="7883525" y="5334000"/>
          <p14:tracePt t="5322" x="7880350" y="5334000"/>
          <p14:tracePt t="5337" x="7864475" y="5334000"/>
          <p14:tracePt t="5353" x="7854950" y="5349875"/>
          <p14:tracePt t="5370" x="7845425" y="5359400"/>
          <p14:tracePt t="5387" x="7839075" y="5362575"/>
          <p14:tracePt t="5403" x="7839075" y="5368925"/>
          <p14:tracePt t="5421" x="7839075" y="5372100"/>
          <p14:tracePt t="5437" x="7829550" y="5372100"/>
          <p14:tracePt t="5454" x="7813675" y="5378450"/>
          <p14:tracePt t="5471" x="7800975" y="5381625"/>
          <p14:tracePt t="5487" x="7791450" y="5381625"/>
          <p14:tracePt t="5503" x="7781925" y="5381625"/>
          <p14:tracePt t="5520" x="7759700" y="5381625"/>
          <p14:tracePt t="5537" x="7750175" y="5381625"/>
          <p14:tracePt t="5554" x="7740650" y="5381625"/>
          <p14:tracePt t="5571" x="7724775" y="5381625"/>
          <p14:tracePt t="5587" x="7712075" y="5381625"/>
          <p14:tracePt t="5604" x="7702550" y="5381625"/>
          <p14:tracePt t="5620" x="7696200" y="5381625"/>
          <p14:tracePt t="5653" x="7696200" y="5375275"/>
          <p14:tracePt t="5670" x="7699375" y="5362575"/>
          <p14:tracePt t="5686" x="7708900" y="5330825"/>
          <p14:tracePt t="5704" x="7740650" y="5299075"/>
          <p14:tracePt t="5720" x="7804150" y="5232400"/>
          <p14:tracePt t="5737" x="7829550" y="5175250"/>
          <p14:tracePt t="5754" x="7864475" y="5127625"/>
          <p14:tracePt t="5770" x="7902575" y="5067300"/>
          <p14:tracePt t="5786" x="7943850" y="5041900"/>
          <p14:tracePt t="5803" x="7981950" y="5000625"/>
          <p14:tracePt t="5820" x="8042275" y="4962525"/>
          <p14:tracePt t="5836" x="8067675" y="4953000"/>
          <p14:tracePt t="5853" x="8077200" y="4937125"/>
          <p14:tracePt t="5870" x="8089900" y="4921250"/>
          <p14:tracePt t="5886" x="8102600" y="4899025"/>
          <p14:tracePt t="5903" x="8115300" y="4867275"/>
          <p14:tracePt t="5920" x="8134350" y="4810125"/>
          <p14:tracePt t="5936" x="8143875" y="4787900"/>
          <p14:tracePt t="5953" x="8156575" y="4765675"/>
          <p14:tracePt t="5970" x="8188325" y="4727575"/>
          <p14:tracePt t="5986" x="8201025" y="4699000"/>
          <p14:tracePt t="6003" x="8210550" y="4673600"/>
          <p14:tracePt t="6020" x="8235950" y="4616450"/>
          <p14:tracePt t="6037" x="8248650" y="4572000"/>
          <p14:tracePt t="6054" x="8261350" y="4533900"/>
          <p14:tracePt t="6070" x="8302625" y="4470400"/>
          <p14:tracePt t="6086" x="8318500" y="4438650"/>
          <p14:tracePt t="6104" x="8331200" y="4422775"/>
          <p14:tracePt t="6120" x="8347075" y="4400550"/>
          <p14:tracePt t="6136" x="8362950" y="4378325"/>
          <p14:tracePt t="6154" x="8375650" y="4352925"/>
          <p14:tracePt t="6170" x="8388350" y="4298950"/>
          <p14:tracePt t="6187" x="8394700" y="4254500"/>
          <p14:tracePt t="6203" x="8401050" y="4210050"/>
          <p14:tracePt t="6219" x="8407400" y="4168775"/>
          <p14:tracePt t="6237" x="8420100" y="4137025"/>
          <p14:tracePt t="6254" x="8426450" y="4114800"/>
          <p14:tracePt t="6270" x="8426450" y="4079875"/>
          <p14:tracePt t="6287" x="8429625" y="4060825"/>
          <p14:tracePt t="6305" x="8448675" y="4022725"/>
          <p14:tracePt t="6320" x="8451850" y="4013200"/>
          <p14:tracePt t="6336" x="8464550" y="4003675"/>
          <p14:tracePt t="6353" x="8477250" y="3994150"/>
          <p14:tracePt t="6370" x="8489950" y="3968750"/>
          <p14:tracePt t="6387" x="8499475" y="3959225"/>
          <p14:tracePt t="6405" x="8502650" y="3943350"/>
          <p14:tracePt t="6421" x="8509000" y="3927475"/>
          <p14:tracePt t="6437" x="8509000" y="3917950"/>
          <p14:tracePt t="6453" x="8509000" y="3908425"/>
          <p14:tracePt t="6470" x="8509000" y="3905250"/>
          <p14:tracePt t="6528" x="8512175" y="3905250"/>
          <p14:tracePt t="6534" x="8524875" y="3905250"/>
          <p14:tracePt t="6548" x="8528050" y="3905250"/>
          <p14:tracePt t="6556" x="8534400" y="3905250"/>
          <p14:tracePt t="6570" x="8537575" y="3911600"/>
          <p14:tracePt t="6587" x="8543925" y="3921125"/>
          <p14:tracePt t="6604" x="8547100" y="3940175"/>
          <p14:tracePt t="6620" x="8547100" y="3956050"/>
          <p14:tracePt t="6637" x="8547100" y="3978275"/>
          <p14:tracePt t="6655" x="8547100" y="4010025"/>
          <p14:tracePt t="6671" x="8547100" y="4019550"/>
          <p14:tracePt t="6687" x="8547100" y="4035425"/>
          <p14:tracePt t="6704" x="8547100" y="4073525"/>
          <p14:tracePt t="6720" x="8547100" y="4102100"/>
          <p14:tracePt t="6737" x="8547100" y="4124325"/>
          <p14:tracePt t="6739" x="8540750" y="4137025"/>
          <p14:tracePt t="6753" x="8528050" y="4175125"/>
          <p14:tracePt t="6770" x="8509000" y="4200525"/>
          <p14:tracePt t="6787" x="8496300" y="4229100"/>
          <p14:tracePt t="6804" x="8480425" y="4264025"/>
          <p14:tracePt t="6821" x="8467725" y="4295775"/>
          <p14:tracePt t="6837" x="8451850" y="4305300"/>
          <p14:tracePt t="6854" x="8435975" y="4321175"/>
          <p14:tracePt t="6870" x="8435975" y="4330700"/>
          <p14:tracePt t="6886" x="8426450" y="4346575"/>
          <p14:tracePt t="6904" x="8416925" y="4359275"/>
          <p14:tracePt t="6921" x="8401050" y="4368800"/>
          <p14:tracePt t="6937" x="8391525" y="4381500"/>
          <p14:tracePt t="6954" x="8375650" y="4406900"/>
          <p14:tracePt t="6971" x="8366125" y="4416425"/>
          <p14:tracePt t="6987" x="8362950" y="4432300"/>
          <p14:tracePt t="7003" x="8350250" y="4451350"/>
          <p14:tracePt t="7019" x="8340725" y="4460875"/>
          <p14:tracePt t="7036" x="8334375" y="4470400"/>
          <p14:tracePt t="7054" x="8331200" y="4492625"/>
          <p14:tracePt t="7070" x="8331200" y="4502150"/>
          <p14:tracePt t="7087" x="8331200" y="4511675"/>
          <p14:tracePt t="7146" x="8331200" y="4508500"/>
          <p14:tracePt t="7154" x="8343900" y="4498975"/>
          <p14:tracePt t="7161" x="8362950" y="4470400"/>
          <p14:tracePt t="7170" x="8375650" y="4451350"/>
          <p14:tracePt t="7186" x="8404225" y="4397375"/>
          <p14:tracePt t="7204" x="8458200" y="4289425"/>
          <p14:tracePt t="7221" x="8486775" y="4222750"/>
          <p14:tracePt t="7237" x="8509000" y="4156075"/>
          <p14:tracePt t="7240" x="8515350" y="4137025"/>
          <p14:tracePt t="7254" x="8528050" y="4092575"/>
          <p14:tracePt t="7269" x="8540750" y="4070350"/>
          <p14:tracePt t="7286" x="8553450" y="4038600"/>
          <p14:tracePt t="7303" x="8569325" y="4003675"/>
          <p14:tracePt t="7320" x="8582025" y="3971925"/>
          <p14:tracePt t="7336" x="8588375" y="3949700"/>
          <p14:tracePt t="7353" x="8588375" y="3911600"/>
          <p14:tracePt t="7370" x="8588375" y="3898900"/>
          <p14:tracePt t="7386" x="8588375" y="3889375"/>
          <p14:tracePt t="7404" x="8588375" y="3870325"/>
          <p14:tracePt t="7420" x="8588375" y="3860800"/>
          <p14:tracePt t="7682" x="8588375" y="3867150"/>
          <p14:tracePt t="7688" x="8588375" y="3879850"/>
          <p14:tracePt t="7703" x="8588375" y="3930650"/>
          <p14:tracePt t="7720" x="8588375" y="3990975"/>
          <p14:tracePt t="7737" x="8588375" y="4041775"/>
          <p14:tracePt t="7739" x="8588375" y="4067175"/>
          <p14:tracePt t="7753" x="8588375" y="4105275"/>
          <p14:tracePt t="7770" x="8585200" y="4149725"/>
          <p14:tracePt t="7788" x="8578850" y="4213225"/>
          <p14:tracePt t="7804" x="8572500" y="4241800"/>
          <p14:tracePt t="7820" x="8572500" y="4270375"/>
          <p14:tracePt t="7836" x="8572500" y="4302125"/>
          <p14:tracePt t="7853" x="8569325" y="4314825"/>
          <p14:tracePt t="7870" x="8569325" y="4324350"/>
          <p14:tracePt t="7886" x="8569325" y="4333875"/>
          <p14:tracePt t="7904" x="8569325" y="4340225"/>
          <p14:tracePt t="7995" x="8569325" y="4337050"/>
          <p14:tracePt t="8002" x="8569325" y="4333875"/>
          <p14:tracePt t="8010" x="8569325" y="4327525"/>
          <p14:tracePt t="8019" x="8569325" y="4324350"/>
          <p14:tracePt t="8038" x="8553450" y="4308475"/>
          <p14:tracePt t="8054" x="8547100" y="4292600"/>
          <p14:tracePt t="8070" x="8547100" y="4283075"/>
          <p14:tracePt t="8087" x="8547100" y="4267200"/>
          <p14:tracePt t="8146" x="8540750" y="4267200"/>
          <p14:tracePt t="8196" x="8537575" y="4267200"/>
          <p14:tracePt t="8203" x="8531225" y="4264025"/>
          <p14:tracePt t="8220" x="8521700" y="4254500"/>
          <p14:tracePt t="8237" x="8499475" y="4232275"/>
          <p14:tracePt t="8253" x="8489950" y="4216400"/>
          <p14:tracePt t="8269" x="8477250" y="4178300"/>
          <p14:tracePt t="8287" x="8458200" y="4121150"/>
          <p14:tracePt t="8303" x="8442325" y="4089400"/>
          <p14:tracePt t="8320" x="8435975" y="4060825"/>
          <p14:tracePt t="8337" x="8435975" y="4035425"/>
          <p14:tracePt t="8353" x="8435975" y="4022725"/>
          <p14:tracePt t="8370" x="8435975" y="4013200"/>
          <p14:tracePt t="8386" x="8435975" y="3994150"/>
          <p14:tracePt t="8403" x="8435975" y="3984625"/>
          <p14:tracePt t="8617" x="8435975" y="3990975"/>
          <p14:tracePt t="8624" x="8448675" y="4003675"/>
          <p14:tracePt t="8637" x="8461375" y="4035425"/>
          <p14:tracePt t="8653" x="8461375" y="4057650"/>
          <p14:tracePt t="8670" x="8461375" y="4086225"/>
          <p14:tracePt t="8687" x="8461375" y="4105275"/>
          <p14:tracePt t="8703" x="8458200" y="4133850"/>
          <p14:tracePt t="8720" x="8439150" y="4159250"/>
          <p14:tracePt t="8737" x="8416925" y="4200525"/>
          <p14:tracePt t="8754" x="8397875" y="4225925"/>
          <p14:tracePt t="8770" x="8382000" y="4235450"/>
          <p14:tracePt t="8787" x="8366125" y="4257675"/>
          <p14:tracePt t="8803" x="8356600" y="4267200"/>
          <p14:tracePt t="8819" x="8347075" y="4276725"/>
          <p14:tracePt t="8837" x="8324850" y="4298950"/>
          <p14:tracePt t="8853" x="8315325" y="4308475"/>
          <p14:tracePt t="8870" x="8305800" y="4308475"/>
          <p14:tracePt t="8915" x="8305800" y="4314825"/>
          <p14:tracePt t="8973" x="8305800" y="4318000"/>
          <p14:tracePt t="8995" x="8305800" y="4324350"/>
          <p14:tracePt t="9002" x="8305800" y="4327525"/>
          <p14:tracePt t="9009" x="8305800" y="4333875"/>
          <p14:tracePt t="9020" x="8305800" y="4337050"/>
          <p14:tracePt t="9037" x="8305800" y="4359275"/>
          <p14:tracePt t="9053" x="8305800" y="4368800"/>
          <p14:tracePt t="9070" x="8305800" y="4378325"/>
          <p14:tracePt t="9086" x="8302625" y="4391025"/>
          <p14:tracePt t="9103" x="8296275" y="4406900"/>
          <p14:tracePt t="9120" x="8289925" y="4416425"/>
          <p14:tracePt t="9137" x="8280400" y="4432300"/>
          <p14:tracePt t="9153" x="8280400" y="4441825"/>
          <p14:tracePt t="9170" x="8280400" y="4457700"/>
          <p14:tracePt t="9186" x="8274050" y="4457700"/>
          <p14:tracePt t="9279" x="8274050" y="4445000"/>
          <p14:tracePt t="9286" x="8274050" y="4441825"/>
          <p14:tracePt t="9293" x="8274050" y="4435475"/>
          <p14:tracePt t="9303" x="8274050" y="4432300"/>
          <p14:tracePt t="9320" x="8274050" y="4422775"/>
          <p14:tracePt t="9337" x="8296275" y="4384675"/>
          <p14:tracePt t="9353" x="8305800" y="4362450"/>
          <p14:tracePt t="9369" x="8318500" y="4324350"/>
          <p14:tracePt t="9386" x="8359775" y="4257675"/>
          <p14:tracePt t="9402" x="8385175" y="4219575"/>
          <p14:tracePt t="9419" x="8397875" y="4191000"/>
          <p14:tracePt t="9437" x="8420100" y="4159250"/>
          <p14:tracePt t="9453" x="8439150" y="4137025"/>
          <p14:tracePt t="9471" x="8458200" y="4117975"/>
          <p14:tracePt t="9486" x="8474075" y="4105275"/>
          <p14:tracePt t="9503" x="8486775" y="4076700"/>
          <p14:tracePt t="9519" x="8499475" y="4054475"/>
          <p14:tracePt t="9536" x="8528050" y="4010025"/>
          <p14:tracePt t="9554" x="8547100" y="3987800"/>
          <p14:tracePt t="9571" x="8566150" y="3952875"/>
          <p14:tracePt t="9587" x="8575675" y="3940175"/>
          <p14:tracePt t="9603" x="8591550" y="3930650"/>
          <p14:tracePt t="9620" x="8604250" y="3917950"/>
          <p14:tracePt t="9636" x="8613775" y="3905250"/>
          <p14:tracePt t="9653" x="8623300" y="3895725"/>
          <p14:tracePt t="9669" x="8639175" y="3892550"/>
          <p14:tracePt t="9686" x="8655050" y="3876675"/>
          <p14:tracePt t="9703" x="8664575" y="3867150"/>
          <p14:tracePt t="9721" x="8680450" y="3851275"/>
          <p14:tracePt t="9737" x="8689975" y="3841750"/>
          <p14:tracePt t="9753" x="8696325" y="3832225"/>
          <p14:tracePt t="9770" x="8699500" y="3822700"/>
          <p14:tracePt t="9786" x="8705850" y="3816350"/>
          <p14:tracePt t="9803" x="8709025" y="3800475"/>
          <p14:tracePt t="9836" x="8715375" y="3800475"/>
          <p14:tracePt t="9853" x="8718550" y="3800475"/>
          <p14:tracePt t="9870" x="8740775" y="3803650"/>
          <p14:tracePt t="9887" x="8750300" y="3819525"/>
          <p14:tracePt t="9903" x="8759825" y="3829050"/>
          <p14:tracePt t="9920" x="8766175" y="3844925"/>
          <p14:tracePt t="9936" x="8766175" y="3854450"/>
          <p14:tracePt t="9953" x="8766175" y="3870325"/>
          <p14:tracePt t="9970" x="8766175" y="3883025"/>
          <p14:tracePt t="9986" x="8766175" y="3892550"/>
          <p14:tracePt t="10002" x="8766175" y="3924300"/>
          <p14:tracePt t="10019" x="8750300" y="3959225"/>
          <p14:tracePt t="10036" x="8737600" y="3987800"/>
          <p14:tracePt t="10053" x="8705850" y="4013200"/>
          <p14:tracePt t="10070" x="8664575" y="4057650"/>
          <p14:tracePt t="10087" x="8645525" y="4083050"/>
          <p14:tracePt t="10104" x="8632825" y="4105275"/>
          <p14:tracePt t="10120" x="8620125" y="4121150"/>
          <p14:tracePt t="10137" x="8604250" y="4130675"/>
          <p14:tracePt t="10153" x="8594725" y="4140200"/>
          <p14:tracePt t="10170" x="8575675" y="4178300"/>
          <p14:tracePt t="10186" x="8543925" y="4203700"/>
          <p14:tracePt t="10203" x="8518525" y="4235450"/>
          <p14:tracePt t="10220" x="8474075" y="4279900"/>
          <p14:tracePt t="10236" x="8451850" y="4298950"/>
          <p14:tracePt t="10252" x="8435975" y="4308475"/>
          <p14:tracePt t="10269" x="8407400" y="4324350"/>
          <p14:tracePt t="10286" x="8385175" y="4343400"/>
          <p14:tracePt t="10303" x="8362950" y="4352925"/>
          <p14:tracePt t="10320" x="8340725" y="4381500"/>
          <p14:tracePt t="10336" x="8328025" y="4397375"/>
          <p14:tracePt t="10353" x="8315325" y="4406900"/>
          <p14:tracePt t="10370" x="8299450" y="4422775"/>
          <p14:tracePt t="10386" x="8289925" y="4432300"/>
          <p14:tracePt t="10403" x="8280400" y="4448175"/>
          <p14:tracePt t="10419" x="8258175" y="4464050"/>
          <p14:tracePt t="10436" x="8248650" y="4473575"/>
          <p14:tracePt t="10453" x="8239125" y="4483100"/>
          <p14:tracePt t="10470" x="8223250" y="4498975"/>
          <p14:tracePt t="10486" x="8207375" y="4508500"/>
          <p14:tracePt t="10504" x="8197850" y="4518025"/>
          <p14:tracePt t="10541" x="8194675" y="4518025"/>
          <p14:tracePt t="10553" x="8194675" y="4521200"/>
          <p14:tracePt t="10569" x="8178800" y="4543425"/>
          <p14:tracePt t="10586" x="8162925" y="4552950"/>
          <p14:tracePt t="10603" x="8162925" y="4562475"/>
          <p14:tracePt t="10619" x="8159750" y="4572000"/>
          <p14:tracePt t="10705" x="8159750" y="4559300"/>
          <p14:tracePt t="10712" x="8162925" y="4549775"/>
          <p14:tracePt t="10719" x="8172450" y="4537075"/>
          <p14:tracePt t="10736" x="8185150" y="4505325"/>
          <p14:tracePt t="10754" x="8204200" y="4470400"/>
          <p14:tracePt t="10770" x="8213725" y="4448175"/>
          <p14:tracePt t="10787" x="8239125" y="4416425"/>
          <p14:tracePt t="10804" x="8267700" y="4378325"/>
          <p14:tracePt t="10820" x="8315325" y="4292600"/>
          <p14:tracePt t="10836" x="8343900" y="4244975"/>
          <p14:tracePt t="10853" x="8378825" y="4197350"/>
          <p14:tracePt t="10869" x="8394700" y="4162425"/>
          <p14:tracePt t="10886" x="8420100" y="4137025"/>
          <p14:tracePt t="10904" x="8461375" y="4117975"/>
          <p14:tracePt t="10920" x="8477250" y="4108450"/>
          <p14:tracePt t="10937" x="8499475" y="4098925"/>
          <p14:tracePt t="10953" x="8515350" y="4083050"/>
          <p14:tracePt t="10970" x="8543925" y="4060825"/>
          <p14:tracePt t="10986" x="8553450" y="4051300"/>
          <p14:tracePt t="11003" x="8575675" y="4022725"/>
          <p14:tracePt t="11019" x="8585200" y="4013200"/>
          <p14:tracePt t="11037" x="8601075" y="4003675"/>
          <p14:tracePt t="11054" x="8604250" y="3984625"/>
          <p14:tracePt t="11070" x="8610600" y="3978275"/>
          <p14:tracePt t="11086" x="8613775" y="3968750"/>
          <p14:tracePt t="11104" x="8620125" y="3956050"/>
          <p14:tracePt t="11119" x="8623300" y="3943350"/>
          <p14:tracePt t="11136" x="8623300" y="3930650"/>
          <p14:tracePt t="11154" x="8623300" y="3924300"/>
          <p14:tracePt t="11340" x="8616950" y="3927475"/>
          <p14:tracePt t="11347" x="8610600" y="3940175"/>
          <p14:tracePt t="11355" x="8604250" y="3943350"/>
          <p14:tracePt t="11369" x="8594725" y="3952875"/>
          <p14:tracePt t="11386" x="8585200" y="3962400"/>
          <p14:tracePt t="11403" x="8566150" y="3978275"/>
          <p14:tracePt t="11419" x="8553450" y="4000500"/>
          <p14:tracePt t="11436" x="8531225" y="4025900"/>
          <p14:tracePt t="11454" x="8486775" y="4070350"/>
          <p14:tracePt t="11470" x="8467725" y="4092575"/>
          <p14:tracePt t="11486" x="8455025" y="4124325"/>
          <p14:tracePt t="11503" x="8432800" y="4159250"/>
          <p14:tracePt t="11520" x="8420100" y="4191000"/>
          <p14:tracePt t="11536" x="8407400" y="4213225"/>
          <p14:tracePt t="11553" x="8385175" y="4241800"/>
          <p14:tracePt t="11570" x="8375650" y="4251325"/>
          <p14:tracePt t="11586" x="8366125" y="4260850"/>
          <p14:tracePt t="11603" x="8350250" y="4276725"/>
          <p14:tracePt t="11620" x="8350250" y="4292600"/>
          <p14:tracePt t="11637" x="8350250" y="4295775"/>
          <p14:tracePt t="11653" x="8350250" y="4302125"/>
          <p14:tracePt t="12147" x="8347075" y="4302125"/>
          <p14:tracePt t="12153" x="8331200" y="4298950"/>
          <p14:tracePt t="12170" x="8299450" y="4286250"/>
          <p14:tracePt t="12186" x="8251825" y="4260850"/>
          <p14:tracePt t="12204" x="8188325" y="4219575"/>
          <p14:tracePt t="12219" x="8156575" y="4194175"/>
          <p14:tracePt t="12236" x="8124825" y="4181475"/>
          <p14:tracePt t="12269" x="8058150" y="4133850"/>
          <p14:tracePt t="12303" x="7991475" y="4098925"/>
          <p14:tracePt t="12320" x="7959725" y="4079875"/>
          <p14:tracePt t="12336" x="7950200" y="4070350"/>
          <p14:tracePt t="12353" x="7937500" y="4054475"/>
          <p14:tracePt t="12369" x="7927975" y="4054475"/>
          <p14:tracePt t="12386" x="7912100" y="4044950"/>
          <p14:tracePt t="12403" x="7896225" y="4029075"/>
          <p14:tracePt t="12420" x="7886700" y="4019550"/>
          <p14:tracePt t="12438" x="7870825" y="4003675"/>
          <p14:tracePt t="12453" x="7854950" y="3994150"/>
          <p14:tracePt t="12470" x="7854950" y="3978275"/>
          <p14:tracePt t="12486" x="7854950" y="3968750"/>
          <p14:tracePt t="12502" x="7854950" y="3956050"/>
          <p14:tracePt t="12519" x="7854950" y="3943350"/>
          <p14:tracePt t="12537" x="7854950" y="3924300"/>
          <p14:tracePt t="12553" x="7854950" y="3914775"/>
          <p14:tracePt t="12570" x="7858125" y="3905250"/>
          <p14:tracePt t="12587" x="7877175" y="3889375"/>
          <p14:tracePt t="12603" x="7886700" y="3873500"/>
          <p14:tracePt t="12620" x="7899400" y="3863975"/>
          <p14:tracePt t="12637" x="7918450" y="3848100"/>
          <p14:tracePt t="12652" x="7927975" y="3838575"/>
          <p14:tracePt t="12669" x="7937500" y="3822700"/>
          <p14:tracePt t="12687" x="7947025" y="3822700"/>
          <p14:tracePt t="12703" x="7953375" y="3822700"/>
          <p14:tracePt t="12720" x="7956550" y="3822700"/>
          <p14:tracePt t="12737" x="7969250" y="3819525"/>
          <p14:tracePt t="12753" x="7978775" y="3819525"/>
          <p14:tracePt t="12770" x="7981950" y="3819525"/>
          <p14:tracePt t="12786" x="7994650" y="3819525"/>
          <p14:tracePt t="12802" x="8004175" y="3819525"/>
          <p14:tracePt t="12819" x="8007350" y="3813175"/>
          <p14:tracePt t="12836" x="8023225" y="3813175"/>
          <p14:tracePt t="12852" x="8032750" y="3810000"/>
          <p14:tracePt t="12870" x="8042275" y="3803650"/>
          <p14:tracePt t="12886" x="8048625" y="3803650"/>
          <p14:tracePt t="12981" x="8048625" y="3806825"/>
          <p14:tracePt t="12987" x="8048625" y="3810000"/>
          <p14:tracePt t="13003" x="8048625" y="3819525"/>
          <p14:tracePt t="13020" x="8048625" y="3835400"/>
          <p14:tracePt t="13036" x="8048625" y="3860800"/>
          <p14:tracePt t="13052" x="8045450" y="3892550"/>
          <p14:tracePt t="13069" x="8032750" y="3914775"/>
          <p14:tracePt t="13086" x="8013700" y="3956050"/>
          <p14:tracePt t="13102" x="8013700" y="3978275"/>
          <p14:tracePt t="13119" x="8001000" y="4010025"/>
          <p14:tracePt t="13136" x="8001000" y="4032250"/>
          <p14:tracePt t="13153" x="8001000" y="4044950"/>
          <p14:tracePt t="13170" x="8001000" y="4067175"/>
          <p14:tracePt t="13186" x="8001000" y="4083050"/>
          <p14:tracePt t="13202" x="8001000" y="4092575"/>
          <p14:tracePt t="13219" x="8001000" y="4102100"/>
          <p14:tracePt t="13236" x="8001000" y="4121150"/>
          <p14:tracePt t="13253" x="8001000" y="4130675"/>
          <p14:tracePt t="13270" x="8001000" y="4146550"/>
          <p14:tracePt t="13286" x="8001000" y="4171950"/>
          <p14:tracePt t="13303" x="8001000" y="4181475"/>
          <p14:tracePt t="13319" x="8001000" y="4191000"/>
          <p14:tracePt t="13336" x="8001000" y="4216400"/>
          <p14:tracePt t="13352" x="7997825" y="4229100"/>
          <p14:tracePt t="13369" x="7991475" y="4241800"/>
          <p14:tracePt t="13386" x="7988300" y="4257675"/>
          <p14:tracePt t="13403" x="7981950" y="4273550"/>
          <p14:tracePt t="13419" x="7981950" y="4283075"/>
          <p14:tracePt t="13436" x="7981950" y="4298950"/>
          <p14:tracePt t="13453" x="7981950" y="4302125"/>
          <p14:tracePt t="13469" x="7978775" y="4302125"/>
          <p14:tracePt t="13485" x="7972425" y="4302125"/>
          <p14:tracePt t="13502" x="7969250" y="4302125"/>
          <p14:tracePt t="13536" x="7969250" y="4267200"/>
          <p14:tracePt t="13553" x="7969250" y="4206875"/>
          <p14:tracePt t="13570" x="7969250" y="4137025"/>
          <p14:tracePt t="13587" x="7969250" y="4064000"/>
          <p14:tracePt t="13602" x="7978775" y="4019550"/>
          <p14:tracePt t="13619" x="7978775" y="3997325"/>
          <p14:tracePt t="13636" x="7978775" y="3971925"/>
          <p14:tracePt t="13653" x="7978775" y="3962400"/>
          <p14:tracePt t="13670" x="7978775" y="3946525"/>
          <p14:tracePt t="13686" x="7981950" y="3917950"/>
          <p14:tracePt t="13703" x="7981950" y="3898900"/>
          <p14:tracePt t="13720" x="7981950" y="3867150"/>
          <p14:tracePt t="13736" x="7981950" y="3835400"/>
          <p14:tracePt t="13752" x="7981950" y="3813175"/>
          <p14:tracePt t="13769" x="7981950" y="3803650"/>
          <p14:tracePt t="13786" x="7981950" y="3787775"/>
          <p14:tracePt t="13803" x="7981950" y="3778250"/>
          <p14:tracePt t="13819" x="7981950" y="3765550"/>
          <p14:tracePt t="13836" x="7981950" y="3749675"/>
          <p14:tracePt t="13853" x="7981950" y="3740150"/>
          <p14:tracePt t="13893" x="7981950" y="3733800"/>
          <p14:tracePt t="13999" x="7981950" y="3736975"/>
          <p14:tracePt t="14006" x="7981950" y="3740150"/>
          <p14:tracePt t="14019" x="7981950" y="3746500"/>
          <p14:tracePt t="14036" x="7981950" y="3762375"/>
          <p14:tracePt t="14052" x="7981950" y="3781425"/>
          <p14:tracePt t="14069" x="7981950" y="3803650"/>
          <p14:tracePt t="14085" x="7981950" y="3844925"/>
          <p14:tracePt t="14103" x="7981950" y="3867150"/>
          <p14:tracePt t="14120" x="7981950" y="3892550"/>
          <p14:tracePt t="14136" x="7981950" y="3902075"/>
          <p14:tracePt t="14153" x="7981950" y="3911600"/>
          <p14:tracePt t="14170" x="7981950" y="3927475"/>
          <p14:tracePt t="14186" x="7981950" y="3943350"/>
          <p14:tracePt t="14203" x="7981950" y="3952875"/>
          <p14:tracePt t="14220" x="7981950" y="3965575"/>
          <p14:tracePt t="14236" x="7981950" y="3975100"/>
          <p14:tracePt t="14253" x="7981950" y="3990975"/>
          <p14:tracePt t="14270" x="7981950" y="4006850"/>
          <p14:tracePt t="14286" x="7981950" y="4016375"/>
          <p14:tracePt t="14303" x="7981950" y="4025900"/>
          <p14:tracePt t="14319" x="7981950" y="4044950"/>
          <p14:tracePt t="14335" x="7981950" y="4054475"/>
          <p14:tracePt t="14352" x="7981950" y="4064000"/>
          <p14:tracePt t="14370" x="7981950" y="4079875"/>
          <p14:tracePt t="14386" x="7981950" y="4095750"/>
          <p14:tracePt t="14403" x="7981950" y="4105275"/>
          <p14:tracePt t="14420" x="7981950" y="4117975"/>
          <p14:tracePt t="14436" x="7981950" y="4127500"/>
          <p14:tracePt t="14493" x="7981950" y="4133850"/>
          <p14:tracePt t="15327" x="7962900" y="4149725"/>
          <p14:tracePt t="15334" x="7950200" y="4171950"/>
          <p14:tracePt t="15341" x="7937500" y="4197350"/>
          <p14:tracePt t="15354" x="7883525" y="4251325"/>
          <p14:tracePt t="15370" x="7829550" y="4321175"/>
          <p14:tracePt t="15386" x="7800975" y="4387850"/>
          <p14:tracePt t="15419" x="7727950" y="4473575"/>
          <p14:tracePt t="15452" x="7699375" y="4521200"/>
          <p14:tracePt t="15470" x="7686675" y="4533900"/>
          <p14:tracePt t="15486" x="7673975" y="4549775"/>
          <p14:tracePt t="15504" x="7654925" y="4565650"/>
          <p14:tracePt t="15519" x="7645400" y="4575175"/>
          <p14:tracePt t="15536" x="7635875" y="4584700"/>
          <p14:tracePt t="15554" x="7626350" y="4603750"/>
          <p14:tracePt t="15570" x="7626350" y="4613275"/>
          <p14:tracePt t="15586" x="7620000" y="4625975"/>
          <p14:tracePt t="15604" x="7616825" y="4645025"/>
          <p14:tracePt t="15620" x="7616825" y="4654550"/>
          <p14:tracePt t="15636" x="7616825" y="4664075"/>
          <p14:tracePt t="15653" x="7616825" y="4679950"/>
          <p14:tracePt t="15670" x="7616825" y="4689475"/>
          <p14:tracePt t="15686" x="7616825" y="4702175"/>
          <p14:tracePt t="15703" x="7616825" y="4714875"/>
          <p14:tracePt t="15719" x="7616825" y="4718050"/>
          <p14:tracePt t="15753" x="7632700" y="4718050"/>
          <p14:tracePt t="15769" x="7642225" y="4718050"/>
          <p14:tracePt t="15785" x="7651750" y="4718050"/>
          <p14:tracePt t="15803" x="7670800" y="4718050"/>
          <p14:tracePt t="15819" x="7680325" y="4718050"/>
          <p14:tracePt t="15836" x="7686675" y="4718050"/>
          <p14:tracePt t="15853" x="7689850" y="4718050"/>
          <p14:tracePt t="15869" x="7699375" y="4718050"/>
          <p14:tracePt t="15885" x="7712075" y="4718050"/>
          <p14:tracePt t="15903" x="7715250" y="4718050"/>
          <p14:tracePt t="15936" x="7721600" y="4724400"/>
          <p14:tracePt t="15962" x="7721600" y="4727575"/>
          <p14:tracePt t="15983" x="7721600" y="4733925"/>
          <p14:tracePt t="15990" x="7721600" y="4737100"/>
          <p14:tracePt t="16003" x="7721600" y="4749800"/>
          <p14:tracePt t="16019" x="7721600" y="4752975"/>
          <p14:tracePt t="16035" x="7721600" y="4759325"/>
          <p14:tracePt t="16118" x="7721600" y="4756150"/>
          <p14:tracePt t="16125" x="7721600" y="4752975"/>
          <p14:tracePt t="16136" x="7721600" y="4740275"/>
          <p14:tracePt t="16152" x="7721600" y="4708525"/>
          <p14:tracePt t="16169" x="7718425" y="4676775"/>
          <p14:tracePt t="16186" x="7699375" y="4648200"/>
          <p14:tracePt t="16203" x="7680325" y="4603750"/>
          <p14:tracePt t="16219" x="7667625" y="4575175"/>
          <p14:tracePt t="16236" x="7654925" y="4530725"/>
          <p14:tracePt t="16253" x="7626350" y="4438650"/>
          <p14:tracePt t="16270" x="7620000" y="4375150"/>
          <p14:tracePt t="16286" x="7620000" y="4321175"/>
          <p14:tracePt t="16302" x="7620000" y="4273550"/>
          <p14:tracePt t="16319" x="7620000" y="4264025"/>
          <p14:tracePt t="16336" x="7620000" y="4254500"/>
          <p14:tracePt t="16338" x="7620000" y="4251325"/>
          <p14:tracePt t="16353" x="7610475" y="4241800"/>
          <p14:tracePt t="16369" x="7604125" y="4225925"/>
          <p14:tracePt t="16386" x="7600950" y="4216400"/>
          <p14:tracePt t="16403" x="7594600" y="4191000"/>
          <p14:tracePt t="16419" x="7594600" y="4175125"/>
          <p14:tracePt t="16435" x="7594600" y="4162425"/>
          <p14:tracePt t="16452" x="7594600" y="4149725"/>
          <p14:tracePt t="16468" x="7594600" y="4140200"/>
          <p14:tracePt t="16486" x="7594600" y="4130675"/>
          <p14:tracePt t="16560" x="7594600" y="4137025"/>
          <p14:tracePt t="16567" x="7594600" y="4140200"/>
          <p14:tracePt t="16574" x="7594600" y="4152900"/>
          <p14:tracePt t="16585" x="7597775" y="4171950"/>
          <p14:tracePt t="16602" x="7635875" y="4305300"/>
          <p14:tracePt t="16619" x="7680325" y="4403725"/>
          <p14:tracePt t="16636" x="7693025" y="4489450"/>
          <p14:tracePt t="16652" x="7718425" y="4622800"/>
          <p14:tracePt t="16669" x="7750175" y="4711700"/>
          <p14:tracePt t="16686" x="7766050" y="4797425"/>
          <p14:tracePt t="16703" x="7778750" y="4867275"/>
          <p14:tracePt t="16719" x="7785100" y="4889500"/>
          <p14:tracePt t="16736" x="7791450" y="4921250"/>
          <p14:tracePt t="16752" x="7791450" y="4940300"/>
          <p14:tracePt t="16769" x="7791450" y="4956175"/>
          <p14:tracePt t="16786" x="7791450" y="4965700"/>
          <p14:tracePt t="16802" x="7791450" y="4972050"/>
          <p14:tracePt t="16845" x="7791450" y="4968875"/>
          <p14:tracePt t="16851" x="7791450" y="4965700"/>
          <p14:tracePt t="16866" x="7791450" y="4959350"/>
          <p14:tracePt t="16880" x="7791450" y="4949825"/>
          <p14:tracePt t="16887" x="7791450" y="4943475"/>
          <p14:tracePt t="16902" x="7791450" y="4933950"/>
          <p14:tracePt t="16919" x="7791450" y="4924425"/>
          <p14:tracePt t="16937" x="7791450" y="4899025"/>
          <p14:tracePt t="16952" x="7788275" y="4876800"/>
          <p14:tracePt t="16969" x="7788275" y="4838700"/>
          <p14:tracePt t="16987" x="7781925" y="4806950"/>
          <p14:tracePt t="17002" x="7781925" y="4791075"/>
          <p14:tracePt t="17019" x="7781925" y="4775200"/>
          <p14:tracePt t="17036" x="7772400" y="4752975"/>
          <p14:tracePt t="17052" x="7766050" y="4743450"/>
          <p14:tracePt t="17069" x="7756525" y="4721225"/>
          <p14:tracePt t="17087" x="7743825" y="4695825"/>
          <p14:tracePt t="17102" x="7734300" y="4686300"/>
          <p14:tracePt t="17119" x="7734300" y="4670425"/>
          <p14:tracePt t="17136" x="7734300" y="4660900"/>
          <p14:tracePt t="17169" x="7731125" y="4660900"/>
          <p14:tracePt t="17186" x="7721600" y="4660900"/>
          <p14:tracePt t="17202" x="7715250" y="4660900"/>
          <p14:tracePt t="17265" x="7715250" y="4667250"/>
          <p14:tracePt t="17387" x="7715250" y="4664075"/>
          <p14:tracePt t="17395" x="7715250" y="4654550"/>
          <p14:tracePt t="17402" x="7715250" y="4645025"/>
          <p14:tracePt t="17419" x="7715250" y="4591050"/>
          <p14:tracePt t="17436" x="7715250" y="4530725"/>
          <p14:tracePt t="17452" x="7715250" y="4486275"/>
          <p14:tracePt t="17469" x="7708900" y="4457700"/>
          <p14:tracePt t="17487" x="7686675" y="4413250"/>
          <p14:tracePt t="17503" x="7673975" y="4381500"/>
          <p14:tracePt t="17519" x="7661275" y="4352925"/>
          <p14:tracePt t="17536" x="7642225" y="4318000"/>
          <p14:tracePt t="17552" x="7626350" y="4298950"/>
          <p14:tracePt t="17569" x="7620000" y="4286250"/>
          <p14:tracePt t="17586" x="7607300" y="4257675"/>
          <p14:tracePt t="17602" x="7594600" y="4241800"/>
          <p14:tracePt t="17619" x="7578725" y="4232275"/>
          <p14:tracePt t="17637" x="7562850" y="4197350"/>
          <p14:tracePt t="17653" x="7553325" y="4187825"/>
          <p14:tracePt t="17669" x="7553325" y="4175125"/>
          <p14:tracePt t="17685" x="7553325" y="4156075"/>
          <p14:tracePt t="17702" x="7553325" y="4146550"/>
          <p14:tracePt t="17719" x="7553325" y="4137025"/>
          <p14:tracePt t="17736" x="7553325" y="4121150"/>
          <p14:tracePt t="17752" x="7546975" y="4105275"/>
          <p14:tracePt t="17768" x="7546975" y="4095750"/>
          <p14:tracePt t="17786" x="7546975" y="4083050"/>
          <p14:tracePt t="17802" x="7546975" y="4073525"/>
          <p14:tracePt t="17819" x="7546975" y="4057650"/>
          <p14:tracePt t="17835" x="7546975" y="4051300"/>
          <p14:tracePt t="18329" x="7546975" y="4079875"/>
          <p14:tracePt t="18336" x="7546975" y="4124325"/>
          <p14:tracePt t="18343" x="7546975" y="4152900"/>
          <p14:tracePt t="18353" x="7546975" y="4184650"/>
          <p14:tracePt t="18370" x="7546975" y="4257675"/>
          <p14:tracePt t="18385" x="7546975" y="4362450"/>
          <p14:tracePt t="18418" x="7524750" y="4489450"/>
          <p14:tracePt t="18453" x="7524750" y="4594225"/>
          <p14:tracePt t="18470" x="7524750" y="4648200"/>
          <p14:tracePt t="18486" x="7540625" y="4679950"/>
          <p14:tracePt t="18503" x="7546975" y="4708525"/>
          <p14:tracePt t="18520" x="7559675" y="4743450"/>
          <p14:tracePt t="18536" x="7559675" y="4768850"/>
          <p14:tracePt t="18553" x="7559675" y="4781550"/>
          <p14:tracePt t="18570" x="7559675" y="4797425"/>
          <p14:tracePt t="18586" x="7559675" y="4806950"/>
          <p14:tracePt t="18603" x="7562850" y="4822825"/>
          <p14:tracePt t="18636" x="7569200" y="4822825"/>
          <p14:tracePt t="18749" x="7566025" y="4822825"/>
          <p14:tracePt t="18757" x="7562850" y="4822825"/>
          <p14:tracePt t="18770" x="7550150" y="4819650"/>
          <p14:tracePt t="18786" x="7534275" y="4803775"/>
          <p14:tracePt t="18802" x="7518400" y="4794250"/>
          <p14:tracePt t="18819" x="7467600" y="4775200"/>
          <p14:tracePt t="18836" x="7394575" y="4752975"/>
          <p14:tracePt t="18852" x="7305675" y="4727575"/>
          <p14:tracePt t="18869" x="7219950" y="4714875"/>
          <p14:tracePt t="18998" x="7216775" y="4714875"/>
          <p14:tracePt t="19005" x="7210425" y="4714875"/>
          <p14:tracePt t="19027" x="7213600" y="4714875"/>
          <p14:tracePt t="19036" x="7223125" y="4708525"/>
          <p14:tracePt t="19053" x="7299325" y="4692650"/>
          <p14:tracePt t="19069" x="7410450" y="4670425"/>
          <p14:tracePt t="19085" x="7473950" y="4657725"/>
          <p14:tracePt t="19102" x="7518400" y="4632325"/>
          <p14:tracePt t="19119" x="7556500" y="4578350"/>
          <p14:tracePt t="19135" x="7591425" y="4540250"/>
          <p14:tracePt t="19152" x="7620000" y="4476750"/>
          <p14:tracePt t="19170" x="7689850" y="4356100"/>
          <p14:tracePt t="19186" x="7750175" y="4241800"/>
          <p14:tracePt t="19203" x="7794625" y="4143375"/>
          <p14:tracePt t="19219" x="7839075" y="4054475"/>
          <p14:tracePt t="19235" x="7851775" y="4010025"/>
          <p14:tracePt t="19253" x="7861300" y="3987800"/>
          <p14:tracePt t="19268" x="7880350" y="3943350"/>
          <p14:tracePt t="19285" x="7880350" y="3924300"/>
          <p14:tracePt t="19301" x="7886700" y="3892550"/>
          <p14:tracePt t="19319" x="7902575" y="3870325"/>
          <p14:tracePt t="19335" x="7912100" y="3851275"/>
          <p14:tracePt t="19352" x="7927975" y="3838575"/>
          <p14:tracePt t="19369" x="7943850" y="3825875"/>
          <p14:tracePt t="19385" x="7953375" y="3816350"/>
          <p14:tracePt t="19402" x="7962900" y="3800475"/>
          <p14:tracePt t="19419" x="7981950" y="3784600"/>
          <p14:tracePt t="19436" x="7997825" y="3768725"/>
          <p14:tracePt t="19453" x="8023225" y="3736975"/>
          <p14:tracePt t="19469" x="8067675" y="3692525"/>
          <p14:tracePt t="19486" x="8105775" y="3625850"/>
          <p14:tracePt t="19503" x="8137525" y="3540125"/>
          <p14:tracePt t="19519" x="8159750" y="3438525"/>
          <p14:tracePt t="19535" x="8166100" y="3400425"/>
          <p14:tracePt t="19552" x="8166100" y="3371850"/>
          <p14:tracePt t="19569" x="8178800" y="3330575"/>
          <p14:tracePt t="19586" x="8181975" y="3314700"/>
          <p14:tracePt t="19603" x="8188325" y="3298825"/>
          <p14:tracePt t="19619" x="8188325" y="3267075"/>
          <p14:tracePt t="19636" x="8188325" y="3244850"/>
          <p14:tracePt t="19652" x="8188325" y="3235325"/>
          <p14:tracePt t="19668" x="8188325" y="3213100"/>
          <p14:tracePt t="19685" x="8188325" y="3203575"/>
          <p14:tracePt t="19719" x="8191500" y="3203575"/>
          <p14:tracePt t="19736" x="8201025" y="3206750"/>
          <p14:tracePt t="19753" x="8210550" y="3216275"/>
          <p14:tracePt t="19769" x="8216900" y="3235325"/>
          <p14:tracePt t="19786" x="8216900" y="3257550"/>
          <p14:tracePt t="19802" x="8229600" y="3289300"/>
          <p14:tracePt t="19818" x="8229600" y="3321050"/>
          <p14:tracePt t="19835" x="8235950" y="3349625"/>
          <p14:tracePt t="19852" x="8235950" y="3387725"/>
          <p14:tracePt t="19869" x="8235950" y="3441700"/>
          <p14:tracePt t="19886" x="8235950" y="3470275"/>
          <p14:tracePt t="19890" x="8235950" y="3482975"/>
          <p14:tracePt t="19902" x="8235950" y="3492500"/>
          <p14:tracePt t="19919" x="8235950" y="3533775"/>
          <p14:tracePt t="19935" x="8235950" y="3556000"/>
          <p14:tracePt t="19952" x="8235950" y="3578225"/>
          <p14:tracePt t="19969" x="8235950" y="3603625"/>
          <p14:tracePt t="19985" x="8232775" y="3635375"/>
          <p14:tracePt t="20003" x="8213725" y="3667125"/>
          <p14:tracePt t="20019" x="8201025" y="3698875"/>
          <p14:tracePt t="20035" x="8191500" y="3721100"/>
          <p14:tracePt t="20052" x="8159750" y="3756025"/>
          <p14:tracePt t="20069" x="8080375" y="3819525"/>
          <p14:tracePt t="20085" x="7988300" y="3876675"/>
          <p14:tracePt t="20103" x="7877175" y="3946525"/>
          <p14:tracePt t="20119" x="7788275" y="3997325"/>
          <p14:tracePt t="20135" x="7699375" y="4029075"/>
          <p14:tracePt t="20153" x="7569200" y="4083050"/>
          <p14:tracePt t="20169" x="7502525" y="4114800"/>
          <p14:tracePt t="20186" x="7458075" y="4127500"/>
          <p14:tracePt t="20202" x="7423150" y="4149725"/>
          <p14:tracePt t="20218" x="7385050" y="4162425"/>
          <p14:tracePt t="20235" x="7359650" y="4175125"/>
          <p14:tracePt t="20252" x="7321550" y="4175125"/>
          <p14:tracePt t="20268" x="7312025" y="4175125"/>
          <p14:tracePt t="20285" x="7302500" y="4175125"/>
          <p14:tracePt t="20302" x="7280275" y="4175125"/>
          <p14:tracePt t="20319" x="7277100" y="4175125"/>
          <p14:tracePt t="20352" x="7277100" y="4171950"/>
          <p14:tracePt t="20404" x="7277100" y="4168775"/>
          <p14:tracePt t="20539" x="7283450" y="4168775"/>
          <p14:tracePt t="20576" x="7292975" y="4168775"/>
          <p14:tracePt t="20653" x="7299325" y="4168775"/>
          <p14:tracePt t="20659" x="7302500" y="4175125"/>
          <p14:tracePt t="20668" x="7308850" y="4175125"/>
          <p14:tracePt t="20685" x="7337425" y="4187825"/>
          <p14:tracePt t="20702" x="7435850" y="4200525"/>
          <p14:tracePt t="20719" x="7534275" y="4216400"/>
          <p14:tracePt t="20735" x="7591425" y="4216400"/>
          <p14:tracePt t="20752" x="7670800" y="4216400"/>
          <p14:tracePt t="20769" x="7715250" y="4206875"/>
          <p14:tracePt t="20785" x="7747000" y="4194175"/>
          <p14:tracePt t="20802" x="7810500" y="4175125"/>
          <p14:tracePt t="20819" x="7854950" y="4162425"/>
          <p14:tracePt t="20836" x="7902575" y="4127500"/>
          <p14:tracePt t="20852" x="7969250" y="4089400"/>
          <p14:tracePt t="20869" x="8007350" y="4048125"/>
          <p14:tracePt t="20885" x="8061325" y="3984625"/>
          <p14:tracePt t="20901" x="8134350" y="3867150"/>
          <p14:tracePt t="20918" x="8156575" y="3800475"/>
          <p14:tracePt t="20935" x="8169275" y="3762375"/>
          <p14:tracePt t="20951" x="8181975" y="3733800"/>
          <p14:tracePt t="20968" x="8181975" y="3724275"/>
          <p14:tracePt t="20985" x="8181975" y="3721100"/>
          <p14:tracePt t="21267" x="8178800" y="3721100"/>
          <p14:tracePt t="21274" x="8175625" y="3721100"/>
          <p14:tracePt t="21287" x="8169275" y="3721100"/>
          <p14:tracePt t="21301" x="8166100" y="3721100"/>
          <p14:tracePt t="21318" x="8159750" y="3730625"/>
          <p14:tracePt t="21335" x="8150225" y="3743325"/>
          <p14:tracePt t="21369" x="8150225" y="3784600"/>
          <p14:tracePt t="21402" x="8143875" y="3825875"/>
          <p14:tracePt t="21419" x="8140700" y="3835400"/>
          <p14:tracePt t="21435" x="8134350" y="3844925"/>
          <p14:tracePt t="21451" x="8124825" y="3860800"/>
          <p14:tracePt t="21468" x="8124825" y="3876675"/>
          <p14:tracePt t="21487" x="8124825" y="3889375"/>
          <p14:tracePt t="21502" x="8121650" y="3898900"/>
          <p14:tracePt t="21519" x="8121650" y="3908425"/>
          <p14:tracePt t="21537" x="8115300" y="3930650"/>
          <p14:tracePt t="21552" x="8115300" y="3940175"/>
          <p14:tracePt t="21568" x="8115300" y="3949700"/>
          <p14:tracePt t="21586" x="8115300" y="3962400"/>
          <p14:tracePt t="21601" x="8112125" y="3978275"/>
          <p14:tracePt t="21619" x="8112125" y="3987800"/>
          <p14:tracePt t="21636" x="8096250" y="4003675"/>
          <p14:tracePt t="21652" x="8089900" y="4013200"/>
          <p14:tracePt t="21669" x="8080375" y="4029075"/>
          <p14:tracePt t="21686" x="8064500" y="4044950"/>
          <p14:tracePt t="21702" x="8048625" y="4054475"/>
          <p14:tracePt t="21718" x="8039100" y="4064000"/>
          <p14:tracePt t="21736" x="8035925" y="4083050"/>
          <p14:tracePt t="21752" x="8029575" y="4105275"/>
          <p14:tracePt t="21769" x="8020050" y="4114800"/>
          <p14:tracePt t="21786" x="8010525" y="4146550"/>
          <p14:tracePt t="21803" x="7997825" y="4159250"/>
          <p14:tracePt t="21819" x="7991475" y="4175125"/>
          <p14:tracePt t="21835" x="7981950" y="4194175"/>
          <p14:tracePt t="21852" x="7978775" y="4203700"/>
          <p14:tracePt t="21868" x="7978775" y="4216400"/>
          <p14:tracePt t="21886" x="7972425" y="4235450"/>
          <p14:tracePt t="21903" x="7972425" y="4251325"/>
          <p14:tracePt t="21907" x="7972425" y="4254500"/>
          <p14:tracePt t="21918" x="7966075" y="4267200"/>
          <p14:tracePt t="21936" x="7962900" y="4298950"/>
          <p14:tracePt t="21952" x="7956550" y="4314825"/>
          <p14:tracePt t="21969" x="7956550" y="4324350"/>
          <p14:tracePt t="21985" x="7947025" y="4349750"/>
          <p14:tracePt t="22001" x="7947025" y="4365625"/>
          <p14:tracePt t="22018" x="7947025" y="4381500"/>
          <p14:tracePt t="22036" x="7947025" y="4406900"/>
          <p14:tracePt t="22051" x="7947025" y="4416425"/>
          <p14:tracePt t="22069" x="7940675" y="4432300"/>
          <p14:tracePt t="22086" x="7931150" y="4454525"/>
          <p14:tracePt t="22102" x="7931150" y="4464050"/>
          <p14:tracePt t="22118" x="7931150" y="4473575"/>
          <p14:tracePt t="22136" x="7931150" y="4492625"/>
          <p14:tracePt t="22152" x="7924800" y="4502150"/>
          <p14:tracePt t="22169" x="7924800" y="4511675"/>
          <p14:tracePt t="22230" x="7924800" y="4505325"/>
          <p14:tracePt t="22236" x="7924800" y="4502150"/>
          <p14:tracePt t="22251" x="7924800" y="4486275"/>
          <p14:tracePt t="22269" x="7927975" y="4457700"/>
          <p14:tracePt t="22285" x="7947025" y="4419600"/>
          <p14:tracePt t="22302" x="7962900" y="4397375"/>
          <p14:tracePt t="22318" x="7969250" y="4368800"/>
          <p14:tracePt t="22335" x="7978775" y="4346575"/>
          <p14:tracePt t="22352" x="7988300" y="4337050"/>
          <p14:tracePt t="22368" x="7994650" y="4314825"/>
          <p14:tracePt t="22385" x="8001000" y="4295775"/>
          <p14:tracePt t="22402" x="8010525" y="4286250"/>
          <p14:tracePt t="22418" x="8023225" y="4260850"/>
          <p14:tracePt t="22435" x="8032750" y="4248150"/>
          <p14:tracePt t="22452" x="8042275" y="4238625"/>
          <p14:tracePt t="22469" x="8048625" y="4225925"/>
          <p14:tracePt t="22486" x="8048625" y="4206875"/>
          <p14:tracePt t="23028" x="8058150" y="4200525"/>
          <p14:tracePt t="23035" x="8061325" y="4197350"/>
          <p14:tracePt t="23052" x="8074025" y="4181475"/>
          <p14:tracePt t="23070" x="8089900" y="4130675"/>
          <p14:tracePt t="23085" x="8121650" y="4067175"/>
          <p14:tracePt t="23102" x="8134350" y="4019550"/>
          <p14:tracePt t="23120" x="8153400" y="3956050"/>
          <p14:tracePt t="23152" x="8172450" y="3822700"/>
          <p14:tracePt t="23186" x="8172450" y="3683000"/>
          <p14:tracePt t="23202" x="8172450" y="3648075"/>
          <p14:tracePt t="23219" x="8172450" y="3619500"/>
          <p14:tracePt t="23235" x="8172450" y="3603625"/>
          <p14:tracePt t="23251" x="8172450" y="3594100"/>
          <p14:tracePt t="23269" x="8172450" y="3581400"/>
          <p14:tracePt t="23286" x="8172450" y="3575050"/>
          <p14:tracePt t="23302" x="8166100" y="3571875"/>
          <p14:tracePt t="23319" x="8162925" y="3559175"/>
          <p14:tracePt t="23336" x="8162925" y="3556000"/>
          <p14:tracePt t="23352" x="8162925" y="3549650"/>
          <p14:tracePt t="23368" x="8162925" y="3546475"/>
          <p14:tracePt t="23385" x="8162925" y="3536950"/>
          <p14:tracePt t="23401" x="8162925" y="3527425"/>
          <p14:tracePt t="23419" x="8156575" y="3505200"/>
          <p14:tracePt t="23435" x="8153400" y="3489325"/>
          <p14:tracePt t="23452" x="8153400" y="3454400"/>
          <p14:tracePt t="23469" x="8153400" y="3406775"/>
          <p14:tracePt t="23485" x="8153400" y="3368675"/>
          <p14:tracePt t="23501" x="8153400" y="3346450"/>
          <p14:tracePt t="23519" x="8153400" y="3298825"/>
          <p14:tracePt t="23535" x="8153400" y="3270250"/>
          <p14:tracePt t="23551" x="8153400" y="3241675"/>
          <p14:tracePt t="23569" x="8147050" y="3184525"/>
          <p14:tracePt t="23585" x="8140700" y="3155950"/>
          <p14:tracePt t="23602" x="8121650" y="3136900"/>
          <p14:tracePt t="23618" x="8118475" y="3133725"/>
          <p14:tracePt t="24091" x="8124825" y="3108325"/>
          <p14:tracePt t="24098" x="8140700" y="3079750"/>
          <p14:tracePt t="24105" x="8156575" y="3032125"/>
          <p14:tracePt t="24118" x="8201025" y="2921000"/>
          <p14:tracePt t="24136" x="8245475" y="2768600"/>
          <p14:tracePt t="24152" x="8286750" y="2644775"/>
          <p14:tracePt t="24169" x="8340725" y="2432050"/>
          <p14:tracePt t="24202" x="8401050" y="2203450"/>
          <p14:tracePt t="24235" x="8442325" y="2063750"/>
          <p14:tracePt t="24251" x="8448675" y="2012950"/>
          <p14:tracePt t="24269" x="8448675" y="1949450"/>
          <p14:tracePt t="24285" x="8448675" y="1911350"/>
          <p14:tracePt t="24302" x="8448675" y="1889125"/>
          <p14:tracePt t="24319" x="8445500" y="1857375"/>
          <p14:tracePt t="24335" x="8445500" y="1841500"/>
          <p14:tracePt t="24351" x="8445500" y="1831975"/>
          <p14:tracePt t="24368" x="8445500" y="1809750"/>
          <p14:tracePt t="24385" x="8445500" y="1800225"/>
          <p14:tracePt t="24401" x="8445500" y="1790700"/>
          <p14:tracePt t="24404" x="8445500" y="1787525"/>
          <p14:tracePt t="24419" x="8445500" y="1771650"/>
          <p14:tracePt t="24435" x="8445500" y="1749425"/>
          <p14:tracePt t="24452" x="8448675" y="1733550"/>
          <p14:tracePt t="24468" x="8451850" y="1708150"/>
          <p14:tracePt t="24484" x="8458200" y="1698625"/>
          <p14:tracePt t="24501" x="8461375" y="1689100"/>
          <p14:tracePt t="24518" x="8467725" y="1673225"/>
          <p14:tracePt t="24535" x="8467725" y="1670050"/>
          <p14:tracePt t="24582" x="8470900" y="1670050"/>
          <p14:tracePt t="24610" x="8477250" y="1670050"/>
          <p14:tracePt t="24617" x="8483600" y="1670050"/>
          <p14:tracePt t="24624" x="8493125" y="1670050"/>
          <p14:tracePt t="24634" x="8496300" y="1670050"/>
          <p14:tracePt t="24651" x="8505825" y="1670050"/>
          <p14:tracePt t="24668" x="8515350" y="1670050"/>
          <p14:tracePt t="24724" x="8515350" y="1676400"/>
          <p14:tracePt t="24732" x="8521700" y="1679575"/>
          <p14:tracePt t="24739" x="8521700" y="1685925"/>
          <p14:tracePt t="24752" x="8531225" y="1695450"/>
          <p14:tracePt t="24768" x="8531225" y="1704975"/>
          <p14:tracePt t="24785" x="8543925" y="1727200"/>
          <p14:tracePt t="24803" x="8556625" y="1778000"/>
          <p14:tracePt t="24819" x="8556625" y="1844675"/>
          <p14:tracePt t="24835" x="8556625" y="1927225"/>
          <p14:tracePt t="24853" x="8556625" y="2012950"/>
          <p14:tracePt t="24868" x="8550275" y="2095500"/>
          <p14:tracePt t="24884" x="8528050" y="2184400"/>
          <p14:tracePt t="24902" x="8502650" y="2327275"/>
          <p14:tracePt t="24918" x="8489950" y="2400300"/>
          <p14:tracePt t="24935" x="8467725" y="2466975"/>
          <p14:tracePt t="24953" x="8439150" y="2559050"/>
          <p14:tracePt t="24969" x="8426450" y="2622550"/>
          <p14:tracePt t="24985" x="8410575" y="2686050"/>
          <p14:tracePt t="25002" x="8397875" y="2759075"/>
          <p14:tracePt t="25018" x="8385175" y="2787650"/>
          <p14:tracePt t="25034" x="8385175" y="2816225"/>
          <p14:tracePt t="25052" x="8382000" y="2838450"/>
          <p14:tracePt t="25069" x="8382000" y="2854325"/>
          <p14:tracePt t="25086" x="8382000" y="2863850"/>
          <p14:tracePt t="25103" x="8382000" y="2876550"/>
          <p14:tracePt t="25119" x="8382000" y="2892425"/>
          <p14:tracePt t="25135" x="8382000" y="2924175"/>
          <p14:tracePt t="25152" x="8382000" y="2984500"/>
          <p14:tracePt t="25168" x="8382000" y="3022600"/>
          <p14:tracePt t="25184" x="8375650" y="3057525"/>
          <p14:tracePt t="25202" x="8375650" y="3114675"/>
          <p14:tracePt t="25219" x="8375650" y="3165475"/>
          <p14:tracePt t="25235" x="8375650" y="3235325"/>
          <p14:tracePt t="25252" x="8378825" y="3352800"/>
          <p14:tracePt t="25268" x="8397875" y="3406775"/>
          <p14:tracePt t="25285" x="8407400" y="3492500"/>
          <p14:tracePt t="25301" x="8407400" y="3587750"/>
          <p14:tracePt t="25318" x="8407400" y="3622675"/>
          <p14:tracePt t="25335" x="8407400" y="3660775"/>
          <p14:tracePt t="25351" x="8407400" y="3698875"/>
          <p14:tracePt t="25368" x="8407400" y="3714750"/>
          <p14:tracePt t="25384" x="8407400" y="3724275"/>
          <p14:tracePt t="25401" x="8407400" y="3740150"/>
          <p14:tracePt t="25418" x="8407400" y="3756025"/>
          <p14:tracePt t="25434" x="8407400" y="3759200"/>
          <p14:tracePt t="25467" x="8407400" y="3743325"/>
          <p14:tracePt t="25474" x="8413750" y="3730625"/>
          <p14:tracePt t="25485" x="8420100" y="3711575"/>
          <p14:tracePt t="25502" x="8426450" y="3648075"/>
          <p14:tracePt t="25518" x="8432800" y="3603625"/>
          <p14:tracePt t="25535" x="8439150" y="3568700"/>
          <p14:tracePt t="25552" x="8439150" y="3505200"/>
          <p14:tracePt t="25568" x="8439150" y="3467100"/>
          <p14:tracePt t="25585" x="8439150" y="3448050"/>
          <p14:tracePt t="25601" x="8439150" y="3400425"/>
          <p14:tracePt t="25619" x="8439150" y="3378200"/>
          <p14:tracePt t="25636" x="8439150" y="3346450"/>
          <p14:tracePt t="25652" x="8429625" y="3305175"/>
          <p14:tracePt t="25669" x="8416925" y="3282950"/>
          <p14:tracePt t="25685" x="8407400" y="3267075"/>
          <p14:tracePt t="25701" x="8388350" y="3232150"/>
          <p14:tracePt t="25718" x="8385175" y="3216275"/>
          <p14:tracePt t="25735" x="8375650" y="3206750"/>
          <p14:tracePt t="25752" x="8356600" y="3181350"/>
          <p14:tracePt t="25769" x="8343900" y="3168650"/>
          <p14:tracePt t="25785" x="8331200" y="3159125"/>
          <p14:tracePt t="25802" x="8318500" y="3133725"/>
          <p14:tracePt t="25818" x="8308975" y="3124200"/>
          <p14:tracePt t="25835" x="8293100" y="3114675"/>
          <p14:tracePt t="25851" x="8277225" y="3098800"/>
          <p14:tracePt t="25868" x="8267700" y="3089275"/>
          <p14:tracePt t="25885" x="8258175" y="3082925"/>
          <p14:tracePt t="25902" x="8239125" y="3082925"/>
          <p14:tracePt t="25919" x="8226425" y="3082925"/>
          <p14:tracePt t="25922" x="8223250" y="3082925"/>
          <p14:tracePt t="25936" x="8213725" y="3082925"/>
          <p14:tracePt t="25952" x="8191500" y="3082925"/>
          <p14:tracePt t="25968" x="8178800" y="3082925"/>
          <p14:tracePt t="25985" x="8162925" y="3082925"/>
          <p14:tracePt t="26001" x="8140700" y="3082925"/>
          <p14:tracePt t="26018" x="8131175" y="3082925"/>
          <p14:tracePt t="26035" x="8121650" y="3082925"/>
          <p14:tracePt t="26052" x="8102600" y="3082925"/>
          <p14:tracePt t="26068" x="8093075" y="3086100"/>
          <p14:tracePt t="26086" x="8077200" y="3101975"/>
          <p14:tracePt t="26102" x="8067675" y="3111500"/>
          <p14:tracePt t="26117" x="8051800" y="3121025"/>
          <p14:tracePt t="26134" x="8042275" y="3130550"/>
          <p14:tracePt t="26151" x="8026400" y="3140075"/>
          <p14:tracePt t="26168" x="8016875" y="3149600"/>
          <p14:tracePt t="26186" x="7997825" y="3162300"/>
          <p14:tracePt t="26202" x="7988300" y="3171825"/>
          <p14:tracePt t="26218" x="7978775" y="3181350"/>
          <p14:tracePt t="26236" x="7969250" y="3200400"/>
          <p14:tracePt t="26252" x="7962900" y="3209925"/>
          <p14:tracePt t="26268" x="7962900" y="3219450"/>
          <p14:tracePt t="26285" x="7962900" y="3235325"/>
          <p14:tracePt t="26301" x="7962900" y="3251200"/>
          <p14:tracePt t="26318" x="7962900" y="3260725"/>
          <p14:tracePt t="26335" x="7962900" y="3273425"/>
          <p14:tracePt t="26352" x="7962900" y="3282950"/>
          <p14:tracePt t="26368" x="7962900" y="3298825"/>
          <p14:tracePt t="26386" x="7962900" y="3314700"/>
          <p14:tracePt t="26402" x="7962900" y="3324225"/>
          <p14:tracePt t="26417" x="7966075" y="3333750"/>
          <p14:tracePt t="26435" x="7985125" y="3355975"/>
          <p14:tracePt t="26451" x="8016875" y="3368675"/>
          <p14:tracePt t="26468" x="8032750" y="3378200"/>
          <p14:tracePt t="26485" x="8048625" y="3381375"/>
          <p14:tracePt t="26501" x="8058150" y="3381375"/>
          <p14:tracePt t="26518" x="8077200" y="3381375"/>
          <p14:tracePt t="26535" x="8105775" y="3381375"/>
          <p14:tracePt t="26552" x="8140700" y="3381375"/>
          <p14:tracePt t="26568" x="8169275" y="3381375"/>
          <p14:tracePt t="26585" x="8216900" y="3381375"/>
          <p14:tracePt t="26601" x="8239125" y="3381375"/>
          <p14:tracePt t="26618" x="8248650" y="3381375"/>
          <p14:tracePt t="26635" x="8264525" y="3381375"/>
          <p14:tracePt t="26651" x="8280400" y="3381375"/>
          <p14:tracePt t="26668" x="8289925" y="3375025"/>
          <p14:tracePt t="26685" x="8305800" y="3365500"/>
          <p14:tracePt t="26701" x="8315325" y="3359150"/>
          <p14:tracePt t="26718" x="8318500" y="3346450"/>
          <p14:tracePt t="26735" x="8318500" y="3330575"/>
          <p14:tracePt t="26751" x="8318500" y="3321050"/>
          <p14:tracePt t="26768" x="8318500" y="3311525"/>
          <p14:tracePt t="26785" x="8318500" y="3292475"/>
          <p14:tracePt t="26802" x="8318500" y="3279775"/>
          <p14:tracePt t="26818" x="8318500" y="3270250"/>
          <p14:tracePt t="26835" x="8318500" y="3257550"/>
          <p14:tracePt t="26851" x="8318500" y="3241675"/>
          <p14:tracePt t="26867" x="8318500" y="3232150"/>
          <p14:tracePt t="26885" x="8318500" y="3213100"/>
          <p14:tracePt t="26902" x="8318500" y="3197225"/>
          <p14:tracePt t="26918" x="8318500" y="3187700"/>
          <p14:tracePt t="26922" x="8318500" y="3181350"/>
          <p14:tracePt t="26935" x="8318500" y="3171825"/>
          <p14:tracePt t="26952" x="8318500" y="3168650"/>
          <p14:tracePt t="26968" x="8318500" y="3162300"/>
          <p14:tracePt t="26984" x="8308975" y="3162300"/>
          <p14:tracePt t="27001" x="8296275" y="3162300"/>
          <p14:tracePt t="27018" x="8286750" y="3162300"/>
          <p14:tracePt t="27035" x="8267700" y="3162300"/>
          <p14:tracePt t="27051" x="8251825" y="3162300"/>
          <p14:tracePt t="27069" x="8235950" y="3162300"/>
          <p14:tracePt t="27085" x="8210550" y="3162300"/>
          <p14:tracePt t="27101" x="8188325" y="3162300"/>
          <p14:tracePt t="27118" x="8166100" y="3162300"/>
          <p14:tracePt t="27134" x="8147050" y="3162300"/>
          <p14:tracePt t="27151" x="8137525" y="3162300"/>
          <p14:tracePt t="27168" x="8121650" y="3162300"/>
          <p14:tracePt t="27186" x="8105775" y="3162300"/>
          <p14:tracePt t="27202" x="8096250" y="3162300"/>
          <p14:tracePt t="27218" x="8077200" y="3162300"/>
          <p14:tracePt t="27235" x="8048625" y="3162300"/>
          <p14:tracePt t="27251" x="8039100" y="3162300"/>
          <p14:tracePt t="27267" x="8023225" y="3162300"/>
          <p14:tracePt t="27285" x="8010525" y="3165475"/>
          <p14:tracePt t="27301" x="8001000" y="3168650"/>
          <p14:tracePt t="27318" x="7991475" y="3175000"/>
          <p14:tracePt t="27335" x="7969250" y="3187700"/>
          <p14:tracePt t="27351" x="7966075" y="3203575"/>
          <p14:tracePt t="27368" x="7959725" y="3213100"/>
          <p14:tracePt t="27384" x="7959725" y="3228975"/>
          <p14:tracePt t="27401" x="7959725" y="3238500"/>
          <p14:tracePt t="27418" x="7959725" y="3254375"/>
          <p14:tracePt t="27435" x="7959725" y="3267075"/>
          <p14:tracePt t="27451" x="7959725" y="3279775"/>
          <p14:tracePt t="27468" x="7959725" y="3292475"/>
          <p14:tracePt t="27485" x="7959725" y="3321050"/>
          <p14:tracePt t="27501" x="7966075" y="3330575"/>
          <p14:tracePt t="27519" x="7981950" y="3343275"/>
          <p14:tracePt t="27534" x="7991475" y="3362325"/>
          <p14:tracePt t="27552" x="8001000" y="3371850"/>
          <p14:tracePt t="27569" x="8016875" y="3384550"/>
          <p14:tracePt t="27585" x="8032750" y="3384550"/>
          <p14:tracePt t="27601" x="8042275" y="3384550"/>
          <p14:tracePt t="27619" x="8058150" y="3384550"/>
          <p14:tracePt t="27635" x="8061325" y="3384550"/>
          <p14:tracePt t="27651" x="8070850" y="3384550"/>
          <p14:tracePt t="27667" x="8086725" y="3384550"/>
          <p14:tracePt t="27684" x="8115300" y="3371850"/>
          <p14:tracePt t="27701" x="8159750" y="3359150"/>
          <p14:tracePt t="27719" x="8207375" y="3340100"/>
          <p14:tracePt t="27734" x="8223250" y="3340100"/>
          <p14:tracePt t="27751" x="8232775" y="3340100"/>
          <p14:tracePt t="27767" x="8242300" y="3340100"/>
          <p14:tracePt t="27805" x="8248650" y="3340100"/>
          <p14:tracePt t="27827" x="8248650" y="3336925"/>
          <p14:tracePt t="27835" x="8248650" y="3330575"/>
          <p14:tracePt t="27852" x="8248650" y="3327400"/>
          <p14:tracePt t="27869" x="8248650" y="3311525"/>
          <p14:tracePt t="27885" x="8245475" y="3302000"/>
          <p14:tracePt t="27901" x="8235950" y="3286125"/>
          <p14:tracePt t="27918" x="8220075" y="3267075"/>
          <p14:tracePt t="27934" x="8210550" y="3257550"/>
          <p14:tracePt t="27952" x="8207375" y="3241675"/>
          <p14:tracePt t="27955" x="8194675" y="3235325"/>
          <p14:tracePt t="27969" x="8188325" y="3225800"/>
          <p14:tracePt t="27985" x="8178800" y="3219450"/>
          <p14:tracePt t="28001" x="8169275" y="3219450"/>
          <p14:tracePt t="28019" x="8156575" y="3216275"/>
          <p14:tracePt t="28034" x="8140700" y="3216275"/>
          <p14:tracePt t="28051" x="8131175" y="3209925"/>
          <p14:tracePt t="28068" x="8115300" y="3209925"/>
          <p14:tracePt t="28084" x="8105775" y="3209925"/>
          <p14:tracePt t="28101" x="8089900" y="3209925"/>
          <p14:tracePt t="28119" x="8077200" y="3209925"/>
          <p14:tracePt t="28135" x="8067675" y="3206750"/>
          <p14:tracePt t="28152" x="8058150" y="3200400"/>
          <p14:tracePt t="28168" x="8042275" y="3200400"/>
          <p14:tracePt t="30786" x="8010525" y="3209925"/>
          <p14:tracePt t="30793" x="7959725" y="3225800"/>
          <p14:tracePt t="30801" x="7908925" y="3251200"/>
          <p14:tracePt t="30817" x="7762875" y="3333750"/>
          <p14:tracePt t="30836" x="7562850" y="3489325"/>
          <p14:tracePt t="30851" x="7404100" y="3594100"/>
          <p14:tracePt t="30868" x="7245350" y="3686175"/>
          <p14:tracePt t="30901" x="6953250" y="3879850"/>
          <p14:tracePt t="30935" x="6794500" y="4140200"/>
          <p14:tracePt t="30952" x="6784975" y="4333875"/>
          <p14:tracePt t="30968" x="6775450" y="4549775"/>
          <p14:tracePt t="31179" x="6727825" y="4549775"/>
          <p14:tracePt t="31186" x="6680200" y="4549775"/>
          <p14:tracePt t="31201" x="6594475" y="4565650"/>
          <p14:tracePt t="31217" x="6477000" y="4591050"/>
          <p14:tracePt t="31235" x="6251575" y="4654550"/>
          <p14:tracePt t="31250" x="6108700" y="4689475"/>
          <p14:tracePt t="31285" x="5527675" y="4845050"/>
          <p14:tracePt t="31319" x="4835525" y="5076825"/>
          <p14:tracePt t="31337" x="4356100" y="5241925"/>
          <p14:tracePt t="31353" x="4095750" y="5311775"/>
          <p14:tracePt t="31368" x="3879850" y="5349875"/>
          <p14:tracePt t="31384" x="3543300" y="5407025"/>
          <p14:tracePt t="31400" x="3359150" y="5426075"/>
          <p14:tracePt t="31418" x="3130550" y="5454650"/>
          <p14:tracePt t="31435" x="2873375" y="5518150"/>
          <p14:tracePt t="31451" x="2708275" y="5575300"/>
          <p14:tracePt t="31468" x="2565400" y="5629275"/>
          <p14:tracePt t="31484" x="2422525" y="5711825"/>
          <p14:tracePt t="31501" x="2308225" y="5772150"/>
          <p14:tracePt t="31517" x="2187575" y="5826125"/>
          <p14:tracePt t="31534" x="2022475" y="5911850"/>
          <p14:tracePt t="31551" x="1917700" y="5991225"/>
          <p14:tracePt t="31568" x="1816100" y="6067425"/>
          <p14:tracePt t="31585" x="1682750" y="6159500"/>
          <p14:tracePt t="31601" x="1663700" y="6172200"/>
          <p14:tracePt t="31970" x="1574800" y="6172200"/>
          <p14:tracePt t="31977" x="1470025" y="6172200"/>
          <p14:tracePt t="31985" x="1381125" y="6172200"/>
          <p14:tracePt t="32018" x="1003300" y="6181725"/>
          <p14:tracePt t="32022" x="923925" y="6191250"/>
          <p14:tracePt t="32051" x="615950" y="6283325"/>
          <p14:tracePt t="32067" x="501650" y="6334125"/>
          <p14:tracePt t="32084" x="371475" y="6416675"/>
          <p14:tracePt t="32100" x="301625" y="6454775"/>
          <p14:tracePt t="32118" x="263525" y="6480175"/>
          <p14:tracePt t="32135" x="219075" y="6524625"/>
          <p14:tracePt t="32934" x="2301875" y="6613525"/>
          <p14:tracePt t="32968" x="2806700" y="6530975"/>
          <p14:tracePt t="32985" x="3006725" y="6473825"/>
          <p14:tracePt t="33003" x="3317875" y="6346825"/>
          <p14:tracePt t="33018" x="3549650" y="6254750"/>
          <p14:tracePt t="33034" x="3851275" y="6143625"/>
          <p14:tracePt t="33055" x="4314825" y="6019800"/>
          <p14:tracePt t="33067" x="4638675" y="5984875"/>
          <p14:tracePt t="33084" x="4940300" y="5965825"/>
          <p14:tracePt t="33101" x="5213350" y="5943600"/>
          <p14:tracePt t="33117" x="5648325" y="5924550"/>
          <p14:tracePt t="33134" x="5867400" y="5895975"/>
          <p14:tracePt t="33151" x="6096000" y="5835650"/>
          <p14:tracePt t="33168" x="6359525" y="5734050"/>
          <p14:tracePt t="33184" x="6537325" y="5648325"/>
          <p14:tracePt t="33202" x="6692900" y="5565775"/>
          <p14:tracePt t="33217" x="6883400" y="5441950"/>
          <p14:tracePt t="33234" x="7051675" y="5337175"/>
          <p14:tracePt t="33251" x="7191375" y="5226050"/>
          <p14:tracePt t="33268" x="7429500" y="5105400"/>
          <p14:tracePt t="33286" x="7588250" y="5022850"/>
          <p14:tracePt t="33302" x="7724775" y="4930775"/>
          <p14:tracePt t="33317" x="7880350" y="4819650"/>
          <p14:tracePt t="33334" x="7962900" y="4743450"/>
          <p14:tracePt t="33351" x="8045450" y="4679950"/>
          <p14:tracePt t="33368" x="8147050" y="4600575"/>
          <p14:tracePt t="33384" x="8216900" y="4556125"/>
          <p14:tracePt t="33402" x="8299450" y="4498975"/>
          <p14:tracePt t="33418" x="8442325" y="4397375"/>
          <p14:tracePt t="33434" x="8547100" y="4327525"/>
          <p14:tracePt t="33450" x="8607425" y="4273550"/>
          <p14:tracePt t="33468" x="8715375" y="4140200"/>
          <p14:tracePt t="33484" x="8797925" y="3981450"/>
          <p14:tracePt t="33501" x="8851900" y="3860800"/>
          <p14:tracePt t="33517" x="8921750" y="3676650"/>
          <p14:tracePt t="33534" x="8931275" y="3536950"/>
          <p14:tracePt t="33551" x="8924925" y="3444875"/>
          <p14:tracePt t="33567" x="8855075" y="3273425"/>
          <p14:tracePt t="33584" x="8801100" y="3127375"/>
          <p14:tracePt t="33601" x="8724900" y="3013075"/>
          <p14:tracePt t="33617" x="8610600" y="2908300"/>
          <p14:tracePt t="33634" x="8537575" y="2851150"/>
          <p14:tracePt t="33651" x="8477250" y="2797175"/>
          <p14:tracePt t="33668" x="8359775" y="2752725"/>
          <p14:tracePt t="33684" x="8261350" y="2711450"/>
          <p14:tracePt t="33701" x="8118475" y="2686050"/>
          <p14:tracePt t="33717" x="7912100" y="2676525"/>
          <p14:tracePt t="33733" x="7762875" y="2682875"/>
          <p14:tracePt t="33750" x="7642225" y="2698750"/>
          <p14:tracePt t="33767" x="7508875" y="2730500"/>
          <p14:tracePt t="33784" x="7423150" y="2752725"/>
          <p14:tracePt t="33802" x="7299325" y="2778125"/>
          <p14:tracePt t="33818" x="7200900" y="2800350"/>
          <p14:tracePt t="33834" x="7102475" y="2841625"/>
          <p14:tracePt t="33851" x="6886575" y="2933700"/>
          <p14:tracePt t="33867" x="6759575" y="3013075"/>
          <p14:tracePt t="33884" x="6667500" y="3089275"/>
          <p14:tracePt t="33902" x="6575425" y="3165475"/>
          <p14:tracePt t="33918" x="6524625" y="3216275"/>
          <p14:tracePt t="33935" x="6483350" y="3286125"/>
          <p14:tracePt t="33951" x="6445250" y="3365500"/>
          <p14:tracePt t="33968" x="6400800" y="3470275"/>
          <p14:tracePt t="33984" x="6365875" y="3517900"/>
          <p14:tracePt t="34000" x="6337300" y="3584575"/>
          <p14:tracePt t="34017" x="6280150" y="3724275"/>
          <p14:tracePt t="34034" x="6254750" y="3832225"/>
          <p14:tracePt t="34038" x="6245225" y="3879850"/>
          <p14:tracePt t="34052" x="6245225" y="3962400"/>
          <p14:tracePt t="34068" x="6251575" y="4044950"/>
          <p14:tracePt t="34084" x="6276975" y="4152900"/>
          <p14:tracePt t="34102" x="6334125" y="4305300"/>
          <p14:tracePt t="34117" x="6356350" y="4368800"/>
          <p14:tracePt t="34133" x="6394450" y="4438650"/>
          <p14:tracePt t="34151" x="6451600" y="4565650"/>
          <p14:tracePt t="34167" x="6492875" y="4676775"/>
          <p14:tracePt t="34184" x="6550025" y="4756150"/>
          <p14:tracePt t="34202" x="6734175" y="4921250"/>
          <p14:tracePt t="34218" x="6896100" y="5070475"/>
          <p14:tracePt t="34237" x="7162800" y="5260975"/>
          <p14:tracePt t="34251" x="7340600" y="5356225"/>
          <p14:tracePt t="34267" x="7486650" y="5419725"/>
          <p14:tracePt t="34283" x="7654925" y="5505450"/>
          <p14:tracePt t="34301" x="7880350" y="5594350"/>
          <p14:tracePt t="34319" x="7991475" y="5629275"/>
          <p14:tracePt t="34335" x="8099425" y="5654675"/>
          <p14:tracePt t="34351" x="8229600" y="5664200"/>
          <p14:tracePt t="34368" x="8283575" y="5661025"/>
          <p14:tracePt t="34384" x="8321675" y="5635625"/>
          <p14:tracePt t="34401" x="8366125" y="5581650"/>
          <p14:tracePt t="34417" x="8413750" y="5514975"/>
          <p14:tracePt t="34434" x="8458200" y="5394325"/>
          <p14:tracePt t="34451" x="8509000" y="5200650"/>
          <p14:tracePt t="34467" x="8524875" y="5105400"/>
          <p14:tracePt t="34484" x="8540750" y="4987925"/>
          <p14:tracePt t="34500" x="8550275" y="4822825"/>
          <p14:tracePt t="34517" x="8550275" y="4752975"/>
          <p14:tracePt t="34533" x="8550275" y="4708525"/>
          <p14:tracePt t="34551" x="8547100" y="4683125"/>
          <p14:tracePt t="34568" x="8547100" y="4673600"/>
          <p14:tracePt t="34584" x="8543925" y="4667250"/>
          <p14:tracePt t="34658" x="8537575" y="4667250"/>
          <p14:tracePt t="34673" x="8534400" y="4667250"/>
          <p14:tracePt t="34679" x="8528050" y="4667250"/>
          <p14:tracePt t="34686" x="8524875" y="4667250"/>
          <p14:tracePt t="34701" x="8509000" y="4670425"/>
          <p14:tracePt t="34718" x="8499475" y="4679950"/>
          <p14:tracePt t="34734" x="8486775" y="4695825"/>
          <p14:tracePt t="34751" x="8439150" y="4768850"/>
          <p14:tracePt t="34768" x="8353425" y="4854575"/>
          <p14:tracePt t="34784" x="8216900" y="4965700"/>
          <p14:tracePt t="34801" x="7731125" y="5286375"/>
          <p14:tracePt t="34818" x="7359650" y="5521325"/>
          <p14:tracePt t="34836" x="6715125" y="5822950"/>
          <p14:tracePt t="34853" x="6197600" y="6089650"/>
          <p14:tracePt t="34869" x="5727700" y="6315075"/>
          <p14:tracePt t="34886" x="5057775" y="6651625"/>
          <p14:tracePt t="34903" x="4629150" y="6854825"/>
          <p14:tracePt t="34919" x="4165600" y="6854825"/>
          <p14:tracePt t="34934" x="3829050" y="6854825"/>
          <p14:tracePt t="34950" x="3336925" y="6854825"/>
          <p14:tracePt t="34967" x="3073400" y="6854825"/>
          <p14:tracePt t="34984" x="2854325" y="6854825"/>
          <p14:tracePt t="35000" x="2651125" y="6854825"/>
          <p14:tracePt t="35017" x="2517775" y="6854825"/>
          <p14:tracePt t="35034" x="2419350" y="6854825"/>
          <p14:tracePt t="35038" x="2381250" y="6854825"/>
          <p14:tracePt t="35051" x="2314575" y="6854825"/>
          <p14:tracePt t="35067" x="2257425" y="6854825"/>
          <p14:tracePt t="35084" x="2212975" y="6854825"/>
          <p14:tracePt t="35100" x="2171700" y="6854825"/>
          <p14:tracePt t="35117" x="2155825" y="6854825"/>
          <p14:tracePt t="35228" x="2232025" y="6826250"/>
          <p14:tracePt t="35236" x="2292350" y="6800850"/>
          <p14:tracePt t="35251" x="2422525" y="6781800"/>
          <p14:tracePt t="35268" x="2517775" y="6765925"/>
          <p14:tracePt t="35285" x="2695575" y="6750050"/>
          <p14:tracePt t="35301" x="2809875" y="6750050"/>
          <p14:tracePt t="35318" x="2901950" y="6750050"/>
          <p14:tracePt t="35334" x="3032125" y="6750050"/>
          <p14:tracePt t="35350" x="3127375" y="6762750"/>
          <p14:tracePt t="35367" x="3244850" y="6772275"/>
          <p14:tracePt t="35385" x="3343275" y="6784975"/>
          <p14:tracePt t="35400" x="3397250" y="6791325"/>
          <p14:tracePt t="35418" x="3448050" y="6791325"/>
          <p14:tracePt t="35435" x="3533775" y="6800850"/>
          <p14:tracePt t="35451" x="3587750" y="6800850"/>
          <p14:tracePt t="35468" x="3625850" y="6813550"/>
          <p14:tracePt t="35484" x="3679825" y="6819900"/>
          <p14:tracePt t="35501" x="3711575" y="6829425"/>
          <p14:tracePt t="35517" x="3740150" y="6829425"/>
          <p14:tracePt t="35535" x="3794125" y="6835775"/>
          <p14:tracePt t="35551" x="3841750" y="6848475"/>
          <p14:tracePt t="35567" x="3876675" y="6848475"/>
          <p14:tracePt t="35584" x="3940175" y="6848475"/>
          <p14:tracePt t="35601" x="3984625" y="6848475"/>
          <p14:tracePt t="35617" x="4013200" y="6854825"/>
          <p14:tracePt t="35634" x="4048125" y="6854825"/>
          <p14:tracePt t="35650" x="4076700" y="6854825"/>
          <p14:tracePt t="35668" x="4098925" y="6854825"/>
          <p14:tracePt t="35685" x="4159250" y="6854825"/>
          <p14:tracePt t="35701" x="4219575" y="6854825"/>
          <p14:tracePt t="35718" x="4273550" y="6854825"/>
          <p14:tracePt t="35734" x="4333875" y="6854825"/>
          <p14:tracePt t="35750" x="4371975" y="6854825"/>
          <p14:tracePt t="35767" x="4406900" y="6854825"/>
          <p14:tracePt t="35784" x="4448175" y="6854825"/>
          <p14:tracePt t="35800" x="4464050" y="6854825"/>
          <p14:tracePt t="35817" x="4473575" y="6854825"/>
          <p14:tracePt t="35834" x="4479925" y="6854825"/>
          <p14:tracePt t="35920" x="4476750" y="6854825"/>
          <p14:tracePt t="35927" x="4473575" y="6854825"/>
          <p14:tracePt t="35934" x="4467225" y="6854825"/>
          <p14:tracePt t="35950" x="4457700" y="6854825"/>
          <p14:tracePt t="35967" x="4448175" y="6854825"/>
          <p14:tracePt t="35984" x="4416425" y="6854825"/>
          <p14:tracePt t="36001" x="4394200" y="6854825"/>
          <p14:tracePt t="36017" x="4346575" y="6854825"/>
          <p14:tracePt t="36034" x="4286250" y="6854825"/>
          <p14:tracePt t="36050" x="4238625" y="6854825"/>
          <p14:tracePt t="36067" x="4210050" y="6854825"/>
          <p14:tracePt t="36084" x="4152900" y="6854825"/>
          <p14:tracePt t="36101" x="4114800" y="6854825"/>
          <p14:tracePt t="36117" x="4076700" y="6854825"/>
          <p14:tracePt t="36134" x="4000500" y="6854825"/>
          <p14:tracePt t="36151" x="3949700" y="6854825"/>
          <p14:tracePt t="36167" x="3895725" y="6854825"/>
          <p14:tracePt t="36183" x="3816350" y="6854825"/>
          <p14:tracePt t="36200" x="3759200" y="6854825"/>
          <p14:tracePt t="36217" x="3679825" y="6854825"/>
          <p14:tracePt t="36234" x="3559175" y="6854825"/>
          <p14:tracePt t="36250" x="3502025" y="6854825"/>
          <p14:tracePt t="36267" x="3419475" y="6854825"/>
          <p14:tracePt t="36284" x="3257550" y="6854825"/>
          <p14:tracePt t="36300" x="3162300" y="6851650"/>
          <p14:tracePt t="36317" x="3070225" y="6851650"/>
          <p14:tracePt t="36333" x="2908300" y="6851650"/>
          <p14:tracePt t="36350" x="2800350" y="6854825"/>
          <p14:tracePt t="36367" x="2717800" y="6854825"/>
          <p14:tracePt t="36383" x="2628900" y="6854825"/>
          <p14:tracePt t="36400" x="2555875" y="6854825"/>
          <p14:tracePt t="36417" x="2470150" y="6854825"/>
          <p14:tracePt t="36434" x="2330450" y="6854825"/>
          <p14:tracePt t="36450" x="2238375" y="6854825"/>
          <p14:tracePt t="36466" x="2098675" y="6854825"/>
          <p14:tracePt t="37517" x="2206625" y="6826250"/>
          <p14:tracePt t="37524" x="2232025" y="6826250"/>
          <p14:tracePt t="37550" x="2317750" y="6832600"/>
          <p14:tracePt t="37584" x="2463800" y="6832600"/>
          <p14:tracePt t="37601" x="2524125" y="6832600"/>
          <p14:tracePt t="37617" x="2651125" y="6829425"/>
          <p14:tracePt t="37634" x="2711450" y="6829425"/>
          <p14:tracePt t="37650" x="2762250" y="6829425"/>
          <p14:tracePt t="37666" x="2822575" y="6829425"/>
          <p14:tracePt t="37683" x="2860675" y="6829425"/>
          <p14:tracePt t="37701" x="2921000" y="6829425"/>
          <p14:tracePt t="37717" x="3006725" y="6832600"/>
          <p14:tracePt t="37734" x="3067050" y="6832600"/>
          <p14:tracePt t="37751" x="3111500" y="6832600"/>
          <p14:tracePt t="37767" x="3175000" y="6832600"/>
          <p14:tracePt t="37783" x="3194050" y="6832600"/>
          <p14:tracePt t="37800" x="3238500" y="6832600"/>
          <p14:tracePt t="37816" x="3286125" y="6829425"/>
          <p14:tracePt t="37834" x="3311525" y="6823075"/>
          <p14:tracePt t="37850" x="3346450" y="6823075"/>
          <p14:tracePt t="37867" x="3394075" y="6823075"/>
          <p14:tracePt t="37884" x="3416300" y="6823075"/>
          <p14:tracePt t="37901" x="3444875" y="6823075"/>
          <p14:tracePt t="37917" x="3479800" y="6823075"/>
          <p14:tracePt t="37933" x="3508375" y="6823075"/>
          <p14:tracePt t="37950" x="3530600" y="6823075"/>
          <p14:tracePt t="37967" x="3568700" y="6823075"/>
          <p14:tracePt t="37983" x="3590925" y="6823075"/>
          <p14:tracePt t="38002" x="3635375" y="6823075"/>
          <p14:tracePt t="38017" x="3683000" y="6823075"/>
          <p14:tracePt t="38034" x="3705225" y="6826250"/>
          <p14:tracePt t="38038" x="3717925" y="6826250"/>
          <p14:tracePt t="38051" x="3736975" y="6826250"/>
          <p14:tracePt t="38067" x="3749675" y="6826250"/>
          <p14:tracePt t="38083" x="3765550" y="6826250"/>
          <p14:tracePt t="38100" x="3775075" y="6826250"/>
          <p14:tracePt t="38116" x="3794125" y="6826250"/>
          <p14:tracePt t="38134" x="3803650" y="6826250"/>
          <p14:tracePt t="38150" x="3816350" y="6826250"/>
          <p14:tracePt t="38167" x="3835400" y="6826250"/>
          <p14:tracePt t="38184" x="3844925" y="6826250"/>
          <p14:tracePt t="38201" x="3848100" y="6826250"/>
          <p14:tracePt t="38245" x="3848100" y="6829425"/>
          <p14:tracePt t="38266" x="3848100" y="6835775"/>
          <p14:tracePt t="38287" x="3848100" y="6838950"/>
          <p14:tracePt t="38302" x="3841750" y="6851650"/>
          <p14:tracePt t="38309" x="3838575" y="6854825"/>
          <p14:tracePt t="38316" x="3825875" y="6854825"/>
          <p14:tracePt t="38333" x="3816350" y="6854825"/>
          <p14:tracePt t="38350" x="3794125" y="6854825"/>
          <p14:tracePt t="38367" x="3692525" y="6854825"/>
          <p14:tracePt t="38384" x="3609975" y="6854825"/>
          <p14:tracePt t="38401" x="3470275" y="6854825"/>
          <p14:tracePt t="38417" x="3330575" y="6854825"/>
          <p14:tracePt t="38433" x="3203575" y="6854825"/>
          <p14:tracePt t="38451" x="3009900" y="6854825"/>
          <p14:tracePt t="38467" x="2851150" y="6854825"/>
          <p14:tracePt t="38484" x="2724150" y="6854825"/>
          <p14:tracePt t="38500" x="2606675" y="6854825"/>
          <p14:tracePt t="38517" x="2432050" y="6854825"/>
          <p14:tracePt t="38533" x="2349500" y="6854825"/>
          <p14:tracePt t="38551" x="2263775" y="6854825"/>
          <p14:tracePt t="38567" x="2219325" y="6854825"/>
          <p14:tracePt t="38583" x="2159000" y="6854825"/>
          <p14:tracePt t="39307" x="2222500" y="6600825"/>
          <p14:tracePt t="39317" x="2270125" y="6600825"/>
          <p14:tracePt t="39350" x="2546350" y="6600825"/>
          <p14:tracePt t="39383" x="2724150" y="6613525"/>
          <p14:tracePt t="39400" x="2867025" y="6619875"/>
          <p14:tracePt t="39416" x="2936875" y="6619875"/>
          <p14:tracePt t="39434" x="2997200" y="6619875"/>
          <p14:tracePt t="39450" x="3095625" y="6635750"/>
          <p14:tracePt t="39466" x="3190875" y="6651625"/>
          <p14:tracePt t="39483" x="3276600" y="6673850"/>
          <p14:tracePt t="39500" x="3378200" y="6696075"/>
          <p14:tracePt t="39516" x="3441700" y="6708775"/>
          <p14:tracePt t="39533" x="3514725" y="6708775"/>
          <p14:tracePt t="39550" x="3606800" y="6708775"/>
          <p14:tracePt t="39566" x="3660775" y="6708775"/>
          <p14:tracePt t="39583" x="3711575" y="6708775"/>
          <p14:tracePt t="39599" x="3775075" y="6734175"/>
          <p14:tracePt t="39617" x="3822700" y="6746875"/>
          <p14:tracePt t="39633" x="3873500" y="6759575"/>
          <p14:tracePt t="39650" x="3965575" y="6788150"/>
          <p14:tracePt t="39667" x="4010025" y="6807200"/>
          <p14:tracePt t="39683" x="4048125" y="6807200"/>
          <p14:tracePt t="39699" x="4089400" y="6807200"/>
          <p14:tracePt t="39717" x="4111625" y="6813550"/>
          <p14:tracePt t="39733" x="4140200" y="6819900"/>
          <p14:tracePt t="39750" x="4191000" y="6832600"/>
          <p14:tracePt t="39766" x="4219575" y="6845300"/>
          <p14:tracePt t="39783" x="4251325" y="6851650"/>
          <p14:tracePt t="39800" x="4270375" y="6851650"/>
          <p14:tracePt t="39816" x="4279900" y="6851650"/>
          <p14:tracePt t="39834" x="4286250" y="6854825"/>
          <p14:tracePt t="40328" x="4333875" y="6854825"/>
          <p14:tracePt t="40335" x="4413250" y="6854825"/>
          <p14:tracePt t="40350" x="4575175" y="6854825"/>
          <p14:tracePt t="40367" x="4667250" y="6854825"/>
          <p14:tracePt t="40383" x="4806950" y="6854825"/>
          <p14:tracePt t="40400" x="4889500" y="6851650"/>
          <p14:tracePt t="40433" x="5041900" y="6816725"/>
          <p14:tracePt t="40467" x="5153025" y="6765925"/>
          <p14:tracePt t="40484" x="5248275" y="6721475"/>
          <p14:tracePt t="40501" x="5318125" y="6683375"/>
          <p14:tracePt t="40516" x="5375275" y="6654800"/>
          <p14:tracePt t="40533" x="5416550" y="6623050"/>
          <p14:tracePt t="40550" x="5448300" y="6610350"/>
          <p14:tracePt t="40566" x="5464175" y="6600825"/>
          <p14:tracePt t="40569" x="5470525" y="6597650"/>
          <p14:tracePt t="40583" x="5489575" y="6584950"/>
          <p14:tracePt t="40600" x="5514975" y="6578600"/>
          <p14:tracePt t="40616" x="5543550" y="6565900"/>
          <p14:tracePt t="40633" x="5584825" y="6550025"/>
          <p14:tracePt t="40649" x="5616575" y="6543675"/>
          <p14:tracePt t="40666" x="5638800" y="6537325"/>
          <p14:tracePt t="40684" x="5680075" y="6518275"/>
          <p14:tracePt t="40701" x="5692775" y="6502400"/>
          <p14:tracePt t="40717" x="5702300" y="6492875"/>
          <p14:tracePt t="40734" x="5721350" y="6477000"/>
          <p14:tracePt t="40750" x="5730875" y="6473825"/>
          <p14:tracePt t="40783" x="5730875" y="6451600"/>
          <p14:tracePt t="40799" x="5730875" y="6442075"/>
          <p14:tracePt t="40816" x="5730875" y="6426200"/>
          <p14:tracePt t="40834" x="5705475" y="6384925"/>
          <p14:tracePt t="40850" x="5680075" y="6359525"/>
          <p14:tracePt t="40867" x="5648325" y="6327775"/>
          <p14:tracePt t="40884" x="5597525" y="6296025"/>
          <p14:tracePt t="40901" x="5534025" y="6261100"/>
          <p14:tracePt t="40917" x="5445125" y="6229350"/>
          <p14:tracePt t="40933" x="5289550" y="6203950"/>
          <p14:tracePt t="40949" x="5213350" y="6181725"/>
          <p14:tracePt t="40966" x="5159375" y="6181725"/>
          <p14:tracePt t="40983" x="5118100" y="6181725"/>
          <p14:tracePt t="41001" x="5095875" y="6181725"/>
          <p14:tracePt t="41017" x="5067300" y="6181725"/>
          <p14:tracePt t="41034" x="5035550" y="6181725"/>
          <p14:tracePt t="41051" x="5006975" y="6181725"/>
          <p14:tracePt t="41067" x="4984750" y="6181725"/>
          <p14:tracePt t="41070" x="4972050" y="6181725"/>
          <p14:tracePt t="41083" x="4943475" y="6181725"/>
          <p14:tracePt t="41099" x="4918075" y="6200775"/>
          <p14:tracePt t="41116" x="4902200" y="6210300"/>
          <p14:tracePt t="41134" x="4883150" y="6226175"/>
          <p14:tracePt t="41150" x="4873625" y="6235700"/>
          <p14:tracePt t="41168" x="4860925" y="6251575"/>
          <p14:tracePt t="41183" x="4838700" y="6286500"/>
          <p14:tracePt t="41200" x="4826000" y="6318250"/>
          <p14:tracePt t="41216" x="4826000" y="6340475"/>
          <p14:tracePt t="41233" x="4826000" y="6378575"/>
          <p14:tracePt t="41250" x="4826000" y="6400800"/>
          <p14:tracePt t="41268" x="4829175" y="6442075"/>
          <p14:tracePt t="41283" x="4864100" y="6489700"/>
          <p14:tracePt t="41301" x="4908550" y="6550025"/>
          <p14:tracePt t="41318" x="5003800" y="6651625"/>
          <p14:tracePt t="41334" x="5041900" y="6692900"/>
          <p14:tracePt t="41350" x="5089525" y="6727825"/>
          <p14:tracePt t="41366" x="5130800" y="6753225"/>
          <p14:tracePt t="41383" x="5222875" y="6794500"/>
          <p14:tracePt t="41400" x="5286375" y="6810375"/>
          <p14:tracePt t="41418" x="5356225" y="6810375"/>
          <p14:tracePt t="41433" x="5394325" y="6810375"/>
          <p14:tracePt t="41450" x="5422900" y="6810375"/>
          <p14:tracePt t="41467" x="5454650" y="6810375"/>
          <p14:tracePt t="41483" x="5486400" y="6810375"/>
          <p14:tracePt t="41499" x="5514975" y="6807200"/>
          <p14:tracePt t="41516" x="5559425" y="6794500"/>
          <p14:tracePt t="41533" x="5616575" y="6775450"/>
          <p14:tracePt t="41550" x="5645150" y="6769100"/>
          <p14:tracePt t="41567" x="5689600" y="6753225"/>
          <p14:tracePt t="41583" x="5718175" y="6740525"/>
          <p14:tracePt t="41600" x="5743575" y="6727825"/>
          <p14:tracePt t="41617" x="5759450" y="6705600"/>
          <p14:tracePt t="41633" x="5781675" y="6696075"/>
          <p14:tracePt t="41650" x="5791200" y="6686550"/>
          <p14:tracePt t="41667" x="5803900" y="6661150"/>
          <p14:tracePt t="41683" x="5816600" y="6645275"/>
          <p14:tracePt t="41700" x="5832475" y="6626225"/>
          <p14:tracePt t="41717" x="5848350" y="6607175"/>
          <p14:tracePt t="41734" x="5848350" y="6597650"/>
          <p14:tracePt t="41750" x="5848350" y="6584950"/>
          <p14:tracePt t="41767" x="5848350" y="6559550"/>
          <p14:tracePt t="41783" x="5848350" y="6543675"/>
          <p14:tracePt t="41800" x="5848350" y="6524625"/>
          <p14:tracePt t="41817" x="5838825" y="6480175"/>
          <p14:tracePt t="41834" x="5829300" y="6457950"/>
          <p14:tracePt t="41850" x="5810250" y="6426200"/>
          <p14:tracePt t="41866" x="5791200" y="6397625"/>
          <p14:tracePt t="41883" x="5781675" y="6381750"/>
          <p14:tracePt t="41899" x="5772150" y="6372225"/>
          <p14:tracePt t="41917" x="5753100" y="6369050"/>
          <p14:tracePt t="41933" x="5743575" y="6362700"/>
          <p14:tracePt t="41950" x="5734050" y="6359525"/>
          <p14:tracePt t="41967" x="5711825" y="6353175"/>
          <p14:tracePt t="41983" x="5702300" y="6343650"/>
          <p14:tracePt t="42000" x="5692775" y="6334125"/>
          <p14:tracePt t="42016" x="5676900" y="6334125"/>
          <p14:tracePt t="42033" x="5673725" y="6334125"/>
          <p14:tracePt t="42104" x="5673725" y="6327775"/>
          <p14:tracePt t="42110" x="5664200" y="6327775"/>
          <p14:tracePt t="42118" x="5657850" y="6327775"/>
          <p14:tracePt t="42133" x="5648325" y="6324600"/>
          <p14:tracePt t="42150" x="5641975" y="6324600"/>
          <p14:tracePt t="42166" x="5638800" y="6324600"/>
          <p14:tracePt t="42210" x="5632450" y="6324600"/>
          <p14:tracePt t="42218" x="5629275" y="6324600"/>
          <p14:tracePt t="42233" x="5613400" y="6324600"/>
          <p14:tracePt t="42250" x="5603875" y="6324600"/>
          <p14:tracePt t="42267" x="5594350" y="6324600"/>
          <p14:tracePt t="42283" x="5588000" y="6324600"/>
          <p14:tracePt t="42299" x="5578475" y="6324600"/>
          <p14:tracePt t="42316" x="5559425" y="6324600"/>
          <p14:tracePt t="42333" x="5549900" y="6324600"/>
          <p14:tracePt t="42350" x="5540375" y="6324600"/>
          <p14:tracePt t="42367" x="5540375" y="6318250"/>
          <p14:tracePt t="42400" x="5540375" y="6311900"/>
          <p14:tracePt t="42424" x="5534025" y="6311900"/>
          <p14:tracePt t="42452" x="5534025" y="6308725"/>
          <p14:tracePt t="42482" x="5534025" y="6302375"/>
          <p14:tracePt t="42517" x="5530850" y="6302375"/>
          <p14:tracePt t="43237" x="5483225" y="6283325"/>
          <p14:tracePt t="43244" x="5400675" y="6254750"/>
          <p14:tracePt t="43251" x="5314950" y="6219825"/>
          <p14:tracePt t="43267" x="5140325" y="6172200"/>
          <p14:tracePt t="43284" x="4930775" y="6105525"/>
          <p14:tracePt t="43300" x="4638675" y="6048375"/>
          <p14:tracePt t="43334" x="4235450" y="5965825"/>
          <p14:tracePt t="43367" x="3794125" y="5899150"/>
          <p14:tracePt t="43386" x="3594100" y="5873750"/>
          <p14:tracePt t="43401" x="3498850" y="5848350"/>
          <p14:tracePt t="43416" x="3416300" y="5848350"/>
          <p14:tracePt t="43433" x="3355975" y="5842000"/>
          <p14:tracePt t="43450" x="3263900" y="5822950"/>
          <p14:tracePt t="43466" x="3200400" y="5807075"/>
          <p14:tracePt t="43484" x="3136900" y="5794375"/>
          <p14:tracePt t="43500" x="3082925" y="5794375"/>
          <p14:tracePt t="43517" x="3067050" y="5794375"/>
          <p14:tracePt t="43534" x="3057525" y="5794375"/>
          <p14:tracePt t="43550" x="3035300" y="5794375"/>
          <p14:tracePt t="43566" x="3032125" y="5794375"/>
          <p14:tracePt t="43583" x="3032125" y="5778500"/>
          <p14:tracePt t="43599" x="3035300" y="5753100"/>
          <p14:tracePt t="43616" x="3054350" y="5705475"/>
          <p14:tracePt t="43633" x="3067050" y="5651500"/>
          <p14:tracePt t="43650" x="3101975" y="5559425"/>
          <p14:tracePt t="43666" x="3152775" y="5467350"/>
          <p14:tracePt t="43683" x="3213100" y="5356225"/>
          <p14:tracePt t="43699" x="3324225" y="5210175"/>
          <p14:tracePt t="43716" x="3441700" y="5111750"/>
          <p14:tracePt t="43733" x="3568700" y="5019675"/>
          <p14:tracePt t="43749" x="3702050" y="4911725"/>
          <p14:tracePt t="43766" x="3797300" y="4835525"/>
          <p14:tracePt t="43783" x="3879850" y="4768850"/>
          <p14:tracePt t="43799" x="3987800" y="4699000"/>
          <p14:tracePt t="43817" x="4044950" y="4670425"/>
          <p14:tracePt t="43833" x="4114800" y="4613275"/>
          <p14:tracePt t="43849" x="4187825" y="4543425"/>
          <p14:tracePt t="43866" x="4241800" y="4479925"/>
          <p14:tracePt t="43883" x="4295775" y="4410075"/>
          <p14:tracePt t="43900" x="4349750" y="4311650"/>
          <p14:tracePt t="43916" x="4381500" y="4203700"/>
          <p14:tracePt t="43933" x="4400550" y="4064000"/>
          <p14:tracePt t="43950" x="4400550" y="3902075"/>
          <p14:tracePt t="43966" x="4394200" y="3797300"/>
          <p14:tracePt t="43983" x="4378325" y="3635375"/>
          <p14:tracePt t="43999" x="4333875" y="3444875"/>
          <p14:tracePt t="44016" x="4295775" y="3267075"/>
          <p14:tracePt t="44034" x="4213225" y="3019425"/>
          <p14:tracePt t="44050" x="4159250" y="2876550"/>
          <p14:tracePt t="44067" x="4102100" y="2676525"/>
          <p14:tracePt t="44084" x="4022725" y="2473325"/>
          <p14:tracePt t="44100" x="3937000" y="2305050"/>
          <p14:tracePt t="44116" x="3854450" y="2127250"/>
          <p14:tracePt t="44133" x="3771900" y="1990725"/>
          <p14:tracePt t="44150" x="3638550" y="1704975"/>
          <p14:tracePt t="44166" x="3546475" y="1558925"/>
          <p14:tracePt t="44185" x="3387725" y="1304925"/>
          <p14:tracePt t="44200" x="3282950" y="1146175"/>
          <p14:tracePt t="44218" x="3187700" y="1038225"/>
          <p14:tracePt t="44234" x="3003550" y="844550"/>
          <p14:tracePt t="44250" x="2863850" y="704850"/>
          <p14:tracePt t="44268" x="2749550" y="625475"/>
          <p14:tracePt t="44283" x="2622550" y="546100"/>
          <p14:tracePt t="44300" x="2428875" y="466725"/>
          <p14:tracePt t="44316" x="2308225" y="431800"/>
          <p14:tracePt t="44333" x="2108200" y="396875"/>
          <p14:tracePt t="44349" x="1968500" y="387350"/>
          <p14:tracePt t="44366" x="1854200" y="387350"/>
          <p14:tracePt t="44384" x="1625600" y="387350"/>
          <p14:tracePt t="44399" x="1489075" y="387350"/>
          <p14:tracePt t="44416" x="1349375" y="403225"/>
          <p14:tracePt t="44433" x="1136650" y="428625"/>
          <p14:tracePt t="44449" x="1028700" y="463550"/>
          <p14:tracePt t="44466" x="930275" y="495300"/>
          <p14:tracePt t="44484" x="746125" y="565150"/>
          <p14:tracePt t="44499" x="622300" y="635000"/>
          <p14:tracePt t="44517" x="498475" y="717550"/>
          <p14:tracePt t="44533" x="298450" y="831850"/>
          <p14:tracePt t="44549" x="184150" y="920750"/>
          <p14:tracePt t="44566" x="85725" y="1019175"/>
          <p14:tracePt t="45390" x="25400" y="5105400"/>
          <p14:tracePt t="45397" x="73025" y="5210175"/>
          <p14:tracePt t="45404" x="101600" y="5314950"/>
          <p14:tracePt t="45416" x="130175" y="5429250"/>
          <p14:tracePt t="45434" x="209550" y="5768975"/>
          <p14:tracePt t="45450" x="266700" y="5965825"/>
          <p14:tracePt t="45483" x="377825" y="6432550"/>
          <p14:tracePt t="45517" x="454025" y="6854825"/>
          <p14:tracePt t="46017" x="2282825" y="6527800"/>
          <p14:tracePt t="46033" x="2387600" y="6527800"/>
          <p14:tracePt t="46049" x="2482850" y="6515100"/>
          <p14:tracePt t="46066" x="2616200" y="6492875"/>
          <p14:tracePt t="46083" x="2701925" y="6477000"/>
          <p14:tracePt t="46100" x="2787650" y="6461125"/>
          <p14:tracePt t="46116" x="2886075" y="6461125"/>
          <p14:tracePt t="46132" x="2930525" y="6454775"/>
          <p14:tracePt t="46148" x="2965450" y="6454775"/>
          <p14:tracePt t="46166" x="3000375" y="6438900"/>
          <p14:tracePt t="46182" x="3016250" y="6432550"/>
          <p14:tracePt t="46198" x="3025775" y="6426200"/>
          <p14:tracePt t="46216" x="3041650" y="6426200"/>
          <p14:tracePt t="46232" x="3051175" y="6416675"/>
          <p14:tracePt t="46248" x="3079750" y="6407150"/>
          <p14:tracePt t="46265" x="3127375" y="6394450"/>
          <p14:tracePt t="46282" x="3165475" y="6375400"/>
          <p14:tracePt t="46298" x="3213100" y="6362700"/>
          <p14:tracePt t="46315" x="3263900" y="6337300"/>
          <p14:tracePt t="46332" x="3302000" y="6302375"/>
          <p14:tracePt t="46348" x="3359150" y="6267450"/>
          <p14:tracePt t="46365" x="3524250" y="6153150"/>
          <p14:tracePt t="46382" x="3625850" y="6092825"/>
          <p14:tracePt t="46398" x="3717925" y="6035675"/>
          <p14:tracePt t="46415" x="3908425" y="5902325"/>
          <p14:tracePt t="46432" x="4016375" y="5794375"/>
          <p14:tracePt t="46448" x="4102100" y="5689600"/>
          <p14:tracePt t="46465" x="4210050" y="5575300"/>
          <p14:tracePt t="46482" x="4264025" y="5511800"/>
          <p14:tracePt t="46499" x="4327525" y="5438775"/>
          <p14:tracePt t="46515" x="4410075" y="5299075"/>
          <p14:tracePt t="46532" x="4451350" y="5219700"/>
          <p14:tracePt t="46549" x="4464050" y="5165725"/>
          <p14:tracePt t="46566" x="4470400" y="5013325"/>
          <p14:tracePt t="46582" x="4470400" y="4899025"/>
          <p14:tracePt t="46599" x="4460875" y="4822825"/>
          <p14:tracePt t="46616" x="4451350" y="4737100"/>
          <p14:tracePt t="46633" x="4445000" y="4645025"/>
          <p14:tracePt t="46649" x="4425950" y="4527550"/>
          <p14:tracePt t="46651" x="4419600" y="4489450"/>
          <p14:tracePt t="46666" x="4403725" y="4406900"/>
          <p14:tracePt t="46682" x="4387850" y="4330700"/>
          <p14:tracePt t="46699" x="4371975" y="4191000"/>
          <p14:tracePt t="46717" x="4346575" y="4013200"/>
          <p14:tracePt t="46733" x="4346575" y="3962400"/>
          <p14:tracePt t="46750" x="4346575" y="3883025"/>
          <p14:tracePt t="46766" x="4375150" y="3705225"/>
          <p14:tracePt t="46782" x="4391025" y="3606800"/>
          <p14:tracePt t="46799" x="4410075" y="3511550"/>
          <p14:tracePt t="46816" x="4445000" y="3279775"/>
          <p14:tracePt t="46833" x="4460875" y="3159125"/>
          <p14:tracePt t="46849" x="4470400" y="3076575"/>
          <p14:tracePt t="46867" x="4470400" y="2927350"/>
          <p14:tracePt t="46883" x="4470400" y="2822575"/>
          <p14:tracePt t="46899" x="4470400" y="2740025"/>
          <p14:tracePt t="46916" x="4457700" y="2609850"/>
          <p14:tracePt t="46932" x="4429125" y="2466975"/>
          <p14:tracePt t="46949" x="4394200" y="2346325"/>
          <p14:tracePt t="46967" x="4337050" y="2197100"/>
          <p14:tracePt t="46983" x="4295775" y="2098675"/>
          <p14:tracePt t="47000" x="4238625" y="2006600"/>
          <p14:tracePt t="47016" x="4156075" y="1885950"/>
          <p14:tracePt t="47032" x="4095750" y="1822450"/>
          <p14:tracePt t="47049" x="4016375" y="1774825"/>
          <p14:tracePt t="47066" x="3857625" y="1635125"/>
          <p14:tracePt t="47082" x="3708400" y="1533525"/>
          <p14:tracePt t="47099" x="3584575" y="1450975"/>
          <p14:tracePt t="47116" x="3406775" y="1336675"/>
          <p14:tracePt t="47133" x="3282950" y="1276350"/>
          <p14:tracePt t="47150" x="3149600" y="1193800"/>
          <p14:tracePt t="47166" x="3070225" y="1127125"/>
          <p14:tracePt t="47183" x="2974975" y="1060450"/>
          <p14:tracePt t="47200" x="2768600" y="942975"/>
          <p14:tracePt t="47557" x="2743200" y="942975"/>
          <p14:tracePt t="47564" x="2714625" y="946150"/>
          <p14:tracePt t="47571" x="2679700" y="952500"/>
          <p14:tracePt t="47582" x="2651125" y="958850"/>
          <p14:tracePt t="47600" x="2549525" y="981075"/>
          <p14:tracePt t="47633" x="2409825" y="987425"/>
          <p14:tracePt t="47666" x="2152650" y="987425"/>
          <p14:tracePt t="47683" x="2082800" y="987425"/>
          <p14:tracePt t="47699" x="1965325" y="987425"/>
          <p14:tracePt t="47716" x="1860550" y="987425"/>
          <p14:tracePt t="47732" x="1781175" y="987425"/>
          <p14:tracePt t="47749" x="1695450" y="987425"/>
          <p14:tracePt t="47765" x="1635125" y="987425"/>
          <p14:tracePt t="47782" x="1571625" y="993775"/>
          <p14:tracePt t="47799" x="1479550" y="1022350"/>
          <p14:tracePt t="47816" x="1416050" y="1035050"/>
          <p14:tracePt t="47833" x="1371600" y="1050925"/>
          <p14:tracePt t="47849" x="1330325" y="1073150"/>
          <p14:tracePt t="47865" x="1292225" y="1085850"/>
          <p14:tracePt t="47882" x="1247775" y="1098550"/>
          <p14:tracePt t="47900" x="1187450" y="1123950"/>
          <p14:tracePt t="47916" x="1149350" y="1143000"/>
          <p14:tracePt t="47933" x="1104900" y="1155700"/>
          <p14:tracePt t="47950" x="1047750" y="1174750"/>
          <p14:tracePt t="47966" x="1025525" y="1187450"/>
          <p14:tracePt t="47982" x="993775" y="1206500"/>
          <p14:tracePt t="47999" x="958850" y="1241425"/>
          <p14:tracePt t="48015" x="923925" y="1273175"/>
          <p14:tracePt t="48033" x="901700" y="1298575"/>
          <p14:tracePt t="48049" x="866775" y="1365250"/>
          <p14:tracePt t="48066" x="857250" y="1403350"/>
          <p14:tracePt t="48084" x="844550" y="1425575"/>
          <p14:tracePt t="48099" x="825500" y="1476375"/>
          <p14:tracePt t="48116" x="806450" y="1504950"/>
          <p14:tracePt t="48132" x="806450" y="1549400"/>
          <p14:tracePt t="48149" x="806450" y="1628775"/>
          <p14:tracePt t="48165" x="806450" y="1679575"/>
          <p14:tracePt t="48183" x="806450" y="1739900"/>
          <p14:tracePt t="48200" x="809625" y="1828800"/>
          <p14:tracePt t="48216" x="809625" y="1885950"/>
          <p14:tracePt t="48233" x="809625" y="1939925"/>
          <p14:tracePt t="48249" x="806450" y="2003425"/>
          <p14:tracePt t="48266" x="793750" y="2047875"/>
          <p14:tracePt t="48282" x="768350" y="2085975"/>
          <p14:tracePt t="48299" x="723900" y="2146300"/>
          <p14:tracePt t="48315" x="673100" y="2197100"/>
          <p14:tracePt t="48332" x="638175" y="2235200"/>
          <p14:tracePt t="48349" x="571500" y="2305050"/>
          <p14:tracePt t="48366" x="520700" y="2355850"/>
          <p14:tracePt t="48383" x="485775" y="2403475"/>
          <p14:tracePt t="48399" x="425450" y="2489200"/>
          <p14:tracePt t="48416" x="390525" y="2546350"/>
          <p14:tracePt t="48433" x="361950" y="2625725"/>
          <p14:tracePt t="48449" x="304800" y="2752725"/>
          <p14:tracePt t="48466" x="273050" y="2851150"/>
          <p14:tracePt t="48484" x="238125" y="2974975"/>
          <p14:tracePt t="48500" x="212725" y="3092450"/>
          <p14:tracePt t="48516" x="206375" y="3187700"/>
          <p14:tracePt t="48534" x="206375" y="3317875"/>
          <p14:tracePt t="48550" x="206375" y="3409950"/>
          <p14:tracePt t="48567" x="206375" y="3514725"/>
          <p14:tracePt t="48582" x="212725" y="3597275"/>
          <p14:tracePt t="48599" x="234950" y="3730625"/>
          <p14:tracePt t="48616" x="276225" y="3819525"/>
          <p14:tracePt t="48634" x="314325" y="3946525"/>
          <p14:tracePt t="48650" x="346075" y="4022725"/>
          <p14:tracePt t="48666" x="358775" y="4079875"/>
          <p14:tracePt t="48684" x="387350" y="4159250"/>
          <p14:tracePt t="48699" x="419100" y="4225925"/>
          <p14:tracePt t="48715" x="431800" y="4289425"/>
          <p14:tracePt t="48732" x="454025" y="4356100"/>
          <p14:tracePt t="48749" x="479425" y="4419600"/>
          <p14:tracePt t="48766" x="485775" y="4445000"/>
          <p14:tracePt t="48784" x="492125" y="4498975"/>
          <p14:tracePt t="48800" x="498475" y="4543425"/>
          <p14:tracePt t="48816" x="511175" y="4606925"/>
          <p14:tracePt t="48833" x="520700" y="4702175"/>
          <p14:tracePt t="48849" x="520700" y="4762500"/>
          <p14:tracePt t="48865" x="520700" y="4813300"/>
          <p14:tracePt t="48883" x="520700" y="4899025"/>
          <p14:tracePt t="48900" x="520700" y="4959350"/>
          <p14:tracePt t="48916" x="520700" y="5019675"/>
          <p14:tracePt t="48933" x="517525" y="5105400"/>
          <p14:tracePt t="48949" x="517525" y="5165725"/>
          <p14:tracePt t="48966" x="517525" y="5226050"/>
          <p14:tracePt t="48983" x="517525" y="5305425"/>
          <p14:tracePt t="48999" x="517525" y="5346700"/>
          <p14:tracePt t="49016" x="517525" y="5384800"/>
          <p14:tracePt t="49034" x="517525" y="5416550"/>
          <p14:tracePt t="49050" x="517525" y="5448300"/>
          <p14:tracePt t="49066" x="517525" y="5467350"/>
          <p14:tracePt t="49083" x="517525" y="5502275"/>
          <p14:tracePt t="49099" x="517525" y="5524500"/>
          <p14:tracePt t="49116" x="517525" y="5540375"/>
          <p14:tracePt t="49133" x="517525" y="5572125"/>
          <p14:tracePt t="49149" x="517525" y="5588000"/>
          <p14:tracePt t="49166" x="517525" y="5597525"/>
          <p14:tracePt t="49183" x="533400" y="5629275"/>
          <p14:tracePt t="49200" x="542925" y="5638800"/>
          <p14:tracePt t="49216" x="555625" y="5670550"/>
          <p14:tracePt t="49233" x="574675" y="5705475"/>
          <p14:tracePt t="49249" x="596900" y="5727700"/>
          <p14:tracePt t="49265" x="619125" y="5743575"/>
          <p14:tracePt t="49282" x="663575" y="5768975"/>
          <p14:tracePt t="49299" x="701675" y="5788025"/>
          <p14:tracePt t="49315" x="746125" y="5807075"/>
          <p14:tracePt t="49333" x="803275" y="5832475"/>
          <p14:tracePt t="49349" x="847725" y="5851525"/>
          <p14:tracePt t="49366" x="879475" y="5876925"/>
          <p14:tracePt t="49382" x="930275" y="5895975"/>
          <p14:tracePt t="49399" x="952500" y="5915025"/>
          <p14:tracePt t="49416" x="984250" y="5927725"/>
          <p14:tracePt t="49433" x="1025525" y="5943600"/>
          <p14:tracePt t="49449" x="1050925" y="5969000"/>
          <p14:tracePt t="49466" x="1066800" y="5984875"/>
          <p14:tracePt t="49483" x="1095375" y="6007100"/>
          <p14:tracePt t="49499" x="1104900" y="6022975"/>
          <p14:tracePt t="49516" x="1114425" y="6032500"/>
          <p14:tracePt t="49532" x="1136650" y="6048375"/>
          <p14:tracePt t="49548" x="1146175" y="6057900"/>
          <p14:tracePt t="49565" x="1155700" y="6061075"/>
          <p14:tracePt t="49582" x="1168400" y="6073775"/>
          <p14:tracePt t="49599" x="1184275" y="6076950"/>
          <p14:tracePt t="49615" x="1193800" y="6076950"/>
          <p14:tracePt t="49632" x="1203325" y="6083300"/>
          <p14:tracePt t="50082" x="1238250" y="6115050"/>
          <p14:tracePt t="50089" x="1292225" y="6169025"/>
          <p14:tracePt t="50099" x="1333500" y="6210300"/>
          <p14:tracePt t="50116" x="1438275" y="6289675"/>
          <p14:tracePt t="50132" x="1600200" y="6365875"/>
          <p14:tracePt t="50150" x="1689100" y="6397625"/>
          <p14:tracePt t="50166" x="1755775" y="6435725"/>
          <p14:tracePt t="50199" x="1885950" y="6492875"/>
          <p14:tracePt t="50232" x="1965325" y="6521450"/>
          <p14:tracePt t="50689" x="1924050" y="6445250"/>
          <p14:tracePt t="50704" x="1905000" y="6397625"/>
          <p14:tracePt t="50716" x="1889125" y="6353175"/>
          <p14:tracePt t="50732" x="1879600" y="6321425"/>
          <p14:tracePt t="50749" x="1879600" y="6299200"/>
          <p14:tracePt t="50752" x="1879600" y="6289675"/>
          <p14:tracePt t="50782" x="1879600" y="6238875"/>
          <p14:tracePt t="50816" x="1879600" y="6181725"/>
          <p14:tracePt t="50833" x="1879600" y="6172200"/>
          <p14:tracePt t="50849" x="1879600" y="6156325"/>
          <p14:tracePt t="50866" x="1879600" y="6143625"/>
          <p14:tracePt t="50882" x="1879600" y="6130925"/>
          <p14:tracePt t="50899" x="1879600" y="6118225"/>
          <p14:tracePt t="50916" x="1879600" y="6102350"/>
          <p14:tracePt t="50932" x="1879600" y="6092825"/>
          <p14:tracePt t="50949" x="1879600" y="6076950"/>
          <p14:tracePt t="50966" x="1892300" y="6045200"/>
          <p14:tracePt t="50983" x="1901825" y="6019800"/>
          <p14:tracePt t="50999" x="1914525" y="5975350"/>
          <p14:tracePt t="51015" x="1943100" y="5911850"/>
          <p14:tracePt t="51032" x="1943100" y="5857875"/>
          <p14:tracePt t="51049" x="1943100" y="5807075"/>
          <p14:tracePt t="51066" x="1943100" y="5737225"/>
          <p14:tracePt t="51083" x="1943100" y="5699125"/>
          <p14:tracePt t="51099" x="1939925" y="5648325"/>
          <p14:tracePt t="51116" x="1930400" y="5553075"/>
          <p14:tracePt t="51133" x="1917700" y="5499100"/>
          <p14:tracePt t="51149" x="1911350" y="5435600"/>
          <p14:tracePt t="51165" x="1898650" y="5337175"/>
          <p14:tracePt t="51182" x="1889125" y="5286375"/>
          <p14:tracePt t="51199" x="1876425" y="5222875"/>
          <p14:tracePt t="51216" x="1847850" y="5140325"/>
          <p14:tracePt t="51233" x="1835150" y="5092700"/>
          <p14:tracePt t="51249" x="1822450" y="5048250"/>
          <p14:tracePt t="51253" x="1816100" y="5029200"/>
          <p14:tracePt t="51266" x="1803400" y="4968875"/>
          <p14:tracePt t="51282" x="1781175" y="4902200"/>
          <p14:tracePt t="51298" x="1765300" y="4816475"/>
          <p14:tracePt t="51315" x="1743075" y="4718050"/>
          <p14:tracePt t="51333" x="1727200" y="4610100"/>
          <p14:tracePt t="51349" x="1701800" y="4489450"/>
          <p14:tracePt t="51366" x="1670050" y="4356100"/>
          <p14:tracePt t="51383" x="1657350" y="4292600"/>
          <p14:tracePt t="51399" x="1651000" y="4254500"/>
          <p14:tracePt t="51416" x="1651000" y="4168775"/>
          <p14:tracePt t="51432" x="1651000" y="4117975"/>
          <p14:tracePt t="51448" x="1660525" y="4025900"/>
          <p14:tracePt t="51466" x="1660525" y="3921125"/>
          <p14:tracePt t="51483" x="1660525" y="3784600"/>
          <p14:tracePt t="51499" x="1660525" y="3644900"/>
          <p14:tracePt t="51516" x="1641475" y="3470275"/>
          <p14:tracePt t="51533" x="1616075" y="3362325"/>
          <p14:tracePt t="51549" x="1600200" y="3263900"/>
          <p14:tracePt t="51565" x="1577975" y="3162300"/>
          <p14:tracePt t="51582" x="1571625" y="3108325"/>
          <p14:tracePt t="51598" x="1565275" y="3048000"/>
          <p14:tracePt t="51616" x="1539875" y="2892425"/>
          <p14:tracePt t="51633" x="1524000" y="2784475"/>
          <p14:tracePt t="51649" x="1517650" y="2711450"/>
          <p14:tracePt t="51666" x="1501775" y="2593975"/>
          <p14:tracePt t="51683" x="1492250" y="2511425"/>
          <p14:tracePt t="51699" x="1485900" y="2438400"/>
          <p14:tracePt t="51715" x="1485900" y="2352675"/>
          <p14:tracePt t="51732" x="1479550" y="2298700"/>
          <p14:tracePt t="51749" x="1479550" y="2247900"/>
          <p14:tracePt t="51766" x="1479550" y="2130425"/>
          <p14:tracePt t="51783" x="1479550" y="2038350"/>
          <p14:tracePt t="51800" x="1479550" y="1978025"/>
          <p14:tracePt t="51816" x="1457325" y="1870075"/>
          <p14:tracePt t="51832" x="1450975" y="1787525"/>
          <p14:tracePt t="51848" x="1450975" y="1704975"/>
          <p14:tracePt t="51866" x="1444625" y="1625600"/>
          <p14:tracePt t="51882" x="1444625" y="1581150"/>
          <p14:tracePt t="51898" x="1444625" y="1530350"/>
          <p14:tracePt t="51915" x="1444625" y="1450975"/>
          <p14:tracePt t="51932" x="1444625" y="1390650"/>
          <p14:tracePt t="51949" x="1444625" y="1308100"/>
          <p14:tracePt t="51966" x="1444625" y="1254125"/>
          <p14:tracePt t="51982" x="1444625" y="1238250"/>
          <p14:tracePt t="51999" x="1444625" y="1219200"/>
          <p14:tracePt t="52015" x="1444625" y="1203325"/>
          <p14:tracePt t="52535" x="1457325" y="1203325"/>
          <p14:tracePt t="52542" x="1476375" y="1203325"/>
          <p14:tracePt t="52550" x="1501775" y="1203325"/>
          <p14:tracePt t="52566" x="1539875" y="1190625"/>
          <p14:tracePt t="52583" x="1584325" y="1177925"/>
          <p14:tracePt t="52598" x="1651000" y="1136650"/>
          <p14:tracePt t="52615" x="1695450" y="1111250"/>
          <p14:tracePt t="52649" x="1803400" y="1050925"/>
          <p14:tracePt t="52682" x="1841500" y="1028700"/>
          <p14:tracePt t="52699" x="1857375" y="1009650"/>
          <p14:tracePt t="52716" x="1866900" y="1000125"/>
          <p14:tracePt t="52733" x="1866900" y="990600"/>
          <p14:tracePt t="52749" x="1866900" y="984250"/>
          <p14:tracePt t="52766" x="1866900" y="977900"/>
          <p14:tracePt t="53014" x="1866900" y="987425"/>
          <p14:tracePt t="53021" x="1866900" y="996950"/>
          <p14:tracePt t="53032" x="1866900" y="1009650"/>
          <p14:tracePt t="53049" x="1866900" y="1057275"/>
          <p14:tracePt t="53082" x="1866900" y="1152525"/>
          <p14:tracePt t="53115" x="1866900" y="1279525"/>
          <p14:tracePt t="53133" x="1866900" y="1409700"/>
          <p14:tracePt t="53149" x="1866900" y="1492250"/>
          <p14:tracePt t="53165" x="1889125" y="1555750"/>
          <p14:tracePt t="53182" x="1895475" y="1609725"/>
          <p14:tracePt t="53199" x="1911350" y="1717675"/>
          <p14:tracePt t="53215" x="1911350" y="1778000"/>
          <p14:tracePt t="53233" x="1911350" y="1863725"/>
          <p14:tracePt t="53249" x="1917700" y="1924050"/>
          <p14:tracePt t="53265" x="1917700" y="1993900"/>
          <p14:tracePt t="53283" x="1924050" y="2124075"/>
          <p14:tracePt t="53299" x="1939925" y="2200275"/>
          <p14:tracePt t="53316" x="1952625" y="2251075"/>
          <p14:tracePt t="53332" x="1952625" y="2311400"/>
          <p14:tracePt t="53348" x="1952625" y="2416175"/>
          <p14:tracePt t="53365" x="1952625" y="2476500"/>
          <p14:tracePt t="53383" x="1936750" y="2565400"/>
          <p14:tracePt t="53399" x="1927225" y="2619375"/>
          <p14:tracePt t="53415" x="1920875" y="2679700"/>
          <p14:tracePt t="53433" x="1920875" y="2765425"/>
          <p14:tracePt t="53449" x="1920875" y="2847975"/>
          <p14:tracePt t="53466" x="1920875" y="2908300"/>
          <p14:tracePt t="53482" x="1920875" y="2990850"/>
          <p14:tracePt t="53498" x="1920875" y="3044825"/>
          <p14:tracePt t="53515" x="1920875" y="3098800"/>
          <p14:tracePt t="53532" x="1920875" y="3175000"/>
          <p14:tracePt t="53549" x="1920875" y="3235325"/>
          <p14:tracePt t="53566" x="1920875" y="3289300"/>
          <p14:tracePt t="53583" x="1933575" y="3368675"/>
          <p14:tracePt t="53599" x="1939925" y="3429000"/>
          <p14:tracePt t="53616" x="1939925" y="3489325"/>
          <p14:tracePt t="53632" x="1939925" y="3575050"/>
          <p14:tracePt t="53648" x="1939925" y="3625850"/>
          <p14:tracePt t="53665" x="1939925" y="3660775"/>
          <p14:tracePt t="53683" x="1939925" y="3746500"/>
          <p14:tracePt t="53698" x="1939925" y="3790950"/>
          <p14:tracePt t="53715" x="1939925" y="3870325"/>
          <p14:tracePt t="53733" x="1939925" y="3997325"/>
          <p14:tracePt t="53749" x="1939925" y="4057650"/>
          <p14:tracePt t="53765" x="1936750" y="4127500"/>
          <p14:tracePt t="53782" x="1920875" y="4216400"/>
          <p14:tracePt t="53798" x="1908175" y="4279900"/>
          <p14:tracePt t="53815" x="1901825" y="4340225"/>
          <p14:tracePt t="53833" x="1889125" y="4429125"/>
          <p14:tracePt t="53849" x="1866900" y="4495800"/>
          <p14:tracePt t="53866" x="1857375" y="4568825"/>
          <p14:tracePt t="53884" x="1838325" y="4667250"/>
          <p14:tracePt t="53898" x="1828800" y="4721225"/>
          <p14:tracePt t="53915" x="1822450" y="4765675"/>
          <p14:tracePt t="53932" x="1822450" y="4826000"/>
          <p14:tracePt t="53949" x="1822450" y="4870450"/>
          <p14:tracePt t="53965" x="1822450" y="4899025"/>
          <p14:tracePt t="53983" x="1822450" y="4962525"/>
          <p14:tracePt t="53999" x="1822450" y="5006975"/>
          <p14:tracePt t="54016" x="1822450" y="5051425"/>
          <p14:tracePt t="54032" x="1816100" y="5105400"/>
          <p14:tracePt t="54048" x="1800225" y="5130800"/>
          <p14:tracePt t="54065" x="1793875" y="5153025"/>
          <p14:tracePt t="54082" x="1781175" y="5187950"/>
          <p14:tracePt t="54098" x="1774825" y="5197475"/>
          <p14:tracePt t="54116" x="1774825" y="5207000"/>
          <p14:tracePt t="54132" x="1774825" y="5229225"/>
          <p14:tracePt t="54149" x="1774825" y="5238750"/>
          <p14:tracePt t="54166" x="1771650" y="5248275"/>
          <p14:tracePt t="54182" x="1771650" y="5267325"/>
          <p14:tracePt t="54198" x="1771650" y="5273675"/>
          <p14:tracePt t="54232" x="1771650" y="5283200"/>
          <p14:tracePt t="54249" x="1771650" y="5292725"/>
          <p14:tracePt t="54266" x="1771650" y="5302250"/>
          <p14:tracePt t="54282" x="1771650" y="5321300"/>
          <p14:tracePt t="54299" x="1771650" y="5330825"/>
          <p14:tracePt t="54315" x="1771650" y="5340350"/>
          <p14:tracePt t="54331" x="1771650" y="5356225"/>
          <p14:tracePt t="54349" x="1771650" y="5372100"/>
          <p14:tracePt t="54366" x="1771650" y="5381625"/>
          <p14:tracePt t="54382" x="1771650" y="5394325"/>
          <p14:tracePt t="54399" x="1771650" y="5403850"/>
          <p14:tracePt t="54417" x="1784350" y="5419725"/>
          <p14:tracePt t="54449" x="1787525" y="5419725"/>
          <p14:tracePt t="54465" x="1793875" y="5419725"/>
          <p14:tracePt t="54481" x="1809750" y="5413375"/>
          <p14:tracePt t="54498" x="1812925" y="5413375"/>
          <p14:tracePt t="54515" x="1822450" y="5403850"/>
          <p14:tracePt t="54532" x="1838325" y="5387975"/>
          <p14:tracePt t="54954" x="1835150" y="5365750"/>
          <p14:tracePt t="54960" x="1828800" y="5340350"/>
          <p14:tracePt t="54967" x="1822450" y="5302250"/>
          <p14:tracePt t="54982" x="1800225" y="5257800"/>
          <p14:tracePt t="54999" x="1790700" y="5219700"/>
          <p14:tracePt t="55016" x="1778000" y="5178425"/>
          <p14:tracePt t="55033" x="1778000" y="5168900"/>
          <p14:tracePt t="55066" x="1778000" y="5143500"/>
          <p14:tracePt t="55174" x="1771650" y="5143500"/>
          <p14:tracePt t="55560" x="1778000" y="5143500"/>
          <p14:tracePt t="55566" x="1784350" y="5143500"/>
          <p14:tracePt t="55582" x="1800225" y="5143500"/>
          <p14:tracePt t="55599" x="1809750" y="5143500"/>
          <p14:tracePt t="55615" x="1822450" y="5143500"/>
          <p14:tracePt t="55673" x="1828800" y="5143500"/>
          <p14:tracePt t="55681" x="1835150" y="5143500"/>
          <p14:tracePt t="55715" x="1870075" y="5121275"/>
          <p14:tracePt t="55732" x="1914525" y="5108575"/>
          <p14:tracePt t="55748" x="1978025" y="5095875"/>
          <p14:tracePt t="55765" x="2057400" y="5086350"/>
          <p14:tracePt t="55781" x="2117725" y="5086350"/>
          <p14:tracePt t="55798" x="2187575" y="5086350"/>
          <p14:tracePt t="55815" x="2327275" y="5086350"/>
          <p14:tracePt t="55832" x="2422525" y="5092700"/>
          <p14:tracePt t="55849" x="2505075" y="5099050"/>
          <p14:tracePt t="55865" x="2657475" y="5114925"/>
          <p14:tracePt t="55881" x="2765425" y="5124450"/>
          <p14:tracePt t="55898" x="2879725" y="5133975"/>
          <p14:tracePt t="55915" x="3146425" y="5168900"/>
          <p14:tracePt t="55932" x="3330575" y="5187950"/>
          <p14:tracePt t="55948" x="3575050" y="5207000"/>
          <p14:tracePt t="55966" x="3908425" y="5245100"/>
          <p14:tracePt t="55982" x="4197350" y="5299075"/>
          <p14:tracePt t="55998" x="4416425" y="5356225"/>
          <p14:tracePt t="56015" x="4768850" y="5454650"/>
          <p14:tracePt t="56032" x="4965700" y="5502275"/>
          <p14:tracePt t="56050" x="5254625" y="5546725"/>
          <p14:tracePt t="56065" x="5419725" y="5575300"/>
          <p14:tracePt t="56081" x="5568950" y="5594350"/>
          <p14:tracePt t="56099" x="5708650" y="5610225"/>
          <p14:tracePt t="56117" x="5816600" y="5610225"/>
          <p14:tracePt t="56132" x="5876925" y="5610225"/>
          <p14:tracePt t="56148" x="5921375" y="5610225"/>
          <p14:tracePt t="56165" x="5984875" y="5610225"/>
          <p14:tracePt t="56181" x="6019800" y="5610225"/>
          <p14:tracePt t="56198" x="6042025" y="5600700"/>
          <p14:tracePt t="56215" x="6076950" y="5600700"/>
          <p14:tracePt t="56232" x="6086475" y="5600700"/>
          <p14:tracePt t="56249" x="6089650" y="5600700"/>
          <p14:tracePt t="56282" x="6080125" y="5600700"/>
          <p14:tracePt t="56298" x="6042025" y="5588000"/>
          <p14:tracePt t="56315" x="5940425" y="5568950"/>
          <p14:tracePt t="56331" x="5822950" y="5549900"/>
          <p14:tracePt t="56348" x="5715000" y="5534025"/>
          <p14:tracePt t="56365" x="5537200" y="5508625"/>
          <p14:tracePt t="56382" x="5387975" y="5492750"/>
          <p14:tracePt t="56399" x="5168900" y="5473700"/>
          <p14:tracePt t="56415" x="5029200" y="5473700"/>
          <p14:tracePt t="56432" x="4879975" y="5473700"/>
          <p14:tracePt t="56449" x="4762500" y="5473700"/>
          <p14:tracePt t="56465" x="4708525" y="5476875"/>
          <p14:tracePt t="56481" x="4664075" y="5476875"/>
          <p14:tracePt t="56500" x="4632325" y="5476875"/>
          <p14:tracePt t="56516" x="4603750" y="5476875"/>
          <p14:tracePt t="56532" x="4572000" y="5476875"/>
          <p14:tracePt t="56549" x="4533900" y="5476875"/>
          <p14:tracePt t="56565" x="4518025" y="5476875"/>
          <p14:tracePt t="56582" x="4502150" y="5476875"/>
          <p14:tracePt t="56599" x="4486275" y="5476875"/>
          <p14:tracePt t="56614" x="4483100" y="5476875"/>
          <p14:tracePt t="56631" x="4483100" y="5464175"/>
          <p14:tracePt t="56649" x="4489450" y="5451475"/>
          <p14:tracePt t="56665" x="4498975" y="5435600"/>
          <p14:tracePt t="56682" x="4530725" y="5403850"/>
          <p14:tracePt t="56699" x="4575175" y="5365750"/>
          <p14:tracePt t="56715" x="4613275" y="5334000"/>
          <p14:tracePt t="56732" x="4667250" y="5321300"/>
          <p14:tracePt t="56748" x="4756150" y="5299075"/>
          <p14:tracePt t="56764" x="4819650" y="5292725"/>
          <p14:tracePt t="56782" x="4864100" y="5292725"/>
          <p14:tracePt t="56799" x="4918075" y="5292725"/>
          <p14:tracePt t="56815" x="4946650" y="5292725"/>
          <p14:tracePt t="56832" x="4991100" y="5292725"/>
          <p14:tracePt t="56849" x="5054600" y="5292725"/>
          <p14:tracePt t="56865" x="5099050" y="5292725"/>
          <p14:tracePt t="56881" x="5137150" y="5302250"/>
          <p14:tracePt t="56898" x="5184775" y="5308600"/>
          <p14:tracePt t="56914" x="5200650" y="5311775"/>
          <p14:tracePt t="56931" x="5216525" y="5311775"/>
          <p14:tracePt t="56949" x="5229225" y="5311775"/>
          <p14:tracePt t="56965" x="5235575" y="5311775"/>
          <p14:tracePt t="57042" x="5232400" y="5311775"/>
          <p14:tracePt t="57050" x="5229225" y="5311775"/>
          <p14:tracePt t="57065" x="5219700" y="5311775"/>
          <p14:tracePt t="57082" x="5203825" y="5311775"/>
          <p14:tracePt t="57115" x="5197475" y="5311775"/>
          <p14:tracePt t="57135" x="5194300" y="5311775"/>
          <p14:tracePt t="57148" x="5184775" y="5311775"/>
          <p14:tracePt t="57164" x="5175250" y="5311775"/>
          <p14:tracePt t="57181" x="5153025" y="5311775"/>
          <p14:tracePt t="57198" x="5121275" y="5311775"/>
          <p14:tracePt t="57215" x="5089525" y="5311775"/>
          <p14:tracePt t="57232" x="5067300" y="5311775"/>
          <p14:tracePt t="57249" x="5029200" y="5311775"/>
          <p14:tracePt t="57265" x="5019675" y="5311775"/>
          <p14:tracePt t="57282" x="4997450" y="5311775"/>
          <p14:tracePt t="57298" x="4956175" y="5311775"/>
          <p14:tracePt t="57314" x="4927600" y="5311775"/>
          <p14:tracePt t="57332" x="4905375" y="5311775"/>
          <p14:tracePt t="57334" x="4902200" y="5311775"/>
          <p14:tracePt t="57349" x="4889500" y="5311775"/>
          <p14:tracePt t="57365" x="4876800" y="5311775"/>
          <p14:tracePt t="57382" x="4870450" y="5311775"/>
          <p14:tracePt t="57399" x="4873625" y="5311775"/>
          <p14:tracePt t="57415" x="4886325" y="5311775"/>
          <p14:tracePt t="57432" x="4899025" y="5311775"/>
          <p14:tracePt t="57448" x="4911725" y="5311775"/>
          <p14:tracePt t="57465" x="4921250" y="5311775"/>
          <p14:tracePt t="57482" x="4933950" y="5305425"/>
          <p14:tracePt t="57499" x="4937125" y="5286375"/>
          <p14:tracePt t="57515" x="4937125" y="5276850"/>
          <p14:tracePt t="57532" x="4937125" y="5267325"/>
          <p14:tracePt t="57549" x="4937125" y="5251450"/>
          <p14:tracePt t="57605" x="4937125" y="5254625"/>
          <p14:tracePt t="57612" x="4937125" y="5257800"/>
          <p14:tracePt t="57620" x="4937125" y="5264150"/>
          <p14:tracePt t="57631" x="4937125" y="5273675"/>
          <p14:tracePt t="57648" x="4946650" y="5378450"/>
          <p14:tracePt t="57664" x="4981575" y="5499100"/>
          <p14:tracePt t="57681" x="5026025" y="5619750"/>
          <p14:tracePt t="57698" x="5118100" y="5857875"/>
          <p14:tracePt t="57715" x="5162550" y="6000750"/>
          <p14:tracePt t="57731" x="5207000" y="6143625"/>
          <p14:tracePt t="57748" x="5251450" y="6356350"/>
          <p14:tracePt t="57765" x="5267325" y="6454775"/>
          <p14:tracePt t="57783" x="5280025" y="6534150"/>
          <p14:tracePt t="57799" x="5280025" y="6569075"/>
          <p14:tracePt t="57815" x="5280025" y="6584950"/>
          <p14:tracePt t="57832" x="5280025" y="6600825"/>
          <p14:tracePt t="57848" x="5280025" y="6616700"/>
          <p14:tracePt t="57864" x="5273675" y="6626225"/>
          <p14:tracePt t="57881" x="5270500" y="6629400"/>
          <p14:tracePt t="58205" x="5251450" y="6629400"/>
          <p14:tracePt t="58212" x="5241925" y="6623050"/>
          <p14:tracePt t="58219" x="5229225" y="6616700"/>
          <p14:tracePt t="58232" x="5197475" y="6604000"/>
          <p14:tracePt t="58248" x="5175250" y="6594475"/>
          <p14:tracePt t="58264" x="5143500" y="6575425"/>
          <p14:tracePt t="58282" x="5130800" y="6575425"/>
          <p14:tracePt t="58298" x="5118100" y="6569075"/>
          <p14:tracePt t="58315" x="5108575" y="6565900"/>
          <p14:tracePt t="58332" x="5092700" y="6553200"/>
          <p14:tracePt t="58349" x="5092700" y="6543675"/>
          <p14:tracePt t="58365" x="5095875" y="6540500"/>
          <p14:tracePt t="58382" x="5143500" y="6515100"/>
          <p14:tracePt t="58399" x="5197475" y="6502400"/>
          <p14:tracePt t="58416" x="5257800" y="6502400"/>
          <p14:tracePt t="58432" x="5324475" y="6502400"/>
          <p14:tracePt t="58449" x="5368925" y="6502400"/>
          <p14:tracePt t="58465" x="5397500" y="6502400"/>
          <p14:tracePt t="58482" x="5432425" y="6502400"/>
          <p14:tracePt t="58499" x="5448300" y="6505575"/>
          <p14:tracePt t="58515" x="5464175" y="6508750"/>
          <p14:tracePt t="58531" x="5473700" y="6508750"/>
          <p14:tracePt t="58547" x="5476875" y="6508750"/>
          <p14:tracePt t="58604" x="5470525" y="6508750"/>
          <p14:tracePt t="58611" x="5467350" y="6508750"/>
          <p14:tracePt t="58618" x="5451475" y="6508750"/>
          <p14:tracePt t="58632" x="5419725" y="6499225"/>
          <p14:tracePt t="58648" x="5375275" y="6486525"/>
          <p14:tracePt t="58665" x="5349875" y="6477000"/>
          <p14:tracePt t="58681" x="5311775" y="6470650"/>
          <p14:tracePt t="58698" x="5286375" y="6457950"/>
          <p14:tracePt t="58715" x="5264150" y="6457950"/>
          <p14:tracePt t="58731" x="5226050" y="6457950"/>
          <p14:tracePt t="58748" x="5216525" y="6457950"/>
          <p14:tracePt t="58764" x="5207000" y="6457950"/>
          <p14:tracePt t="58781" x="5191125" y="6457950"/>
          <p14:tracePt t="58798" x="5175250" y="6457950"/>
          <p14:tracePt t="58815" x="5165725" y="6457950"/>
          <p14:tracePt t="58861" x="5162550" y="6457950"/>
          <p14:tracePt t="58960" x="5168900" y="6457950"/>
          <p14:tracePt t="58966" x="5172075" y="6457950"/>
          <p14:tracePt t="58981" x="5194300" y="6457950"/>
          <p14:tracePt t="58998" x="5216525" y="6457950"/>
          <p14:tracePt t="59015" x="5254625" y="6473825"/>
          <p14:tracePt t="59031" x="5343525" y="6492875"/>
          <p14:tracePt t="59048" x="5429250" y="6508750"/>
          <p14:tracePt t="59065" x="5514975" y="6524625"/>
          <p14:tracePt t="59081" x="5638800" y="6550025"/>
          <p14:tracePt t="59098" x="5699125" y="6556375"/>
          <p14:tracePt t="59114" x="5737225" y="6556375"/>
          <p14:tracePt t="59131" x="5765800" y="6556375"/>
          <p14:tracePt t="59148" x="5775325" y="6556375"/>
          <p14:tracePt t="59217" x="5772150" y="6556375"/>
          <p14:tracePt t="59224" x="5768975" y="6556375"/>
          <p14:tracePt t="59231" x="5762625" y="6556375"/>
          <p14:tracePt t="59248" x="5753100" y="6556375"/>
          <p14:tracePt t="59265" x="5730875" y="6556375"/>
          <p14:tracePt t="59281" x="5699125" y="6556375"/>
          <p14:tracePt t="59298" x="5661025" y="6556375"/>
          <p14:tracePt t="59315" x="5616575" y="6556375"/>
          <p14:tracePt t="59331" x="5584825" y="6553200"/>
          <p14:tracePt t="59348" x="5556250" y="6553200"/>
          <p14:tracePt t="59365" x="5534025" y="6553200"/>
          <p14:tracePt t="59367" x="5521325" y="6553200"/>
          <p14:tracePt t="59381" x="5492750" y="6553200"/>
          <p14:tracePt t="59398" x="5470525" y="6553200"/>
          <p14:tracePt t="59416" x="5429250" y="6553200"/>
          <p14:tracePt t="59432" x="5413375" y="6553200"/>
          <p14:tracePt t="59448" x="5403850" y="6553200"/>
          <p14:tracePt t="59465" x="5391150" y="6553200"/>
          <p14:tracePt t="59481" x="5381625" y="6553200"/>
          <p14:tracePt t="59498" x="5372100" y="6553200"/>
          <p14:tracePt t="60715" x="5365750" y="6515100"/>
          <p14:tracePt t="60722" x="5356225" y="6445250"/>
          <p14:tracePt t="60731" x="5346700" y="6384925"/>
          <p14:tracePt t="60749" x="5286375" y="6203950"/>
          <p14:tracePt t="60765" x="5251450" y="6073775"/>
          <p14:tracePt t="60781" x="5207000" y="5908675"/>
          <p14:tracePt t="60815" x="5111750" y="5594350"/>
          <p14:tracePt t="60849" x="5029200" y="5334000"/>
          <p14:tracePt t="60865" x="5016500" y="5289550"/>
          <p14:tracePt t="60882" x="5003800" y="5257800"/>
          <p14:tracePt t="60897" x="4994275" y="5248275"/>
          <p14:tracePt t="60900" x="4981575" y="5241925"/>
          <p14:tracePt t="60914" x="4972050" y="5232400"/>
          <p14:tracePt t="60931" x="4968875" y="5222875"/>
          <p14:tracePt t="60948" x="4962525" y="5207000"/>
          <p14:tracePt t="61050" x="4956175" y="5203825"/>
          <p14:tracePt t="61056" x="4953000" y="5197475"/>
          <p14:tracePt t="61064" x="4953000" y="5191125"/>
          <p14:tracePt t="61081" x="4946650" y="5162550"/>
          <p14:tracePt t="61099" x="4927600" y="5099050"/>
          <p14:tracePt t="61115" x="4927600" y="5054600"/>
          <p14:tracePt t="61132" x="4921250" y="5019675"/>
          <p14:tracePt t="61149" x="4921250" y="4997450"/>
          <p14:tracePt t="61165" x="4921250" y="4987925"/>
          <p14:tracePt t="61278" x="4921250" y="4991100"/>
          <p14:tracePt t="61285" x="4921250" y="4994275"/>
          <p14:tracePt t="61298" x="4921250" y="5003800"/>
          <p14:tracePt t="61315" x="4921250" y="5013325"/>
          <p14:tracePt t="61331" x="4921250" y="5029200"/>
          <p14:tracePt t="61348" x="4921250" y="5060950"/>
          <p14:tracePt t="61364" x="4921250" y="5083175"/>
          <p14:tracePt t="61381" x="4921250" y="5105400"/>
          <p14:tracePt t="61398" x="4921250" y="5146675"/>
          <p14:tracePt t="61415" x="4921250" y="5168900"/>
          <p14:tracePt t="61431" x="4921250" y="5197475"/>
          <p14:tracePt t="61448" x="4924425" y="5232400"/>
          <p14:tracePt t="61464" x="4943475" y="5260975"/>
          <p14:tracePt t="61481" x="4956175" y="5286375"/>
          <p14:tracePt t="61500" x="4959350" y="5327650"/>
          <p14:tracePt t="61514" x="4959350" y="5346700"/>
          <p14:tracePt t="61531" x="4959350" y="5359400"/>
          <p14:tracePt t="61548" x="4959350" y="5378450"/>
          <p14:tracePt t="61564" x="4959350" y="5387975"/>
          <p14:tracePt t="61582" x="4959350" y="5391150"/>
          <p14:tracePt t="61627" x="4959350" y="5384800"/>
          <p14:tracePt t="61634" x="4959350" y="5381625"/>
          <p14:tracePt t="61647" x="4959350" y="5372100"/>
          <p14:tracePt t="61664" x="4972050" y="5356225"/>
          <p14:tracePt t="61681" x="4975225" y="5334000"/>
          <p14:tracePt t="61698" x="4975225" y="5292725"/>
          <p14:tracePt t="61714" x="4981575" y="5270500"/>
          <p14:tracePt t="61731" x="4981575" y="5241925"/>
          <p14:tracePt t="61747" x="4981575" y="5219700"/>
          <p14:tracePt t="61764" x="4981575" y="5210175"/>
          <p14:tracePt t="61781" x="4981575" y="5197475"/>
          <p14:tracePt t="61798" x="4981575" y="5191125"/>
          <p14:tracePt t="62319" x="4987925" y="5194300"/>
          <p14:tracePt t="62325" x="4991100" y="5203825"/>
          <p14:tracePt t="62332" x="4997450" y="5207000"/>
          <p14:tracePt t="62347" x="5010150" y="5232400"/>
          <p14:tracePt t="62365" x="5022850" y="5260975"/>
          <p14:tracePt t="62382" x="5038725" y="5295900"/>
          <p14:tracePt t="62399" x="5038725" y="5324475"/>
          <p14:tracePt t="62431" x="5045075" y="5387975"/>
          <p14:tracePt t="62464" x="5045075" y="5432425"/>
          <p14:tracePt t="62482" x="5045075" y="5448300"/>
          <p14:tracePt t="62498" x="5045075" y="5457825"/>
          <p14:tracePt t="62515" x="5045075" y="5467350"/>
          <p14:tracePt t="62532" x="5045075" y="5483225"/>
          <p14:tracePt t="62575" x="5045075" y="5473700"/>
          <p14:tracePt t="62582" x="5048250" y="5470525"/>
          <p14:tracePt t="62598" x="5054600" y="5457825"/>
          <p14:tracePt t="62614" x="5060950" y="5438775"/>
          <p14:tracePt t="62632" x="5060950" y="5368925"/>
          <p14:tracePt t="62648" x="5060950" y="5299075"/>
          <p14:tracePt t="62665" x="5048250" y="5238750"/>
          <p14:tracePt t="62682" x="5041900" y="5162550"/>
          <p14:tracePt t="62698" x="5041900" y="5133975"/>
          <p14:tracePt t="62714" x="5041900" y="5124450"/>
          <p14:tracePt t="62731" x="5041900" y="5108575"/>
          <p14:tracePt t="62783" x="5038725" y="5108575"/>
          <p14:tracePt t="63226" x="5038725" y="5111750"/>
          <p14:tracePt t="63232" x="5026025" y="5118100"/>
          <p14:tracePt t="63248" x="5026025" y="5127625"/>
          <p14:tracePt t="63265" x="5026025" y="5140325"/>
          <p14:tracePt t="63281" x="5022850" y="5156200"/>
          <p14:tracePt t="63297" x="5022850" y="5172075"/>
          <p14:tracePt t="63314" x="5016500" y="5194300"/>
          <p14:tracePt t="63347" x="4997450" y="5222875"/>
          <p14:tracePt t="63381" x="4940300" y="5229225"/>
          <p14:tracePt t="63397" x="4864100" y="5200650"/>
          <p14:tracePt t="63415" x="4772025" y="5143500"/>
          <p14:tracePt t="63431" x="4629150" y="5048250"/>
          <p14:tracePt t="63447" x="4505325" y="4959350"/>
          <p14:tracePt t="63465" x="4356100" y="4838700"/>
          <p14:tracePt t="63482" x="4162425" y="4641850"/>
          <p14:tracePt t="63498" x="4010025" y="4502150"/>
          <p14:tracePt t="63516" x="3794125" y="4206875"/>
          <p14:tracePt t="63533" x="3689350" y="4048125"/>
          <p14:tracePt t="63549" x="3613150" y="3835400"/>
          <p14:tracePt t="63564" x="3568700" y="3702050"/>
          <p14:tracePt t="63581" x="3556000" y="3600450"/>
          <p14:tracePt t="63597" x="3556000" y="3540125"/>
          <p14:tracePt t="63614" x="3565525" y="3470275"/>
          <p14:tracePt t="63631" x="3613150" y="3355975"/>
          <p14:tracePt t="63648" x="3667125" y="3282950"/>
          <p14:tracePt t="63665" x="3724275" y="3203575"/>
          <p14:tracePt t="63681" x="3813175" y="2974975"/>
          <p14:tracePt t="63697" x="3841750" y="2832100"/>
          <p14:tracePt t="63714" x="3835400" y="2695575"/>
          <p14:tracePt t="63731" x="3762375" y="2435225"/>
          <p14:tracePt t="63748" x="3679825" y="2298700"/>
          <p14:tracePt t="63766" x="3587750" y="2162175"/>
          <p14:tracePt t="63781" x="3378200" y="1895475"/>
          <p14:tracePt t="63798" x="3238500" y="1755775"/>
          <p14:tracePt t="63816" x="2847975" y="1377950"/>
          <p14:tracePt t="63831" x="2628900" y="1209675"/>
          <p14:tracePt t="63848" x="2397125" y="1012825"/>
          <p14:tracePt t="63866" x="2082800" y="790575"/>
          <p14:tracePt t="63883" x="1901825" y="695325"/>
          <p14:tracePt t="63900" x="1746250" y="622300"/>
          <p14:tracePt t="63915" x="1543050" y="552450"/>
          <p14:tracePt t="63931" x="1422400" y="517525"/>
          <p14:tracePt t="63947" x="1289050" y="463550"/>
          <p14:tracePt t="63965" x="1143000" y="431800"/>
          <p14:tracePt t="63981" x="1047750" y="415925"/>
          <p14:tracePt t="63998" x="962025" y="409575"/>
          <p14:tracePt t="64015" x="841375" y="419100"/>
          <p14:tracePt t="64031" x="774700" y="450850"/>
          <p14:tracePt t="64048" x="714375" y="485775"/>
          <p14:tracePt t="64064" x="654050" y="542925"/>
          <p14:tracePt t="64081" x="574675" y="647700"/>
          <p14:tracePt t="64098" x="495300" y="771525"/>
          <p14:tracePt t="64115" x="390525" y="958850"/>
          <p14:tracePt t="64131" x="295275" y="1136650"/>
          <p14:tracePt t="64148" x="222250" y="1282700"/>
          <p14:tracePt t="64165" x="98425" y="1647825"/>
          <p14:tracePt t="64182" x="34925" y="1847850"/>
          <p14:tracePt t="64251" x="0" y="3028950"/>
          <p14:tracePt t="64258" x="9525" y="3187700"/>
          <p14:tracePt t="64265" x="19050" y="3279775"/>
          <p14:tracePt t="64280" x="47625" y="3473450"/>
          <p14:tracePt t="64298" x="76200" y="3683000"/>
          <p14:tracePt t="64315" x="111125" y="3914775"/>
          <p14:tracePt t="64331" x="158750" y="4067175"/>
          <p14:tracePt t="64347" x="193675" y="4222750"/>
          <p14:tracePt t="64365" x="263525" y="4416425"/>
          <p14:tracePt t="64380" x="327025" y="4559300"/>
          <p14:tracePt t="64398" x="381000" y="4683125"/>
          <p14:tracePt t="64415" x="466725" y="4845050"/>
          <p14:tracePt t="64431" x="517525" y="4956175"/>
          <p14:tracePt t="64448" x="552450" y="5076825"/>
          <p14:tracePt t="64465" x="609600" y="5226050"/>
          <p14:tracePt t="64481" x="641350" y="5305425"/>
          <p14:tracePt t="64497" x="676275" y="5362575"/>
          <p14:tracePt t="64514" x="749300" y="5473700"/>
          <p14:tracePt t="64530" x="796925" y="5553075"/>
          <p14:tracePt t="64548" x="844550" y="5594350"/>
          <p14:tracePt t="64564" x="917575" y="5667375"/>
          <p14:tracePt t="64580" x="981075" y="5721350"/>
          <p14:tracePt t="64598" x="1050925" y="5775325"/>
          <p14:tracePt t="64614" x="1174750" y="5873750"/>
          <p14:tracePt t="64631" x="1244600" y="5930900"/>
          <p14:tracePt t="64648" x="1336675" y="5978525"/>
          <p14:tracePt t="64664" x="1511300" y="6067425"/>
          <p14:tracePt t="64681" x="1600200" y="6105525"/>
          <p14:tracePt t="64697" x="1698625" y="6149975"/>
          <p14:tracePt t="64715" x="1851025" y="6226175"/>
          <p14:tracePt t="64731" x="1962150" y="6276975"/>
          <p14:tracePt t="64747" x="2051050" y="6308725"/>
          <p14:tracePt t="64764" x="2146300" y="6353175"/>
          <p14:tracePt t="64781" x="2209800" y="6359525"/>
          <p14:tracePt t="64797" x="2270125" y="6359525"/>
          <p14:tracePt t="64814" x="2336800" y="6359525"/>
          <p14:tracePt t="64831" x="2384425" y="6356350"/>
          <p14:tracePt t="64848" x="2419350" y="6350000"/>
          <p14:tracePt t="64864" x="2476500" y="6337300"/>
          <p14:tracePt t="64881" x="2514600" y="6330950"/>
          <p14:tracePt t="64897" x="2536825" y="6318250"/>
          <p14:tracePt t="64914" x="2578100" y="6308725"/>
          <p14:tracePt t="64930" x="2600325" y="6302375"/>
          <p14:tracePt t="64947" x="2622550" y="6289675"/>
          <p14:tracePt t="64965" x="2644775" y="6267450"/>
          <p14:tracePt t="64981" x="2667000" y="6257925"/>
          <p14:tracePt t="64998" x="2698750" y="6245225"/>
          <p14:tracePt t="65014" x="2743200" y="6213475"/>
          <p14:tracePt t="65031" x="2765425" y="6188075"/>
          <p14:tracePt t="65047" x="2781300" y="6178550"/>
          <p14:tracePt t="65064" x="2825750" y="6137275"/>
          <p14:tracePt t="65081" x="2835275" y="6121400"/>
          <p14:tracePt t="65099" x="2844800" y="6105525"/>
          <p14:tracePt t="65115" x="2867025" y="6089650"/>
          <p14:tracePt t="65132" x="2867025" y="6086475"/>
          <p14:tracePt t="66848" x="2879725" y="6061075"/>
          <p14:tracePt t="66855" x="2892425" y="6032500"/>
          <p14:tracePt t="66864" x="2898775" y="6007100"/>
          <p14:tracePt t="66882" x="2946400" y="5940425"/>
          <p14:tracePt t="66897" x="2974975" y="5883275"/>
          <p14:tracePt t="66914" x="3000375" y="5845175"/>
          <p14:tracePt t="66947" x="3032125" y="5749925"/>
          <p14:tracePt t="66982" x="3060700" y="5689600"/>
          <p14:tracePt t="66998" x="3063875" y="5676900"/>
          <p14:tracePt t="67014" x="3063875" y="5667375"/>
          <p14:tracePt t="67032" x="3076575" y="5645150"/>
          <p14:tracePt t="67047" x="3079750" y="5629275"/>
          <p14:tracePt t="67064" x="3086100" y="5619750"/>
          <p14:tracePt t="67081" x="3089275" y="5591175"/>
          <p14:tracePt t="67097" x="3101975" y="5565775"/>
          <p14:tracePt t="67114" x="3114675" y="5534025"/>
          <p14:tracePt t="67132" x="3124200" y="5508625"/>
          <p14:tracePt t="67148" x="3124200" y="5476875"/>
          <p14:tracePt t="67164" x="3136900" y="5454650"/>
          <p14:tracePt t="67181" x="3143250" y="5413375"/>
          <p14:tracePt t="67197" x="3146425" y="5397500"/>
          <p14:tracePt t="67213" x="3152775" y="5384800"/>
          <p14:tracePt t="67231" x="3152775" y="5362575"/>
          <p14:tracePt t="67248" x="3152775" y="5353050"/>
          <p14:tracePt t="67265" x="3152775" y="5343525"/>
          <p14:tracePt t="67282" x="3152775" y="5327650"/>
          <p14:tracePt t="67298" x="3152775" y="5314950"/>
          <p14:tracePt t="67314" x="3155950" y="5305425"/>
          <p14:tracePt t="67331" x="3155950" y="5283200"/>
          <p14:tracePt t="67347" x="3155950" y="5254625"/>
          <p14:tracePt t="67364" x="3155950" y="5232400"/>
          <p14:tracePt t="67382" x="3155950" y="5197475"/>
          <p14:tracePt t="67398" x="3155950" y="5187950"/>
          <p14:tracePt t="67415" x="3155950" y="5178425"/>
          <p14:tracePt t="67467" x="3155950" y="5175250"/>
          <p14:tracePt t="67788" x="3149600" y="5175250"/>
          <p14:tracePt t="67795" x="3146425" y="5175250"/>
          <p14:tracePt t="67802" x="3140075" y="5175250"/>
          <p14:tracePt t="67814" x="3130550" y="5175250"/>
          <p14:tracePt t="67831" x="3073400" y="5194300"/>
          <p14:tracePt t="67848" x="3000375" y="5210175"/>
          <p14:tracePt t="67864" x="2914650" y="5226050"/>
          <p14:tracePt t="67880" x="2736850" y="5251450"/>
          <p14:tracePt t="67897" x="2600325" y="5251450"/>
          <p14:tracePt t="67914" x="2482850" y="5257800"/>
          <p14:tracePt t="67931" x="2266950" y="5257800"/>
          <p14:tracePt t="67947" x="2152650" y="5257800"/>
          <p14:tracePt t="67964" x="2035175" y="5257800"/>
          <p14:tracePt t="67981" x="1863725" y="5257800"/>
          <p14:tracePt t="67997" x="1781175" y="5257800"/>
          <p14:tracePt t="68014" x="1720850" y="5257800"/>
          <p14:tracePt t="68016" x="1701800" y="5257800"/>
          <p14:tracePt t="68030" x="1666875" y="5257800"/>
          <p14:tracePt t="68047" x="1644650" y="5254625"/>
          <p14:tracePt t="68064" x="1619250" y="5238750"/>
          <p14:tracePt t="68080" x="1577975" y="5219700"/>
          <p14:tracePt t="68097" x="1546225" y="5207000"/>
          <p14:tracePt t="68114" x="1517650" y="5194300"/>
          <p14:tracePt t="68131" x="1460500" y="5168900"/>
          <p14:tracePt t="68147" x="1438275" y="5165725"/>
          <p14:tracePt t="68164" x="1406525" y="5165725"/>
          <p14:tracePt t="68181" x="1368425" y="5159375"/>
          <p14:tracePt t="68197" x="1343025" y="5146675"/>
          <p14:tracePt t="68215" x="1320800" y="5140325"/>
          <p14:tracePt t="68231" x="1270000" y="5114925"/>
          <p14:tracePt t="68247" x="1225550" y="5102225"/>
          <p14:tracePt t="68264" x="1193800" y="5089525"/>
          <p14:tracePt t="68281" x="1139825" y="5070475"/>
          <p14:tracePt t="68297" x="1108075" y="5064125"/>
          <p14:tracePt t="68314" x="1085850" y="5064125"/>
          <p14:tracePt t="68330" x="1044575" y="5048250"/>
          <p14:tracePt t="68347" x="1028700" y="5048250"/>
          <p14:tracePt t="68364" x="1019175" y="5041900"/>
          <p14:tracePt t="68380" x="1000125" y="5038725"/>
          <p14:tracePt t="68397" x="990600" y="5032375"/>
          <p14:tracePt t="68414" x="981075" y="5032375"/>
          <p14:tracePt t="68430" x="958850" y="5032375"/>
          <p14:tracePt t="68447" x="955675" y="5032375"/>
          <p14:tracePt t="68673" x="981075" y="5032375"/>
          <p14:tracePt t="68680" x="1006475" y="5035550"/>
          <p14:tracePt t="68687" x="1044575" y="5035550"/>
          <p14:tracePt t="68697" x="1069975" y="5041900"/>
          <p14:tracePt t="68714" x="1203325" y="5067300"/>
          <p14:tracePt t="68730" x="1308100" y="5076825"/>
          <p14:tracePt t="68747" x="1403350" y="5092700"/>
          <p14:tracePt t="68764" x="1546225" y="5108575"/>
          <p14:tracePt t="68780" x="1638300" y="5108575"/>
          <p14:tracePt t="68797" x="1733550" y="5114925"/>
          <p14:tracePt t="68814" x="1819275" y="5114925"/>
          <p14:tracePt t="68831" x="1870075" y="5114925"/>
          <p14:tracePt t="68847" x="1930400" y="5114925"/>
          <p14:tracePt t="68864" x="2019300" y="5130800"/>
          <p14:tracePt t="68881" x="2079625" y="5130800"/>
          <p14:tracePt t="68897" x="2143125" y="5143500"/>
          <p14:tracePt t="68915" x="2228850" y="5156200"/>
          <p14:tracePt t="68931" x="2292350" y="5172075"/>
          <p14:tracePt t="68948" x="2378075" y="5187950"/>
          <p14:tracePt t="68964" x="2482850" y="5216525"/>
          <p14:tracePt t="68980" x="2546350" y="5229225"/>
          <p14:tracePt t="68996" x="2609850" y="5245100"/>
          <p14:tracePt t="69014" x="2705100" y="5257800"/>
          <p14:tracePt t="69030" x="2787650" y="5264150"/>
          <p14:tracePt t="69048" x="2847975" y="5264150"/>
          <p14:tracePt t="69065" x="2936875" y="5273675"/>
          <p14:tracePt t="69081" x="2987675" y="5280025"/>
          <p14:tracePt t="69097" x="3035300" y="5299075"/>
          <p14:tracePt t="69114" x="3133725" y="5311775"/>
          <p14:tracePt t="69130" x="3171825" y="5324475"/>
          <p14:tracePt t="69147" x="3216275" y="5337175"/>
          <p14:tracePt t="69164" x="3263900" y="5356225"/>
          <p14:tracePt t="69180" x="3286125" y="5362575"/>
          <p14:tracePt t="69198" x="3311525" y="5368925"/>
          <p14:tracePt t="69214" x="3327400" y="5368925"/>
          <p14:tracePt t="69231" x="3330575" y="5368925"/>
          <p14:tracePt t="70427" x="3311525" y="5381625"/>
          <p14:tracePt t="70435" x="3279775" y="5403850"/>
          <p14:tracePt t="70448" x="3209925" y="5457825"/>
          <p14:tracePt t="70464" x="3140075" y="5505450"/>
          <p14:tracePt t="70480" x="3079750" y="5559425"/>
          <p14:tracePt t="70498" x="3006725" y="5629275"/>
          <p14:tracePt t="70531" x="2936875" y="5686425"/>
          <p14:tracePt t="70564" x="2870200" y="5749925"/>
          <p14:tracePt t="70580" x="2860675" y="5759450"/>
          <p14:tracePt t="70597" x="2838450" y="5775325"/>
          <p14:tracePt t="70613" x="2828925" y="5791200"/>
          <p14:tracePt t="70630" x="2828925" y="5800725"/>
          <p14:tracePt t="70648" x="2828925" y="5813425"/>
          <p14:tracePt t="70664" x="2828925" y="5822950"/>
          <p14:tracePt t="70681" x="2828925" y="5835650"/>
          <p14:tracePt t="70771" x="2822575" y="5835650"/>
          <p14:tracePt t="70777" x="2819400" y="5835650"/>
          <p14:tracePt t="70784" x="2813050" y="5835650"/>
          <p14:tracePt t="70797" x="2800350" y="5835650"/>
          <p14:tracePt t="70814" x="2794000" y="5835650"/>
          <p14:tracePt t="70920" x="2787650" y="5835650"/>
          <p14:tracePt t="70926" x="2784475" y="5835650"/>
          <p14:tracePt t="70934" x="2778125" y="5835650"/>
          <p14:tracePt t="70948" x="2774950" y="5835650"/>
          <p14:tracePt t="71347" x="2774950" y="5826125"/>
          <p14:tracePt t="71355" x="2774950" y="5816600"/>
          <p14:tracePt t="71364" x="2774950" y="5807075"/>
          <p14:tracePt t="71380" x="2774950" y="5775325"/>
          <p14:tracePt t="71414" x="2755900" y="5718175"/>
          <p14:tracePt t="71447" x="2727325" y="5692775"/>
          <p14:tracePt t="71463" x="2717800" y="5683250"/>
          <p14:tracePt t="71480" x="2708275" y="5673725"/>
          <p14:tracePt t="71497" x="2692400" y="5673725"/>
          <p14:tracePt t="71539" x="2692400" y="5667375"/>
          <p14:tracePt t="73294" x="2692400" y="5689600"/>
          <p14:tracePt t="73301" x="2686050" y="5705475"/>
          <p14:tracePt t="73314" x="2679700" y="5734050"/>
          <p14:tracePt t="73330" x="2679700" y="5765800"/>
          <p14:tracePt t="73346" x="2679700" y="5781675"/>
          <p14:tracePt t="73364" x="2679700" y="5794375"/>
          <p14:tracePt t="73397" x="2660650" y="5816600"/>
          <p14:tracePt t="73430" x="2628900" y="5845175"/>
          <p14:tracePt t="73447" x="2616200" y="5861050"/>
          <p14:tracePt t="73464" x="2600325" y="5905500"/>
          <p14:tracePt t="73480" x="2581275" y="5927725"/>
          <p14:tracePt t="73496" x="2568575" y="5959475"/>
          <p14:tracePt t="73514" x="2549525" y="6007100"/>
          <p14:tracePt t="73530" x="2540000" y="6038850"/>
          <p14:tracePt t="73547" x="2511425" y="6086475"/>
          <p14:tracePt t="73564" x="2486025" y="6165850"/>
          <p14:tracePt t="73580" x="2473325" y="6213475"/>
          <p14:tracePt t="73597" x="2454275" y="6242050"/>
          <p14:tracePt t="73599" x="2447925" y="6254750"/>
          <p14:tracePt t="73614" x="2435225" y="6276975"/>
          <p14:tracePt t="73630" x="2432050" y="6289675"/>
          <p14:tracePt t="73647" x="2432050" y="6299200"/>
          <p14:tracePt t="73664" x="2432050" y="6311900"/>
          <p14:tracePt t="73680" x="2425700" y="6327775"/>
          <p14:tracePt t="73697" x="2425700" y="6337300"/>
          <p14:tracePt t="73714" x="2413000" y="6346825"/>
          <p14:tracePt t="73730" x="2400300" y="6353175"/>
          <p14:tracePt t="73747" x="2390775" y="6362700"/>
          <p14:tracePt t="73764" x="2378075" y="6372225"/>
          <p14:tracePt t="73779" x="2368550" y="6378575"/>
          <p14:tracePt t="73796" x="2352675" y="6381750"/>
          <p14:tracePt t="73813" x="2336800" y="6391275"/>
          <p14:tracePt t="73830" x="2320925" y="6403975"/>
          <p14:tracePt t="73846" x="2292350" y="6416675"/>
          <p14:tracePt t="73863" x="2247900" y="6438900"/>
          <p14:tracePt t="73879" x="2216150" y="6451600"/>
          <p14:tracePt t="73896" x="2187575" y="6457950"/>
          <p14:tracePt t="73914" x="2139950" y="6464300"/>
          <p14:tracePt t="73929" x="2101850" y="6464300"/>
          <p14:tracePt t="73947" x="2073275" y="6464300"/>
          <p14:tracePt t="73964" x="2019300" y="6470650"/>
          <p14:tracePt t="73980" x="1987550" y="6470650"/>
          <p14:tracePt t="73997" x="1968500" y="6470650"/>
          <p14:tracePt t="74013" x="1939925" y="6470650"/>
          <p14:tracePt t="74030" x="1930400" y="6477000"/>
          <p14:tracePt t="74046" x="1920875" y="6486525"/>
          <p14:tracePt t="74064" x="1905000" y="6486525"/>
          <p14:tracePt t="74080" x="1892300" y="6486525"/>
          <p14:tracePt t="74097" x="1879600" y="6486525"/>
          <p14:tracePt t="74101" x="1876425" y="6486525"/>
          <p14:tracePt t="74114" x="1866900" y="6489700"/>
          <p14:tracePt t="74130" x="1857375" y="6489700"/>
          <p14:tracePt t="74146" x="1841500" y="6489700"/>
          <p14:tracePt t="74163" x="1825625" y="6489700"/>
          <p14:tracePt t="74180" x="1816100" y="6489700"/>
          <p14:tracePt t="74196" x="1806575" y="6489700"/>
          <p14:tracePt t="74214" x="1787525" y="6489700"/>
          <p14:tracePt t="74230" x="1771650" y="6489700"/>
          <p14:tracePt t="74246" x="1762125" y="6489700"/>
          <p14:tracePt t="74263" x="1743075" y="6489700"/>
          <p14:tracePt t="74280" x="1733550" y="6489700"/>
          <p14:tracePt t="74296" x="1724025" y="6489700"/>
          <p14:tracePt t="74313" x="1717675" y="6489700"/>
          <p14:tracePt t="74379" x="1720850" y="6489700"/>
          <p14:tracePt t="74385" x="1724025" y="6489700"/>
          <p14:tracePt t="74397" x="1730375" y="6489700"/>
          <p14:tracePt t="74414" x="1762125" y="6489700"/>
          <p14:tracePt t="74430" x="1784350" y="6489700"/>
          <p14:tracePt t="74446" x="1812925" y="6489700"/>
          <p14:tracePt t="74463" x="1847850" y="6470650"/>
          <p14:tracePt t="74480" x="1876425" y="6470650"/>
          <p14:tracePt t="74496" x="1898650" y="6464300"/>
          <p14:tracePt t="74514" x="1939925" y="6461125"/>
          <p14:tracePt t="74530" x="1962150" y="6454775"/>
          <p14:tracePt t="74546" x="1993900" y="6442075"/>
          <p14:tracePt t="74564" x="2019300" y="6432550"/>
          <p14:tracePt t="74580" x="2051050" y="6419850"/>
          <p14:tracePt t="74596" x="2073275" y="6413500"/>
          <p14:tracePt t="74614" x="2108200" y="6403975"/>
          <p14:tracePt t="74630" x="2130425" y="6397625"/>
          <p14:tracePt t="74648" x="2171700" y="6391275"/>
          <p14:tracePt t="74664" x="2181225" y="6384925"/>
          <p14:tracePt t="74680" x="2193925" y="6384925"/>
          <p14:tracePt t="74698" x="2216150" y="6384925"/>
          <p14:tracePt t="74770" x="2212975" y="6384925"/>
          <p14:tracePt t="74777" x="2209800" y="6384925"/>
          <p14:tracePt t="74785" x="2197100" y="6384925"/>
          <p14:tracePt t="74798" x="2187575" y="6384925"/>
          <p14:tracePt t="74813" x="2178050" y="6388100"/>
          <p14:tracePt t="74830" x="2168525" y="6391275"/>
          <p14:tracePt t="74846" x="2139950" y="6397625"/>
          <p14:tracePt t="74863" x="2082800" y="6410325"/>
          <p14:tracePt t="74879" x="2047875" y="6416675"/>
          <p14:tracePt t="74896" x="2009775" y="6429375"/>
          <p14:tracePt t="74913" x="1974850" y="6429375"/>
          <p14:tracePt t="74931" x="1946275" y="6429375"/>
          <p14:tracePt t="74947" x="1930400" y="6429375"/>
          <p14:tracePt t="74964" x="1920875" y="6429375"/>
          <p14:tracePt t="74980" x="1908175" y="6429375"/>
          <p14:tracePt t="74997" x="1892300" y="6429375"/>
          <p14:tracePt t="75013" x="1882775" y="6429375"/>
          <p14:tracePt t="75030" x="1873250" y="6429375"/>
          <p14:tracePt t="75047" x="1854200" y="6429375"/>
          <p14:tracePt t="75063" x="1841500" y="6429375"/>
          <p14:tracePt t="75081" x="1831975" y="6429375"/>
          <p14:tracePt t="75398" x="1847850" y="6426200"/>
          <p14:tracePt t="75405" x="1857375" y="6419850"/>
          <p14:tracePt t="75413" x="1885950" y="6413500"/>
          <p14:tracePt t="75430" x="1908175" y="6413500"/>
          <p14:tracePt t="75446" x="1946275" y="6407150"/>
          <p14:tracePt t="75463" x="1968500" y="6407150"/>
          <p14:tracePt t="75480" x="1984375" y="6407150"/>
          <p14:tracePt t="75497" x="2006600" y="6407150"/>
          <p14:tracePt t="75513" x="2016125" y="6407150"/>
          <p14:tracePt t="75529" x="2019300" y="6407150"/>
          <p14:tracePt t="76445" x="2009775" y="6381750"/>
          <p14:tracePt t="76453" x="1997075" y="6362700"/>
          <p14:tracePt t="76463" x="1987550" y="6353175"/>
          <p14:tracePt t="76481" x="1946275" y="6292850"/>
          <p14:tracePt t="76497" x="1924050" y="6261100"/>
          <p14:tracePt t="76514" x="1889125" y="6223000"/>
          <p14:tracePt t="76531" x="1863725" y="6165850"/>
          <p14:tracePt t="76563" x="1831975" y="6096000"/>
          <p14:tracePt t="76596" x="1803400" y="6016625"/>
          <p14:tracePt t="76614" x="1790700" y="6000750"/>
          <p14:tracePt t="76617" x="1790700" y="5994400"/>
          <p14:tracePt t="76630" x="1787525" y="5978525"/>
          <p14:tracePt t="76647" x="1768475" y="5953125"/>
          <p14:tracePt t="76663" x="1762125" y="5930900"/>
          <p14:tracePt t="76680" x="1752600" y="5889625"/>
          <p14:tracePt t="76696" x="1739900" y="5867400"/>
          <p14:tracePt t="76713" x="1733550" y="5835650"/>
          <p14:tracePt t="76730" x="1727200" y="5816600"/>
          <p14:tracePt t="76746" x="1727200" y="5807075"/>
          <p14:tracePt t="76762" x="1727200" y="5797550"/>
          <p14:tracePt t="76780" x="1727200" y="5788025"/>
          <p14:tracePt t="76796" x="1717675" y="5788025"/>
          <p14:tracePt t="76813" x="1714500" y="5788025"/>
          <p14:tracePt t="76829" x="1708150" y="5772150"/>
          <p14:tracePt t="76846" x="1698625" y="5768975"/>
          <p14:tracePt t="76863" x="1692275" y="5762625"/>
          <p14:tracePt t="76880" x="1689100" y="5753100"/>
          <p14:tracePt t="76896" x="1682750" y="5746750"/>
          <p14:tracePt t="76914" x="1679575" y="5746750"/>
          <p14:tracePt t="76930" x="1666875" y="5737225"/>
          <p14:tracePt t="76947" x="1663700" y="5727700"/>
          <p14:tracePt t="76963" x="1657350" y="5721350"/>
          <p14:tracePt t="76979" x="1647825" y="5702300"/>
          <p14:tracePt t="76996" x="1644650" y="5702300"/>
          <p14:tracePt t="77013" x="1638300" y="5699125"/>
          <p14:tracePt t="77030" x="1628775" y="5699125"/>
          <p14:tracePt t="77047" x="1619250" y="5699125"/>
          <p14:tracePt t="77064" x="1609725" y="5699125"/>
          <p14:tracePt t="77080" x="1600200" y="5692775"/>
          <p14:tracePt t="77096" x="1593850" y="5692775"/>
          <p14:tracePt t="77113" x="1593850" y="5686425"/>
          <p14:tracePt t="80489" x="1638300" y="5680075"/>
          <p14:tracePt t="80496" x="1708150" y="5673725"/>
          <p14:tracePt t="80504" x="1768475" y="5664200"/>
          <p14:tracePt t="80512" x="1838325" y="5654675"/>
          <p14:tracePt t="80529" x="1968500" y="5629275"/>
          <p14:tracePt t="80546" x="2149475" y="5568950"/>
          <p14:tracePt t="80579" x="2273300" y="5505450"/>
          <p14:tracePt t="80613" x="2343150" y="5454650"/>
          <p14:tracePt t="80629" x="2352675" y="5445125"/>
          <p14:tracePt t="80646" x="2362200" y="5432425"/>
          <p14:tracePt t="80662" x="2362200" y="5422900"/>
          <p14:tracePt t="80679" x="2362200" y="5407025"/>
          <p14:tracePt t="80733" x="2359025" y="5407025"/>
          <p14:tracePt t="80739" x="2355850" y="5407025"/>
          <p14:tracePt t="80746" x="2349500" y="5407025"/>
          <p14:tracePt t="80762" x="2339975" y="5407025"/>
          <p14:tracePt t="80779" x="2333625" y="5419725"/>
          <p14:tracePt t="80796" x="2333625" y="5422900"/>
          <p14:tracePt t="80867" x="2336800" y="5422900"/>
          <p14:tracePt t="80875" x="2339975" y="5422900"/>
          <p14:tracePt t="80881" x="2346325" y="5410200"/>
          <p14:tracePt t="80895" x="2371725" y="5400675"/>
          <p14:tracePt t="80912" x="2416175" y="5372100"/>
          <p14:tracePt t="80929" x="2473325" y="5337175"/>
          <p14:tracePt t="80946" x="2543175" y="5273675"/>
          <p14:tracePt t="80962" x="2587625" y="5216525"/>
          <p14:tracePt t="80979" x="2647950" y="5102225"/>
          <p14:tracePt t="80995" x="2714625" y="4953000"/>
          <p14:tracePt t="81012" x="2749550" y="4854575"/>
          <p14:tracePt t="81029" x="2771775" y="4765675"/>
          <p14:tracePt t="81046" x="2794000" y="4676775"/>
          <p14:tracePt t="81062" x="2806700" y="4632325"/>
          <p14:tracePt t="81079" x="2816225" y="4600575"/>
          <p14:tracePt t="81096" x="2844800" y="4543425"/>
          <p14:tracePt t="81112" x="2844800" y="4489450"/>
          <p14:tracePt t="81129" x="2844800" y="4422775"/>
          <p14:tracePt t="81145" x="2844800" y="4314825"/>
          <p14:tracePt t="81162" x="2838450" y="4251325"/>
          <p14:tracePt t="81179" x="2838450" y="4216400"/>
          <p14:tracePt t="81182" x="2838450" y="4206875"/>
          <p14:tracePt t="81196" x="2828925" y="4194175"/>
          <p14:tracePt t="81213" x="2828925" y="4184650"/>
          <p14:tracePt t="81229" x="2828925" y="4168775"/>
          <p14:tracePt t="81246" x="2828925" y="4156075"/>
          <p14:tracePt t="81263" x="2828925" y="4146550"/>
          <p14:tracePt t="81279" x="2828925" y="4124325"/>
          <p14:tracePt t="81296" x="2828925" y="4083050"/>
          <p14:tracePt t="81312" x="2828925" y="4038600"/>
          <p14:tracePt t="81329" x="2828925" y="4003675"/>
          <p14:tracePt t="81346" x="2828925" y="3975100"/>
          <p14:tracePt t="81363" x="2828925" y="3965575"/>
          <p14:tracePt t="82130" x="2828925" y="3968750"/>
          <p14:tracePt t="82137" x="2828925" y="3971925"/>
          <p14:tracePt t="82145" x="2835275" y="3978275"/>
          <p14:tracePt t="82163" x="2844800" y="3987800"/>
          <p14:tracePt t="82179" x="2860675" y="4006850"/>
          <p14:tracePt t="82197" x="2870200" y="4019550"/>
          <p14:tracePt t="82230" x="2870200" y="4089400"/>
          <p14:tracePt t="82262" x="2844800" y="4187825"/>
          <p14:tracePt t="82279" x="2813050" y="4254500"/>
          <p14:tracePt t="82295" x="2787650" y="4283075"/>
          <p14:tracePt t="82313" x="2762250" y="4324350"/>
          <p14:tracePt t="82330" x="2733675" y="4359275"/>
          <p14:tracePt t="82346" x="2714625" y="4391025"/>
          <p14:tracePt t="82363" x="2701925" y="4413250"/>
          <p14:tracePt t="82380" x="2686050" y="4448175"/>
          <p14:tracePt t="82396" x="2670175" y="4460875"/>
          <p14:tracePt t="82413" x="2660650" y="4470400"/>
          <p14:tracePt t="82429" x="2651125" y="4470400"/>
          <p14:tracePt t="82445" x="2641600" y="4467225"/>
          <p14:tracePt t="82463" x="2625725" y="4457700"/>
          <p14:tracePt t="82479" x="2609850" y="4441825"/>
          <p14:tracePt t="82496" x="2600325" y="4425950"/>
          <p14:tracePt t="82513" x="2584450" y="4416425"/>
          <p14:tracePt t="82529" x="2549525" y="4394200"/>
          <p14:tracePt t="82546" x="2540000" y="4371975"/>
          <p14:tracePt t="82562" x="2527300" y="4349750"/>
          <p14:tracePt t="82579" x="2505075" y="4308475"/>
          <p14:tracePt t="82596" x="2492375" y="4270375"/>
          <p14:tracePt t="82612" x="2486025" y="4225925"/>
          <p14:tracePt t="82629" x="2479675" y="4178300"/>
          <p14:tracePt t="82645" x="2473325" y="4146550"/>
          <p14:tracePt t="82663" x="2466975" y="4108450"/>
          <p14:tracePt t="82679" x="2466975" y="4060825"/>
          <p14:tracePt t="82696" x="2466975" y="4032250"/>
          <p14:tracePt t="82712" x="2466975" y="4010025"/>
          <p14:tracePt t="82715" x="2466975" y="4006850"/>
          <p14:tracePt t="82729" x="2466975" y="3997325"/>
          <p14:tracePt t="82746" x="2466975" y="3990975"/>
          <p14:tracePt t="82763" x="2466975" y="3987800"/>
          <p14:tracePt t="82871" x="2463800" y="3987800"/>
          <p14:tracePt t="86061" x="2432050" y="3990975"/>
          <p14:tracePt t="86068" x="2384425" y="3997325"/>
          <p14:tracePt t="86079" x="2346325" y="4006850"/>
          <p14:tracePt t="86096" x="2232025" y="4041775"/>
          <p14:tracePt t="86113" x="2162175" y="4079875"/>
          <p14:tracePt t="86129" x="2124075" y="4105275"/>
          <p14:tracePt t="86146" x="2063750" y="4152900"/>
          <p14:tracePt t="86178" x="2006600" y="4210050"/>
          <p14:tracePt t="86212" x="1958975" y="4276725"/>
          <p14:tracePt t="86228" x="1939925" y="4298950"/>
          <p14:tracePt t="86245" x="1908175" y="4343400"/>
          <p14:tracePt t="86262" x="1898650" y="4368800"/>
          <p14:tracePt t="86280" x="1879600" y="4403725"/>
          <p14:tracePt t="86295" x="1870075" y="4413250"/>
          <p14:tracePt t="86312" x="1854200" y="4422775"/>
          <p14:tracePt t="86328" x="1844675" y="4438650"/>
          <p14:tracePt t="86346" x="1828800" y="4454525"/>
          <p14:tracePt t="86362" x="1828800" y="4464050"/>
          <p14:tracePt t="86380" x="1825625" y="4476750"/>
          <p14:tracePt t="86396" x="1825625" y="4492625"/>
          <p14:tracePt t="86430" x="1838325" y="4492625"/>
          <p14:tracePt t="86445" x="1898650" y="4448175"/>
          <p14:tracePt t="86462" x="1971675" y="4375150"/>
          <p14:tracePt t="86478" x="2044700" y="4298950"/>
          <p14:tracePt t="86495" x="2149475" y="4111625"/>
          <p14:tracePt t="86512" x="2209800" y="4022725"/>
          <p14:tracePt t="86529" x="2254250" y="3952875"/>
          <p14:tracePt t="86545" x="2324100" y="3851275"/>
          <p14:tracePt t="86562" x="2378075" y="3781425"/>
          <p14:tracePt t="86578" x="2428875" y="3689350"/>
          <p14:tracePt t="86595" x="2495550" y="3562350"/>
          <p14:tracePt t="86612" x="2533650" y="3492500"/>
          <p14:tracePt t="86629" x="2565400" y="3419475"/>
          <p14:tracePt t="86645" x="2578100" y="3381375"/>
          <p14:tracePt t="86662" x="2590800" y="3352800"/>
          <p14:tracePt t="86679" x="2597150" y="3311525"/>
          <p14:tracePt t="86696" x="2597150" y="3289300"/>
          <p14:tracePt t="86712" x="2603500" y="3267075"/>
          <p14:tracePt t="86729" x="2619375" y="3222625"/>
          <p14:tracePt t="86746" x="2638425" y="3194050"/>
          <p14:tracePt t="86763" x="2644775" y="3162300"/>
          <p14:tracePt t="86779" x="2644775" y="3136900"/>
          <p14:tracePt t="86796" x="2644775" y="3133725"/>
          <p14:tracePt t="86845" x="2632075" y="3146425"/>
          <p14:tracePt t="86851" x="2628900" y="3149600"/>
          <p14:tracePt t="86861" x="2622550" y="3155950"/>
          <p14:tracePt t="86879" x="2597150" y="3213100"/>
          <p14:tracePt t="86895" x="2568575" y="3279775"/>
          <p14:tracePt t="86912" x="2546350" y="3324225"/>
          <p14:tracePt t="86929" x="2501900" y="3390900"/>
          <p14:tracePt t="86946" x="2473325" y="3448050"/>
          <p14:tracePt t="86962" x="2425700" y="3527425"/>
          <p14:tracePt t="86978" x="2343150" y="3660775"/>
          <p14:tracePt t="86995" x="2311400" y="3727450"/>
          <p14:tracePt t="87012" x="2276475" y="3784600"/>
          <p14:tracePt t="87029" x="2232025" y="3879850"/>
          <p14:tracePt t="87045" x="2197100" y="3927475"/>
          <p14:tracePt t="87063" x="2171700" y="3965575"/>
          <p14:tracePt t="87079" x="2127250" y="4032250"/>
          <p14:tracePt t="87095" x="2114550" y="4064000"/>
          <p14:tracePt t="87112" x="2095500" y="4086225"/>
          <p14:tracePt t="87128" x="2051050" y="4140200"/>
          <p14:tracePt t="87145" x="2038350" y="4162425"/>
          <p14:tracePt t="87162" x="2019300" y="4194175"/>
          <p14:tracePt t="87179" x="1997075" y="4229100"/>
          <p14:tracePt t="87196" x="1978025" y="4260850"/>
          <p14:tracePt t="87213" x="1958975" y="4286250"/>
          <p14:tracePt t="87229" x="1943100" y="4327525"/>
          <p14:tracePt t="87245" x="1930400" y="4349750"/>
          <p14:tracePt t="87262" x="1917700" y="4387850"/>
          <p14:tracePt t="87278" x="1892300" y="4445000"/>
          <p14:tracePt t="87295" x="1885950" y="4483100"/>
          <p14:tracePt t="87312" x="1885950" y="4518025"/>
          <p14:tracePt t="87328" x="1885950" y="4565650"/>
          <p14:tracePt t="87345" x="1885950" y="4587875"/>
          <p14:tracePt t="87362" x="1885950" y="4603750"/>
          <p14:tracePt t="87379" x="1885950" y="4625975"/>
          <p14:tracePt t="87395" x="1885950" y="4635500"/>
          <p14:tracePt t="87412" x="1885950" y="4645025"/>
          <p14:tracePt t="87429" x="1885950" y="4648200"/>
          <p14:tracePt t="91402" x="1911350" y="4597400"/>
          <p14:tracePt t="91409" x="1946275" y="4524375"/>
          <p14:tracePt t="91416" x="2000250" y="4470400"/>
          <p14:tracePt t="91428" x="2076450" y="4413250"/>
          <p14:tracePt t="91445" x="2289175" y="4229100"/>
          <p14:tracePt t="91461" x="2447925" y="4127500"/>
          <p14:tracePt t="91485" x="2625725" y="4010025"/>
          <p14:tracePt t="91512" x="2730500" y="3952875"/>
          <p14:tracePt t="91545" x="2813050" y="3917950"/>
          <p14:tracePt t="91561" x="2835275" y="3911600"/>
          <p14:tracePt t="91580" x="2876550" y="3911600"/>
          <p14:tracePt t="91595" x="2898775" y="3911600"/>
          <p14:tracePt t="91612" x="2908300" y="3911600"/>
          <p14:tracePt t="91630" x="2927350" y="3911600"/>
          <p14:tracePt t="91686" x="2927350" y="3905250"/>
          <p14:tracePt t="91694" x="2927350" y="3902075"/>
          <p14:tracePt t="91701" x="2927350" y="3895725"/>
          <p14:tracePt t="91711" x="2924175" y="3879850"/>
          <p14:tracePt t="91729" x="2901950" y="3835400"/>
          <p14:tracePt t="91745" x="2873375" y="3797300"/>
          <p14:tracePt t="91762" x="2847975" y="3759200"/>
          <p14:tracePt t="91779" x="2825750" y="3736975"/>
          <p14:tracePt t="91795" x="2816225" y="3727450"/>
          <p14:tracePt t="91812" x="2806700" y="3717925"/>
          <p14:tracePt t="91828" x="2790825" y="3702050"/>
          <p14:tracePt t="91845" x="2778125" y="3695700"/>
          <p14:tracePt t="91861" x="2771775" y="3695700"/>
          <p14:tracePt t="91879" x="2768600" y="3692525"/>
          <p14:tracePt t="91966" x="2774950" y="3692525"/>
          <p14:tracePt t="91972" x="2778125" y="3692525"/>
          <p14:tracePt t="91980" x="2784475" y="3698875"/>
          <p14:tracePt t="91995" x="2794000" y="3714750"/>
          <p14:tracePt t="92011" x="2809875" y="3724275"/>
          <p14:tracePt t="92028" x="2809875" y="3740150"/>
          <p14:tracePt t="92044" x="2809875" y="3749675"/>
          <p14:tracePt t="92061" x="2809875" y="3771900"/>
          <p14:tracePt t="92078" x="2809875" y="3784600"/>
          <p14:tracePt t="92094" x="2809875" y="3800475"/>
          <p14:tracePt t="92112" x="2809875" y="3822700"/>
          <p14:tracePt t="92129" x="2809875" y="3851275"/>
          <p14:tracePt t="92145" x="2809875" y="3879850"/>
          <p14:tracePt t="92162" x="2809875" y="3889375"/>
          <p14:tracePt t="92179" x="2809875" y="3902075"/>
          <p14:tracePt t="92195" x="2809875" y="3911600"/>
          <p14:tracePt t="92211" x="2809875" y="3927475"/>
          <p14:tracePt t="92228" x="2809875" y="3943350"/>
          <p14:tracePt t="92244" x="2797175" y="3952875"/>
          <p14:tracePt t="92261" x="2787650" y="3962400"/>
          <p14:tracePt t="92278" x="2778125" y="3987800"/>
          <p14:tracePt t="92294" x="2765425" y="4013200"/>
          <p14:tracePt t="92312" x="2752725" y="4041775"/>
          <p14:tracePt t="92328" x="2736850" y="4064000"/>
          <p14:tracePt t="92345" x="2733675" y="4079875"/>
          <p14:tracePt t="92361" x="2727325" y="4108450"/>
          <p14:tracePt t="92378" x="2714625" y="4149725"/>
          <p14:tracePt t="92394" x="2701925" y="4175125"/>
          <p14:tracePt t="92412" x="2695575" y="4197350"/>
          <p14:tracePt t="92429" x="2682875" y="4225925"/>
          <p14:tracePt t="92445" x="2679700" y="4235450"/>
          <p14:tracePt t="92461" x="2673350" y="4244975"/>
          <p14:tracePt t="92478" x="2670175" y="4251325"/>
          <p14:tracePt t="92494" x="2663825" y="4251325"/>
          <p14:tracePt t="92558" x="2660650" y="4248150"/>
          <p14:tracePt t="92565" x="2654300" y="4244975"/>
          <p14:tracePt t="92579" x="2616200" y="4210050"/>
          <p14:tracePt t="92595" x="2533650" y="4146550"/>
          <p14:tracePt t="92611" x="2397125" y="4054475"/>
          <p14:tracePt t="92628" x="2219325" y="3940175"/>
          <p14:tracePt t="92644" x="2127250" y="3863975"/>
          <p14:tracePt t="92661" x="2041525" y="3778250"/>
          <p14:tracePt t="92679" x="1879600" y="3619500"/>
          <p14:tracePt t="92695" x="1752600" y="3498850"/>
          <p14:tracePt t="92712" x="1654175" y="3381375"/>
          <p14:tracePt t="92729" x="1539875" y="3267075"/>
          <p14:tracePt t="92745" x="1476375" y="3213100"/>
          <p14:tracePt t="92762" x="1422400" y="3162300"/>
          <p14:tracePt t="92778" x="1374775" y="3076575"/>
          <p14:tracePt t="92794" x="1339850" y="3035300"/>
          <p14:tracePt t="92811" x="1320800" y="2990850"/>
          <p14:tracePt t="92829" x="1295400" y="2946400"/>
          <p14:tracePt t="92845" x="1285875" y="2936875"/>
          <p14:tracePt t="92861" x="1276350" y="2927350"/>
          <p14:tracePt t="92878" x="1273175" y="2917825"/>
          <p14:tracePt t="92895" x="1273175" y="2911475"/>
          <p14:tracePt t="93335" x="1301750" y="2936875"/>
          <p14:tracePt t="93342" x="1352550" y="2971800"/>
          <p14:tracePt t="93349" x="1384300" y="3013075"/>
          <p14:tracePt t="93363" x="1457325" y="3067050"/>
          <p14:tracePt t="93379" x="1527175" y="3111500"/>
          <p14:tracePt t="93396" x="1593850" y="3143250"/>
          <p14:tracePt t="93428" x="1717675" y="3175000"/>
          <p14:tracePt t="93462" x="1828800" y="3213100"/>
          <p14:tracePt t="93477" x="1866900" y="3232150"/>
          <p14:tracePt t="93495" x="1889125" y="3244850"/>
          <p14:tracePt t="93512" x="1920875" y="3267075"/>
          <p14:tracePt t="93528" x="1930400" y="3276600"/>
          <p14:tracePt t="93545" x="1933575" y="3282950"/>
          <p14:tracePt t="93578" x="1939925" y="3282950"/>
          <p14:tracePt t="93598" x="1943100" y="3279775"/>
          <p14:tracePt t="93612" x="1962150" y="3254375"/>
          <p14:tracePt t="93627" x="1968500" y="3225800"/>
          <p14:tracePt t="93644" x="1968500" y="3175000"/>
          <p14:tracePt t="93661" x="1968500" y="3070225"/>
          <p14:tracePt t="93678" x="1968500" y="2952750"/>
          <p14:tracePt t="93695" x="1968500" y="2873375"/>
          <p14:tracePt t="93712" x="1968500" y="2765425"/>
          <p14:tracePt t="93728" x="1968500" y="2714625"/>
          <p14:tracePt t="93745" x="1968500" y="2654300"/>
          <p14:tracePt t="93762" x="1968500" y="2559050"/>
          <p14:tracePt t="93778" x="1968500" y="2508250"/>
          <p14:tracePt t="93795" x="1968500" y="2457450"/>
          <p14:tracePt t="93812" x="1968500" y="2352675"/>
          <p14:tracePt t="93828" x="1968500" y="2270125"/>
          <p14:tracePt t="93844" x="1968500" y="2190750"/>
          <p14:tracePt t="93861" x="1968500" y="2105025"/>
          <p14:tracePt t="93877" x="1968500" y="2060575"/>
          <p14:tracePt t="93894" x="1968500" y="2022475"/>
          <p14:tracePt t="93911" x="1974850" y="1962150"/>
          <p14:tracePt t="93927" x="1981200" y="1917700"/>
          <p14:tracePt t="93945" x="1981200" y="1873250"/>
          <p14:tracePt t="93961" x="1993900" y="1809750"/>
          <p14:tracePt t="93978" x="1993900" y="1781175"/>
          <p14:tracePt t="93995" x="1993900" y="1736725"/>
          <p14:tracePt t="94011" x="1993900" y="1679575"/>
          <p14:tracePt t="94027" x="1993900" y="1622425"/>
          <p14:tracePt t="94045" x="1990725" y="1558925"/>
          <p14:tracePt t="94061" x="1984375" y="1495425"/>
          <p14:tracePt t="94078" x="1984375" y="1466850"/>
          <p14:tracePt t="94095" x="1984375" y="1438275"/>
          <p14:tracePt t="94111" x="1984375" y="1406525"/>
          <p14:tracePt t="94127" x="1978025" y="1374775"/>
          <p14:tracePt t="94144" x="1965325" y="1352550"/>
          <p14:tracePt t="94161" x="1958975" y="1289050"/>
          <p14:tracePt t="94178" x="1946275" y="1244600"/>
          <p14:tracePt t="94195" x="1946275" y="1216025"/>
          <p14:tracePt t="94211" x="1933575" y="1174750"/>
          <p14:tracePt t="94228" x="1927225" y="1143000"/>
          <p14:tracePt t="94244" x="1914525" y="1120775"/>
          <p14:tracePt t="94261" x="1898650" y="1085850"/>
          <p14:tracePt t="94277" x="1898650" y="1069975"/>
          <p14:tracePt t="94294" x="1898650" y="1047750"/>
          <p14:tracePt t="94311" x="1898650" y="1016000"/>
          <p14:tracePt t="94328" x="1898650" y="993775"/>
          <p14:tracePt t="94345" x="1898650" y="977900"/>
          <p14:tracePt t="94362" x="1885950" y="955675"/>
          <p14:tracePt t="94378" x="1885950" y="946150"/>
          <p14:tracePt t="94394" x="1885950" y="936625"/>
          <p14:tracePt t="94411" x="1885950" y="917575"/>
          <p14:tracePt t="94817" x="1885950" y="923925"/>
          <p14:tracePt t="94825" x="1889125" y="942975"/>
          <p14:tracePt t="94831" x="1905000" y="981075"/>
          <p14:tracePt t="94845" x="1920875" y="1085850"/>
          <p14:tracePt t="94877" x="1939925" y="1365250"/>
          <p14:tracePt t="94912" x="2025650" y="1895475"/>
          <p14:tracePt t="94929" x="2092325" y="2127250"/>
          <p14:tracePt t="94946" x="2241550" y="2686050"/>
          <p14:tracePt t="94962" x="2371725" y="3086100"/>
          <p14:tracePt t="94981" x="2587625" y="3727450"/>
          <p14:tracePt t="94997" x="2695575" y="4187825"/>
          <p14:tracePt t="95013" x="2778125" y="4683125"/>
          <p14:tracePt t="95033" x="2828925" y="5356225"/>
          <p14:tracePt t="95046" x="2854325" y="5810250"/>
          <p14:tracePt t="95062" x="2879725" y="6010275"/>
          <p14:tracePt t="96208" x="2879725" y="5965825"/>
          <p14:tracePt t="96215" x="2879725" y="5908675"/>
          <p14:tracePt t="96228" x="2879725" y="5851525"/>
          <p14:tracePt t="96245" x="2879725" y="5734050"/>
          <p14:tracePt t="96261" x="2879725" y="5651500"/>
          <p14:tracePt t="96278" x="2879725" y="5581650"/>
          <p14:tracePt t="96295" x="2867025" y="5470525"/>
          <p14:tracePt t="96327" x="2838450" y="5334000"/>
          <p14:tracePt t="96360" x="2762250" y="5076825"/>
          <p14:tracePt t="96377" x="2740025" y="4978400"/>
          <p14:tracePt t="96394" x="2708275" y="4832350"/>
          <p14:tracePt t="96411" x="2708275" y="4752975"/>
          <p14:tracePt t="96428" x="2708275" y="4692650"/>
          <p14:tracePt t="96444" x="2708275" y="4629150"/>
          <p14:tracePt t="96461" x="2708275" y="4594225"/>
          <p14:tracePt t="96478" x="2708275" y="4530725"/>
          <p14:tracePt t="96494" x="2711450" y="4479925"/>
          <p14:tracePt t="96511" x="2733675" y="4403725"/>
          <p14:tracePt t="96515" x="2740025" y="4375150"/>
          <p14:tracePt t="96529" x="2768600" y="4308475"/>
          <p14:tracePt t="96545" x="2790825" y="4251325"/>
          <p14:tracePt t="96562" x="2819400" y="4213225"/>
          <p14:tracePt t="96579" x="2854325" y="4168775"/>
          <p14:tracePt t="96594" x="2882900" y="4124325"/>
          <p14:tracePt t="96611" x="2908300" y="4067175"/>
          <p14:tracePt t="96628" x="2978150" y="3968750"/>
          <p14:tracePt t="96645" x="3032125" y="3895725"/>
          <p14:tracePt t="96661" x="3076575" y="3838575"/>
          <p14:tracePt t="96678" x="3121025" y="3730625"/>
          <p14:tracePt t="96695" x="3136900" y="3625850"/>
          <p14:tracePt t="96712" x="3152775" y="3540125"/>
          <p14:tracePt t="96728" x="3143250" y="3467100"/>
          <p14:tracePt t="96744" x="3130550" y="3429000"/>
          <p14:tracePt t="96761" x="3117850" y="3390900"/>
          <p14:tracePt t="96778" x="3117850" y="3336925"/>
          <p14:tracePt t="96794" x="3117850" y="3308350"/>
          <p14:tracePt t="96810" x="3105150" y="3270250"/>
          <p14:tracePt t="96829" x="3079750" y="3213100"/>
          <p14:tracePt t="96845" x="3054350" y="3175000"/>
          <p14:tracePt t="96861" x="3028950" y="3143250"/>
          <p14:tracePt t="96878" x="2987675" y="3111500"/>
          <p14:tracePt t="96894" x="2955925" y="3086100"/>
          <p14:tracePt t="96911" x="2936875" y="3076575"/>
          <p14:tracePt t="96928" x="2924175" y="3060700"/>
          <p14:tracePt t="96944" x="2914650" y="3057525"/>
          <p14:tracePt t="96961" x="2905125" y="3051175"/>
          <p14:tracePt t="96978" x="2889250" y="3035300"/>
          <p14:tracePt t="96994" x="2879725" y="3025775"/>
          <p14:tracePt t="97011" x="2863850" y="3016250"/>
          <p14:tracePt t="97028" x="2847975" y="3009900"/>
          <p14:tracePt t="97044" x="2838450" y="3006725"/>
          <p14:tracePt t="97061" x="2828925" y="3000375"/>
          <p14:tracePt t="97077" x="2800350" y="2978150"/>
          <p14:tracePt t="97094" x="2778125" y="2965450"/>
          <p14:tracePt t="97111" x="2752725" y="2955925"/>
          <p14:tracePt t="97127" x="2740025" y="2949575"/>
          <p14:tracePt t="97144" x="2730500" y="2949575"/>
          <p14:tracePt t="97161" x="2720975" y="2949575"/>
          <p14:tracePt t="97177" x="2698750" y="2949575"/>
          <p14:tracePt t="97194" x="2689225" y="2949575"/>
          <p14:tracePt t="97211" x="2667000" y="2949575"/>
          <p14:tracePt t="97228" x="2628900" y="2949575"/>
          <p14:tracePt t="97245" x="2606675" y="2949575"/>
          <p14:tracePt t="97261" x="2574925" y="2952750"/>
          <p14:tracePt t="97278" x="2562225" y="2968625"/>
          <p14:tracePt t="97294" x="2552700" y="2978150"/>
          <p14:tracePt t="97310" x="2533650" y="2994025"/>
          <p14:tracePt t="97327" x="2498725" y="3013075"/>
          <p14:tracePt t="97344" x="2463800" y="3025775"/>
          <p14:tracePt t="97361" x="2416175" y="3038475"/>
          <p14:tracePt t="97378" x="2374900" y="3060700"/>
          <p14:tracePt t="97394" x="2343150" y="3073400"/>
          <p14:tracePt t="97411" x="2333625" y="3082925"/>
          <p14:tracePt t="97427" x="2320925" y="3098800"/>
          <p14:tracePt t="97444" x="2301875" y="3114675"/>
          <p14:tracePt t="97461" x="2292350" y="3124200"/>
          <p14:tracePt t="97477" x="2273300" y="3140075"/>
          <p14:tracePt t="97494" x="2263775" y="3149600"/>
          <p14:tracePt t="97511" x="2247900" y="3165475"/>
          <p14:tracePt t="97528" x="2232025" y="3181350"/>
          <p14:tracePt t="97544" x="2222500" y="3190875"/>
          <p14:tracePt t="97561" x="2212975" y="3200400"/>
          <p14:tracePt t="97578" x="2200275" y="3219450"/>
          <p14:tracePt t="97594" x="2197100" y="3228975"/>
          <p14:tracePt t="97611" x="2184400" y="3244850"/>
          <p14:tracePt t="97628" x="2174875" y="3279775"/>
          <p14:tracePt t="97644" x="2168525" y="3295650"/>
          <p14:tracePt t="97661" x="2168525" y="3324225"/>
          <p14:tracePt t="97678" x="2168525" y="3365500"/>
          <p14:tracePt t="97694" x="2155825" y="3409950"/>
          <p14:tracePt t="97711" x="2136775" y="3454400"/>
          <p14:tracePt t="97727" x="2117725" y="3517900"/>
          <p14:tracePt t="97744" x="2098675" y="3565525"/>
          <p14:tracePt t="97762" x="2054225" y="3660775"/>
          <p14:tracePt t="97778" x="2038350" y="3711575"/>
          <p14:tracePt t="97794" x="2025650" y="3768725"/>
          <p14:tracePt t="97812" x="2006600" y="3848100"/>
          <p14:tracePt t="97827" x="2000250" y="3902075"/>
          <p14:tracePt t="97844" x="1993900" y="3962400"/>
          <p14:tracePt t="97860" x="1978025" y="4025900"/>
          <p14:tracePt t="97878" x="1958975" y="4127500"/>
          <p14:tracePt t="97895" x="1936750" y="4194175"/>
          <p14:tracePt t="97912" x="1914525" y="4292600"/>
          <p14:tracePt t="97928" x="1898650" y="4368800"/>
          <p14:tracePt t="97945" x="1898650" y="4429125"/>
          <p14:tracePt t="97962" x="1898650" y="4514850"/>
          <p14:tracePt t="97977" x="1898650" y="4565650"/>
          <p14:tracePt t="97994" x="1892300" y="4610100"/>
          <p14:tracePt t="98011" x="1892300" y="4695825"/>
          <p14:tracePt t="98027" x="1892300" y="4733925"/>
          <p14:tracePt t="98044" x="1892300" y="4778375"/>
          <p14:tracePt t="98061" x="1892300" y="4816475"/>
          <p14:tracePt t="98077" x="1892300" y="4838700"/>
          <p14:tracePt t="98094" x="1895475" y="4870450"/>
          <p14:tracePt t="98111" x="1914525" y="4905375"/>
          <p14:tracePt t="98127" x="1927225" y="4933950"/>
          <p14:tracePt t="98144" x="1943100" y="4953000"/>
          <p14:tracePt t="98162" x="1958975" y="4972050"/>
          <p14:tracePt t="98178" x="1981200" y="4997450"/>
          <p14:tracePt t="98195" x="2019300" y="5010150"/>
          <p14:tracePt t="98212" x="2070100" y="5029200"/>
          <p14:tracePt t="98228" x="2092325" y="5029200"/>
          <p14:tracePt t="98244" x="2114550" y="5029200"/>
          <p14:tracePt t="98261" x="2127250" y="5029200"/>
          <p14:tracePt t="98277" x="2136775" y="5029200"/>
          <p14:tracePt t="98311" x="2143125" y="5029200"/>
          <p14:tracePt t="98648" x="2143125" y="5000625"/>
          <p14:tracePt t="98655" x="2149475" y="4953000"/>
          <p14:tracePt t="98662" x="2168525" y="4905375"/>
          <p14:tracePt t="98677" x="2200275" y="4784725"/>
          <p14:tracePt t="98694" x="2244725" y="4673600"/>
          <p14:tracePt t="98710" x="2279650" y="4587875"/>
          <p14:tracePt t="98727" x="2298700" y="4549775"/>
          <p14:tracePt t="98761" x="2327275" y="4511675"/>
          <p14:tracePt t="98794" x="2352675" y="4473575"/>
          <p14:tracePt t="98811" x="2368550" y="4457700"/>
          <p14:tracePt t="98827" x="2378075" y="4441825"/>
          <p14:tracePt t="98844" x="2387600" y="4432300"/>
          <p14:tracePt t="98861" x="2406650" y="4416425"/>
          <p14:tracePt t="98878" x="2413000" y="4406900"/>
          <p14:tracePt t="98895" x="2413000" y="4391025"/>
          <p14:tracePt t="98911" x="2413000" y="4378325"/>
          <p14:tracePt t="98928" x="2416175" y="4368800"/>
          <p14:tracePt t="98944" x="2422525" y="4340225"/>
          <p14:tracePt t="98960" x="2441575" y="4311650"/>
          <p14:tracePt t="98977" x="2457450" y="4279900"/>
          <p14:tracePt t="98994" x="2470150" y="4264025"/>
          <p14:tracePt t="99010" x="2473325" y="4248150"/>
          <p14:tracePt t="99027" x="2473325" y="4238625"/>
          <p14:tracePt t="99044" x="2473325" y="4225925"/>
          <p14:tracePt t="99096" x="2473325" y="4219575"/>
          <p14:tracePt t="99103" x="2479675" y="4219575"/>
          <p14:tracePt t="99339" x="2479675" y="4225925"/>
          <p14:tracePt t="99346" x="2479675" y="4232275"/>
          <p14:tracePt t="99361" x="2476500" y="4254500"/>
          <p14:tracePt t="99377" x="2470150" y="4270375"/>
          <p14:tracePt t="99394" x="2460625" y="4292600"/>
          <p14:tracePt t="99410" x="2438400" y="4314825"/>
          <p14:tracePt t="99428" x="2428875" y="4330700"/>
          <p14:tracePt t="99445" x="2419350" y="4346575"/>
          <p14:tracePt t="99461" x="2397125" y="4365625"/>
          <p14:tracePt t="99478" x="2387600" y="4375150"/>
          <p14:tracePt t="99494" x="2374900" y="4403725"/>
          <p14:tracePt t="99511" x="2359025" y="4438650"/>
          <p14:tracePt t="99527" x="2339975" y="4470400"/>
          <p14:tracePt t="99545" x="2320925" y="4514850"/>
          <p14:tracePt t="99562" x="2317750" y="4530725"/>
          <p14:tracePt t="99578" x="2311400" y="4546600"/>
          <p14:tracePt t="99595" x="2301875" y="4559300"/>
          <p14:tracePt t="99611" x="2282825" y="4578350"/>
          <p14:tracePt t="99627" x="2273300" y="4587875"/>
          <p14:tracePt t="99645" x="2260600" y="4600575"/>
          <p14:tracePt t="99660" x="2251075" y="4610100"/>
          <p14:tracePt t="99677" x="2232025" y="4629150"/>
          <p14:tracePt t="99694" x="2219325" y="4641850"/>
          <p14:tracePt t="99710" x="2209800" y="4651375"/>
          <p14:tracePt t="99727" x="2200275" y="4660900"/>
          <p14:tracePt t="99745" x="2184400" y="4683125"/>
          <p14:tracePt t="99761" x="2168525" y="4692650"/>
          <p14:tracePt t="99777" x="2139950" y="4692650"/>
          <p14:tracePt t="99795" x="2105025" y="4692650"/>
          <p14:tracePt t="99810" x="2076450" y="4692650"/>
          <p14:tracePt t="99827" x="2066925" y="4692650"/>
          <p14:tracePt t="99844" x="2051050" y="4692650"/>
          <p14:tracePt t="99861" x="2041525" y="4692650"/>
          <p14:tracePt t="99878" x="2032000" y="4692650"/>
          <p14:tracePt t="99945" x="2032000" y="4689475"/>
          <p14:tracePt t="99952" x="2032000" y="4686300"/>
          <p14:tracePt t="99960" x="2032000" y="4679950"/>
          <p14:tracePt t="99977" x="2032000" y="4676775"/>
          <p14:tracePt t="99995" x="2038350" y="4654550"/>
          <p14:tracePt t="100011" x="2051050" y="4645025"/>
          <p14:tracePt t="100028" x="2063750" y="4635500"/>
          <p14:tracePt t="100044" x="2108200" y="4610100"/>
          <p14:tracePt t="100061" x="2130425" y="4600575"/>
          <p14:tracePt t="100077" x="2162175" y="4587875"/>
          <p14:tracePt t="100094" x="2203450" y="4562475"/>
          <p14:tracePt t="100111" x="2244725" y="4530725"/>
          <p14:tracePt t="100127" x="2282825" y="4518025"/>
          <p14:tracePt t="100144" x="2317750" y="4492625"/>
          <p14:tracePt t="100161" x="2339975" y="4476750"/>
          <p14:tracePt t="100177" x="2349500" y="4467225"/>
          <p14:tracePt t="100194" x="2365375" y="4445000"/>
          <p14:tracePt t="100210" x="2384425" y="4422775"/>
          <p14:tracePt t="100228" x="2384425" y="4410075"/>
          <p14:tracePt t="100245" x="2393950" y="4397375"/>
          <p14:tracePt t="100261" x="2393950" y="4387850"/>
          <p14:tracePt t="100278" x="2400300" y="4371975"/>
          <p14:tracePt t="100294" x="2400300" y="4346575"/>
          <p14:tracePt t="100311" x="2400300" y="4318000"/>
          <p14:tracePt t="100327" x="2403475" y="4292600"/>
          <p14:tracePt t="100344" x="2403475" y="4254500"/>
          <p14:tracePt t="100361" x="2403475" y="4238625"/>
          <p14:tracePt t="100378" x="2403475" y="4229100"/>
          <p14:tracePt t="100394" x="2403475" y="4219575"/>
          <p14:tracePt t="100411" x="2403475" y="4206875"/>
          <p14:tracePt t="100524" x="2403475" y="4216400"/>
          <p14:tracePt t="100530" x="2403475" y="4219575"/>
          <p14:tracePt t="100544" x="2403475" y="4229100"/>
          <p14:tracePt t="100561" x="2403475" y="4238625"/>
          <p14:tracePt t="100577" x="2403475" y="4251325"/>
          <p14:tracePt t="100580" x="2403475" y="4254500"/>
          <p14:tracePt t="100593" x="2403475" y="4270375"/>
          <p14:tracePt t="100610" x="2403475" y="4279900"/>
          <p14:tracePt t="100627" x="2403475" y="4295775"/>
          <p14:tracePt t="100644" x="2403475" y="4333875"/>
          <p14:tracePt t="100661" x="2403475" y="4356100"/>
          <p14:tracePt t="100677" x="2403475" y="4384675"/>
          <p14:tracePt t="100694" x="2403475" y="4406900"/>
          <p14:tracePt t="100711" x="2403475" y="4416425"/>
          <p14:tracePt t="100727" x="2403475" y="4432300"/>
          <p14:tracePt t="100744" x="2403475" y="4445000"/>
          <p14:tracePt t="100761" x="2403475" y="4460875"/>
          <p14:tracePt t="100778" x="2403475" y="4489450"/>
          <p14:tracePt t="100794" x="2403475" y="4524375"/>
          <p14:tracePt t="100811" x="2390775" y="4552950"/>
          <p14:tracePt t="100828" x="2371725" y="4578350"/>
          <p14:tracePt t="100844" x="2368550" y="4594225"/>
          <p14:tracePt t="100860" x="2355850" y="4610100"/>
          <p14:tracePt t="100877" x="2352675" y="4619625"/>
          <p14:tracePt t="100894" x="2343150" y="4632325"/>
          <p14:tracePt t="100911" x="2333625" y="4641850"/>
          <p14:tracePt t="100928" x="2317750" y="4657725"/>
          <p14:tracePt t="100944" x="2301875" y="4673600"/>
          <p14:tracePt t="100961" x="2292350" y="4683125"/>
          <p14:tracePt t="100978" x="2270125" y="4702175"/>
          <p14:tracePt t="100994" x="2260600" y="4714875"/>
          <p14:tracePt t="101010" x="2251075" y="4724400"/>
          <p14:tracePt t="101027" x="2241550" y="4727575"/>
          <p14:tracePt t="101044" x="2228850" y="4743450"/>
          <p14:tracePt t="101061" x="2216150" y="4759325"/>
          <p14:tracePt t="101078" x="2203450" y="4768850"/>
          <p14:tracePt t="101094" x="2193925" y="4768850"/>
          <p14:tracePt t="101111" x="2178050" y="4768850"/>
          <p14:tracePt t="101126" x="2168525" y="4768850"/>
          <p14:tracePt t="101144" x="2159000" y="4768850"/>
          <p14:tracePt t="101160" x="2152650" y="4768850"/>
          <p14:tracePt t="101178" x="2143125" y="4768850"/>
          <p14:tracePt t="101194" x="2127250" y="4768850"/>
          <p14:tracePt t="101211" x="2124075" y="4765675"/>
          <p14:tracePt t="101228" x="2124075" y="4746625"/>
          <p14:tracePt t="101244" x="2124075" y="4737100"/>
          <p14:tracePt t="101261" x="2124075" y="4721225"/>
          <p14:tracePt t="101277" x="2124075" y="4711700"/>
          <p14:tracePt t="101294" x="2124075" y="4686300"/>
          <p14:tracePt t="101311" x="2124075" y="4676775"/>
          <p14:tracePt t="101328" x="2124075" y="4667250"/>
          <p14:tracePt t="101344" x="2124075" y="4660900"/>
          <p14:tracePt t="101378" x="2127250" y="4645025"/>
          <p14:tracePt t="101394" x="2139950" y="4635500"/>
          <p14:tracePt t="101410" x="2165350" y="4622800"/>
          <p14:tracePt t="101427" x="2206625" y="4603750"/>
          <p14:tracePt t="101444" x="2216150" y="4600575"/>
          <p14:tracePt t="101461" x="2235200" y="4584700"/>
          <p14:tracePt t="101478" x="2254250" y="4575175"/>
          <p14:tracePt t="101494" x="2276475" y="4562475"/>
          <p14:tracePt t="101511" x="2308225" y="4543425"/>
          <p14:tracePt t="101528" x="2346325" y="4492625"/>
          <p14:tracePt t="101544" x="2381250" y="4445000"/>
          <p14:tracePt t="101560" x="2406650" y="4406900"/>
          <p14:tracePt t="101577" x="2428875" y="4378325"/>
          <p14:tracePt t="101594" x="2438400" y="4368800"/>
          <p14:tracePt t="101611" x="2438400" y="4356100"/>
          <p14:tracePt t="101628" x="2447925" y="4352925"/>
          <p14:tracePt t="101661" x="2451100" y="4352925"/>
          <p14:tracePt t="101949" x="2444750" y="4359275"/>
          <p14:tracePt t="101956" x="2441575" y="4365625"/>
          <p14:tracePt t="101963" x="2435225" y="4368800"/>
          <p14:tracePt t="101977" x="2425700" y="4384675"/>
          <p14:tracePt t="101993" x="2409825" y="4394200"/>
          <p14:tracePt t="102011" x="2400300" y="4403725"/>
          <p14:tracePt t="102044" x="2374900" y="4435475"/>
          <p14:tracePt t="102077" x="2343150" y="4460875"/>
          <p14:tracePt t="102093" x="2333625" y="4470400"/>
          <p14:tracePt t="102110" x="2324100" y="4479925"/>
          <p14:tracePt t="102127" x="2308225" y="4495800"/>
          <p14:tracePt t="102144" x="2298700" y="4495800"/>
          <p14:tracePt t="102160" x="2289175" y="4495800"/>
          <p14:tracePt t="102177" x="2273300" y="4495800"/>
          <p14:tracePt t="102194" x="2263775" y="4495800"/>
          <p14:tracePt t="102211" x="2260600" y="4495800"/>
          <p14:tracePt t="102227" x="2251075" y="4495800"/>
          <p14:tracePt t="102243" x="2244725" y="4495800"/>
          <p14:tracePt t="102306" x="2247900" y="4492625"/>
          <p14:tracePt t="102313" x="2251075" y="4483100"/>
          <p14:tracePt t="102327" x="2276475" y="4470400"/>
          <p14:tracePt t="102344" x="2305050" y="4460875"/>
          <p14:tracePt t="102361" x="2320925" y="4448175"/>
          <p14:tracePt t="102377" x="2349500" y="4438650"/>
          <p14:tracePt t="102393" x="2371725" y="4419600"/>
          <p14:tracePt t="102410" x="2403475" y="4406900"/>
          <p14:tracePt t="102428" x="2438400" y="4391025"/>
          <p14:tracePt t="102444" x="2470150" y="4378325"/>
          <p14:tracePt t="102461" x="2486025" y="4359275"/>
          <p14:tracePt t="102478" x="2508250" y="4346575"/>
          <p14:tracePt t="102494" x="2517775" y="4337050"/>
          <p14:tracePt t="102510" x="2520950" y="4324350"/>
          <p14:tracePt t="102527" x="2530475" y="4311650"/>
          <p14:tracePt t="102543" x="2530475" y="4305300"/>
          <p14:tracePt t="102560" x="2530475" y="4302125"/>
          <p14:tracePt t="102577" x="2530475" y="4295775"/>
          <p14:tracePt t="102594" x="2530475" y="4289425"/>
          <p14:tracePt t="102611" x="2530475" y="4286250"/>
          <p14:tracePt t="102848" x="2524125" y="4292600"/>
          <p14:tracePt t="102856" x="2520950" y="4298950"/>
          <p14:tracePt t="102862" x="2514600" y="4302125"/>
          <p14:tracePt t="102878" x="2505075" y="4311650"/>
          <p14:tracePt t="102894" x="2489200" y="4321175"/>
          <p14:tracePt t="102926" x="2463800" y="4352925"/>
          <p14:tracePt t="102961" x="2432050" y="4384675"/>
          <p14:tracePt t="102977" x="2422525" y="4384675"/>
          <p14:tracePt t="102993" x="2413000" y="4384675"/>
          <p14:tracePt t="103011" x="2400300" y="4384675"/>
          <p14:tracePt t="103027" x="2390775" y="4384675"/>
          <p14:tracePt t="103044" x="2384425" y="4384675"/>
          <p14:tracePt t="103577" x="2387600" y="4378325"/>
          <p14:tracePt t="103583" x="2406650" y="4359275"/>
          <p14:tracePt t="103594" x="2419350" y="4330700"/>
          <p14:tracePt t="103610" x="2460625" y="4270375"/>
          <p14:tracePt t="103626" x="2492375" y="4244975"/>
          <p14:tracePt t="103644" x="2501900" y="4235450"/>
          <p14:tracePt t="103677" x="2514600" y="4216400"/>
          <p14:tracePt t="104203" x="2514600" y="4222750"/>
          <p14:tracePt t="104209" x="2508250" y="4225925"/>
          <p14:tracePt t="104216" x="2508250" y="4232275"/>
          <p14:tracePt t="104226" x="2508250" y="4235450"/>
          <p14:tracePt t="104244" x="2505075" y="4244975"/>
          <p14:tracePt t="104261" x="2505075" y="4260850"/>
          <p14:tracePt t="104277" x="2505075" y="4267200"/>
          <p14:tracePt t="104311" x="2498725" y="4270375"/>
          <p14:tracePt t="104346" x="2495550" y="4279900"/>
          <p14:tracePt t="104361" x="2482850" y="4279900"/>
          <p14:tracePt t="104377" x="2479675" y="4286250"/>
          <p14:tracePt t="104395" x="2470150" y="4295775"/>
          <p14:tracePt t="104411" x="2463800" y="4311650"/>
          <p14:tracePt t="104427" x="2454275" y="4314825"/>
          <p14:tracePt t="104445" x="2451100" y="4330700"/>
          <p14:tracePt t="104461" x="2435225" y="4340225"/>
          <p14:tracePt t="104477" x="2425700" y="4349750"/>
          <p14:tracePt t="104494" x="2413000" y="4371975"/>
          <p14:tracePt t="104510" x="2409825" y="4375150"/>
          <p14:tracePt t="104526" x="2403475" y="4375150"/>
          <p14:tracePt t="104544" x="2403475" y="4384675"/>
          <p14:tracePt t="104561" x="2400300" y="4391025"/>
          <p14:tracePt t="104577" x="2390775" y="4400550"/>
          <p14:tracePt t="104594" x="2374900" y="4419600"/>
          <p14:tracePt t="104611" x="2365375" y="4429125"/>
          <p14:tracePt t="104627" x="2355850" y="4441825"/>
          <p14:tracePt t="104631" x="2346325" y="4445000"/>
          <p14:tracePt t="104644" x="2333625" y="4454525"/>
          <p14:tracePt t="104660" x="2324100" y="4470400"/>
          <p14:tracePt t="104676" x="2314575" y="4479925"/>
          <p14:tracePt t="104694" x="2305050" y="4479925"/>
          <p14:tracePt t="104710" x="2305050" y="4486275"/>
          <p14:tracePt t="104727" x="2305050" y="4489450"/>
          <p14:tracePt t="104744" x="2295525" y="4489450"/>
          <p14:tracePt t="104760" x="2295525" y="4495800"/>
          <p14:tracePt t="104777" x="2289175" y="4498975"/>
          <p14:tracePt t="104974" x="2305050" y="4492625"/>
          <p14:tracePt t="104980" x="2317750" y="4473575"/>
          <p14:tracePt t="104994" x="2355850" y="4441825"/>
          <p14:tracePt t="105011" x="2381250" y="4416425"/>
          <p14:tracePt t="105027" x="2390775" y="4406900"/>
          <p14:tracePt t="105043" x="2409825" y="4384675"/>
          <p14:tracePt t="105060" x="2416175" y="4375150"/>
          <p14:tracePt t="105076" x="2419350" y="4368800"/>
          <p14:tracePt t="105116" x="2419350" y="4365625"/>
          <p14:tracePt t="105145" x="2419350" y="4359275"/>
          <p14:tracePt t="105457" x="2419350" y="4362450"/>
          <p14:tracePt t="105465" x="2413000" y="4365625"/>
          <p14:tracePt t="105477" x="2403475" y="4371975"/>
          <p14:tracePt t="105493" x="2387600" y="4381500"/>
          <p14:tracePt t="105510" x="2378075" y="4391025"/>
          <p14:tracePt t="105527" x="2368550" y="4397375"/>
          <p14:tracePt t="105544" x="2355850" y="4400550"/>
          <p14:tracePt t="105577" x="2339975" y="4400550"/>
          <p14:tracePt t="105609" x="2409825" y="4305300"/>
          <p14:tracePt t="105627" x="2527300" y="4197350"/>
          <p14:tracePt t="105644" x="2762250" y="3978275"/>
          <p14:tracePt t="105660" x="2873375" y="3851275"/>
          <p14:tracePt t="105682" x="3057525" y="3638550"/>
          <p14:tracePt t="105694" x="3181350" y="3467100"/>
          <p14:tracePt t="105712" x="3298825" y="3340100"/>
          <p14:tracePt t="105727" x="3400425" y="3213100"/>
          <p14:tracePt t="105743" x="3533775" y="3022600"/>
          <p14:tracePt t="105760" x="3609975" y="2940050"/>
          <p14:tracePt t="105776" x="3670300" y="2886075"/>
          <p14:tracePt t="105793" x="3736975" y="2790825"/>
          <p14:tracePt t="105810" x="3768725" y="2724150"/>
          <p14:tracePt t="105826" x="3800475" y="2676525"/>
          <p14:tracePt t="105843" x="3835400" y="2597150"/>
          <p14:tracePt t="105860" x="3848100" y="2559050"/>
          <p14:tracePt t="105876" x="3867150" y="2536825"/>
          <p14:tracePt t="105894" x="3883025" y="2508250"/>
          <p14:tracePt t="105911" x="3892550" y="2498725"/>
          <p14:tracePt t="105928" x="3914775" y="2482850"/>
          <p14:tracePt t="105944" x="3924300" y="2466975"/>
          <p14:tracePt t="105961" x="3924300" y="2457450"/>
          <p14:tracePt t="105978" x="3937000" y="2447925"/>
          <p14:tracePt t="105993" x="3943350" y="2438400"/>
          <p14:tracePt t="106009" x="3949700" y="2422525"/>
          <p14:tracePt t="106027" x="3949700" y="2381250"/>
          <p14:tracePt t="106043" x="3949700" y="2336800"/>
          <p14:tracePt t="106060" x="3949700" y="2301875"/>
          <p14:tracePt t="106078" x="3949700" y="2266950"/>
          <p14:tracePt t="106094" x="3949700" y="2257425"/>
          <p14:tracePt t="106110" x="3949700" y="2235200"/>
          <p14:tracePt t="106127" x="3949700" y="2222500"/>
          <p14:tracePt t="106143" x="3949700" y="2212975"/>
          <p14:tracePt t="106159" x="3946525" y="2190750"/>
          <p14:tracePt t="106177" x="3933825" y="2162175"/>
          <p14:tracePt t="106193" x="3930650" y="2146300"/>
          <p14:tracePt t="106209" x="3930650" y="2124075"/>
          <p14:tracePt t="106227" x="3930650" y="2111375"/>
          <p14:tracePt t="106243" x="3930650" y="2101850"/>
          <p14:tracePt t="106260" x="3930650" y="2085975"/>
          <p14:tracePt t="106277" x="3930650" y="2076450"/>
          <p14:tracePt t="106344" x="3940175" y="2076450"/>
          <p14:tracePt t="106350" x="3952875" y="2076450"/>
          <p14:tracePt t="106360" x="3978275" y="2079625"/>
          <p14:tracePt t="106377" x="4013200" y="2098675"/>
          <p14:tracePt t="106393" x="4044950" y="2105025"/>
          <p14:tracePt t="106409" x="4060825" y="2108200"/>
          <p14:tracePt t="106427" x="4086225" y="2108200"/>
          <p14:tracePt t="106443" x="4102100" y="2108200"/>
          <p14:tracePt t="106460" x="4124325" y="2114550"/>
          <p14:tracePt t="106477" x="4165600" y="2120900"/>
          <p14:tracePt t="106493" x="4203700" y="2127250"/>
          <p14:tracePt t="106511" x="4225925" y="2127250"/>
          <p14:tracePt t="106526" x="4270375" y="2127250"/>
          <p14:tracePt t="106543" x="4292600" y="2127250"/>
          <p14:tracePt t="106559" x="4330700" y="2127250"/>
          <p14:tracePt t="106576" x="4362450" y="2127250"/>
          <p14:tracePt t="106592" x="4394200" y="2127250"/>
          <p14:tracePt t="106609" x="4410075" y="2127250"/>
          <p14:tracePt t="106626" x="4441825" y="2127250"/>
          <p14:tracePt t="106642" x="4464050" y="2127250"/>
          <p14:tracePt t="106659" x="4486275" y="2133600"/>
          <p14:tracePt t="106676" x="4518025" y="2133600"/>
          <p14:tracePt t="106692" x="4549775" y="2139950"/>
          <p14:tracePt t="106709" x="4565650" y="2143125"/>
          <p14:tracePt t="106726" x="4597400" y="2143125"/>
          <p14:tracePt t="106742" x="4606925" y="2143125"/>
          <p14:tracePt t="106759" x="4616450" y="2155825"/>
          <p14:tracePt t="106776" x="4632325" y="2155825"/>
          <p14:tracePt t="106792" x="4645025" y="2155825"/>
          <p14:tracePt t="106809" x="4651375" y="2155825"/>
          <p14:tracePt t="106826" x="4660900" y="2159000"/>
          <p14:tracePt t="106842" x="4667250" y="2159000"/>
          <p14:tracePt t="106859" x="4667250" y="2165350"/>
          <p14:tracePt t="106876" x="4670425" y="2165350"/>
          <p14:tracePt t="107412" x="4657725" y="2165350"/>
          <p14:tracePt t="107419" x="4645025" y="2165350"/>
          <p14:tracePt t="107426" x="4635500" y="2165350"/>
          <p14:tracePt t="107443" x="4613275" y="2165350"/>
          <p14:tracePt t="107460" x="4568825" y="2162175"/>
          <p14:tracePt t="107476" x="4479925" y="2139950"/>
          <p14:tracePt t="107510" x="4349750" y="2139950"/>
          <p14:tracePt t="107543" x="4225925" y="2139950"/>
          <p14:tracePt t="107561" x="4165600" y="2139950"/>
          <p14:tracePt t="107577" x="4121150" y="2139950"/>
          <p14:tracePt t="107593" x="4076700" y="2139950"/>
          <p14:tracePt t="107610" x="4000500" y="2139950"/>
          <p14:tracePt t="107626" x="3962400" y="2139950"/>
          <p14:tracePt t="107643" x="3917950" y="2139950"/>
          <p14:tracePt t="107661" x="3870325" y="2139950"/>
          <p14:tracePt t="107677" x="3851275" y="2139950"/>
          <p14:tracePt t="107694" x="3819525" y="2139950"/>
          <p14:tracePt t="107710" x="3806825" y="2139950"/>
          <p14:tracePt t="107726" x="3797300" y="2139950"/>
          <p14:tracePt t="107743" x="3787775" y="2139950"/>
          <p14:tracePt t="107760" x="3765550" y="2139950"/>
          <p14:tracePt t="107777" x="3762375" y="2139950"/>
          <p14:tracePt t="107794" x="3762375" y="2146300"/>
          <p14:tracePt t="107811" x="3784600" y="2162175"/>
          <p14:tracePt t="107827" x="3829050" y="2168525"/>
          <p14:tracePt t="107843" x="3902075" y="2178050"/>
          <p14:tracePt t="107860" x="3997325" y="2178050"/>
          <p14:tracePt t="107876" x="4038600" y="2178050"/>
          <p14:tracePt t="107893" x="4083050" y="2178050"/>
          <p14:tracePt t="107910" x="4140200" y="2178050"/>
          <p14:tracePt t="107927" x="4181475" y="2178050"/>
          <p14:tracePt t="107943" x="4235450" y="2178050"/>
          <p14:tracePt t="107960" x="4327525" y="2178050"/>
          <p14:tracePt t="107976" x="4378325" y="2178050"/>
          <p14:tracePt t="107993" x="4410075" y="2178050"/>
          <p14:tracePt t="108010" x="4435475" y="2178050"/>
          <p14:tracePt t="108026" x="4445000" y="2178050"/>
          <p14:tracePt t="108044" x="4454525" y="2178050"/>
          <p14:tracePt t="108061" x="4470400" y="2178050"/>
          <p14:tracePt t="108077" x="4483100" y="2178050"/>
          <p14:tracePt t="108094" x="4492625" y="2178050"/>
          <p14:tracePt t="108110" x="4508500" y="2178050"/>
          <p14:tracePt t="108126" x="4518025" y="2178050"/>
          <p14:tracePt t="108143" x="4533900" y="2178050"/>
          <p14:tracePt t="108389" x="4530725" y="2178050"/>
          <p14:tracePt t="108396" x="4521200" y="2178050"/>
          <p14:tracePt t="108410" x="4511675" y="2178050"/>
          <p14:tracePt t="108426" x="4502150" y="2178050"/>
          <p14:tracePt t="108443" x="4492625" y="2178050"/>
          <p14:tracePt t="108460" x="4473575" y="2178050"/>
          <p14:tracePt t="108476" x="4460875" y="2178050"/>
          <p14:tracePt t="108493" x="4451350" y="2178050"/>
          <p14:tracePt t="108509" x="4441825" y="2178050"/>
          <p14:tracePt t="108527" x="4432300" y="2178050"/>
          <p14:tracePt t="108544" x="4416425" y="2178050"/>
          <p14:tracePt t="108560" x="4391025" y="2178050"/>
          <p14:tracePt t="108576" x="4362450" y="2178050"/>
          <p14:tracePt t="108593" x="4340225" y="2178050"/>
          <p14:tracePt t="108610" x="4305300" y="2178050"/>
          <p14:tracePt t="108626" x="4295775" y="2178050"/>
          <p14:tracePt t="108643" x="4286250" y="2178050"/>
          <p14:tracePt t="108660" x="4273550" y="2178050"/>
          <p14:tracePt t="108676" x="4244975" y="2178050"/>
          <p14:tracePt t="108694" x="4222750" y="2178050"/>
          <p14:tracePt t="108709" x="4181475" y="2178050"/>
          <p14:tracePt t="108726" x="4171950" y="2178050"/>
          <p14:tracePt t="108743" x="4162425" y="2178050"/>
          <p14:tracePt t="108760" x="4143375" y="2178050"/>
          <p14:tracePt t="108776" x="4133850" y="2178050"/>
          <p14:tracePt t="108793" x="4124325" y="2178050"/>
          <p14:tracePt t="108809" x="4095750" y="2174875"/>
          <p14:tracePt t="108826" x="4073525" y="2168525"/>
          <p14:tracePt t="108844" x="4060825" y="2168525"/>
          <p14:tracePt t="108860" x="4044950" y="2168525"/>
          <p14:tracePt t="108877" x="4035425" y="2168525"/>
          <p14:tracePt t="108894" x="4019550" y="2168525"/>
          <p14:tracePt t="108910" x="4010025" y="2168525"/>
          <p14:tracePt t="108927" x="3994150" y="2168525"/>
          <p14:tracePt t="108943" x="3984625" y="2168525"/>
          <p14:tracePt t="108959" x="3981450" y="2168525"/>
          <p14:tracePt t="109010" x="3975100" y="2168525"/>
          <p14:tracePt t="109245" x="3994150" y="2168525"/>
          <p14:tracePt t="109252" x="4019550" y="2168525"/>
          <p14:tracePt t="109259" x="4064000" y="2168525"/>
          <p14:tracePt t="109276" x="4156075" y="2168525"/>
          <p14:tracePt t="109293" x="4311650" y="2190750"/>
          <p14:tracePt t="109309" x="4406900" y="2206625"/>
          <p14:tracePt t="109327" x="4483100" y="2228850"/>
          <p14:tracePt t="109343" x="4552950" y="2228850"/>
          <p14:tracePt t="109360" x="4575175" y="2228850"/>
          <p14:tracePt t="109376" x="4603750" y="2228850"/>
          <p14:tracePt t="109393" x="4645025" y="2228850"/>
          <p14:tracePt t="109410" x="4667250" y="2235200"/>
          <p14:tracePt t="109426" x="4705350" y="2247900"/>
          <p14:tracePt t="109444" x="4746625" y="2254250"/>
          <p14:tracePt t="109460" x="4778375" y="2260600"/>
          <p14:tracePt t="109477" x="4797425" y="2260600"/>
          <p14:tracePt t="109493" x="4826000" y="2260600"/>
          <p14:tracePt t="109510" x="4835525" y="2260600"/>
          <p14:tracePt t="109526" x="4845050" y="2260600"/>
          <p14:tracePt t="109544" x="4851400" y="2260600"/>
          <p14:tracePt t="109577" x="4854575" y="2260600"/>
          <p14:tracePt t="110836" x="4854575" y="2263775"/>
          <p14:tracePt t="110843" x="4848225" y="2282825"/>
          <p14:tracePt t="110849" x="4841875" y="2292350"/>
          <p14:tracePt t="110860" x="4835525" y="2305050"/>
          <p14:tracePt t="110877" x="4797425" y="2349500"/>
          <p14:tracePt t="110893" x="4775200" y="2371725"/>
          <p14:tracePt t="110927" x="4673600" y="2451100"/>
          <p14:tracePt t="110960" x="4527550" y="2590800"/>
          <p14:tracePt t="110977" x="4422775" y="2695575"/>
          <p14:tracePt t="110993" x="4349750" y="2778125"/>
          <p14:tracePt t="111010" x="4251325" y="2895600"/>
          <p14:tracePt t="111026" x="4076700" y="3086100"/>
          <p14:tracePt t="111042" x="3968750" y="3194050"/>
          <p14:tracePt t="111059" x="3860800" y="3311525"/>
          <p14:tracePt t="111077" x="3708400" y="3479800"/>
          <p14:tracePt t="111093" x="3613150" y="3587750"/>
          <p14:tracePt t="111110" x="3514725" y="3683000"/>
          <p14:tracePt t="111127" x="3403600" y="3838575"/>
          <p14:tracePt t="111143" x="3336925" y="3921125"/>
          <p14:tracePt t="111160" x="3273425" y="3994150"/>
          <p14:tracePt t="111176" x="3190875" y="4057650"/>
          <p14:tracePt t="111192" x="3181350" y="4070350"/>
          <p14:tracePt t="111463" x="3181350" y="4032250"/>
          <p14:tracePt t="111470" x="3171825" y="3962400"/>
          <p14:tracePt t="111478" x="3171825" y="3879850"/>
          <p14:tracePt t="111493" x="3171825" y="3733800"/>
          <p14:tracePt t="111510" x="3171825" y="3616325"/>
          <p14:tracePt t="111527" x="3171825" y="3378200"/>
          <p14:tracePt t="111543" x="3175000" y="3282950"/>
          <p14:tracePt t="111559" x="3184525" y="3200400"/>
          <p14:tracePt t="111576" x="3184525" y="3038475"/>
          <p14:tracePt t="111592" x="3184525" y="2955925"/>
          <p14:tracePt t="111609" x="3184525" y="2895600"/>
          <p14:tracePt t="111626" x="3184525" y="2832100"/>
          <p14:tracePt t="111642" x="3175000" y="2800350"/>
          <p14:tracePt t="111659" x="3168650" y="2755900"/>
          <p14:tracePt t="111676" x="3155950" y="2714625"/>
          <p14:tracePt t="111693" x="3155950" y="2692400"/>
          <p14:tracePt t="111710" x="3152775" y="2670175"/>
          <p14:tracePt t="111712" x="3146425" y="2667000"/>
          <p14:tracePt t="111726" x="3136900" y="2657475"/>
          <p14:tracePt t="111743" x="3121025" y="2644775"/>
          <p14:tracePt t="111759" x="3105150" y="2635250"/>
          <p14:tracePt t="111776" x="3063875" y="2609850"/>
          <p14:tracePt t="111792" x="3038475" y="2600325"/>
          <p14:tracePt t="111809" x="3003550" y="2600325"/>
          <p14:tracePt t="111826" x="2946400" y="2600325"/>
          <p14:tracePt t="111843" x="2905125" y="2600325"/>
          <p14:tracePt t="111859" x="2844800" y="2600325"/>
          <p14:tracePt t="111876" x="2746375" y="2609850"/>
          <p14:tracePt t="111893" x="2698750" y="2628900"/>
          <p14:tracePt t="111910" x="2654300" y="2641600"/>
          <p14:tracePt t="111926" x="2590800" y="2660650"/>
          <p14:tracePt t="111943" x="2536825" y="2676525"/>
          <p14:tracePt t="111959" x="2473325" y="2698750"/>
          <p14:tracePt t="111976" x="2390775" y="2717800"/>
          <p14:tracePt t="111993" x="2343150" y="2730500"/>
          <p14:tracePt t="112009" x="2308225" y="2743200"/>
          <p14:tracePt t="112027" x="2263775" y="2768600"/>
          <p14:tracePt t="112043" x="2241550" y="2778125"/>
          <p14:tracePt t="112060" x="2209800" y="2790825"/>
          <p14:tracePt t="112077" x="2152650" y="2825750"/>
          <p14:tracePt t="112093" x="2111375" y="2851150"/>
          <p14:tracePt t="112109" x="2066925" y="2876550"/>
          <p14:tracePt t="112126" x="2022475" y="2921000"/>
          <p14:tracePt t="112142" x="1997075" y="2933700"/>
          <p14:tracePt t="112161" x="1984375" y="2952750"/>
          <p14:tracePt t="112176" x="1968500" y="2962275"/>
          <p14:tracePt t="112193" x="1955800" y="2981325"/>
          <p14:tracePt t="112211" x="1939925" y="3022600"/>
          <p14:tracePt t="112227" x="1927225" y="3044825"/>
          <p14:tracePt t="112243" x="1908175" y="3076575"/>
          <p14:tracePt t="112260" x="1889125" y="3133725"/>
          <p14:tracePt t="112275" x="1876425" y="3178175"/>
          <p14:tracePt t="112292" x="1863725" y="3235325"/>
          <p14:tracePt t="112309" x="1863725" y="3276600"/>
          <p14:tracePt t="112326" x="1863725" y="3333750"/>
          <p14:tracePt t="112343" x="1863725" y="3362325"/>
          <p14:tracePt t="112360" x="1863725" y="3416300"/>
          <p14:tracePt t="112376" x="1863725" y="3476625"/>
          <p14:tracePt t="112392" x="1863725" y="3536950"/>
          <p14:tracePt t="112410" x="1863725" y="3606800"/>
          <p14:tracePt t="112426" x="1863725" y="3651250"/>
          <p14:tracePt t="112443" x="1863725" y="3679825"/>
          <p14:tracePt t="112460" x="1863725" y="3733800"/>
          <p14:tracePt t="112476" x="1863725" y="3778250"/>
          <p14:tracePt t="112493" x="1863725" y="3816350"/>
          <p14:tracePt t="112509" x="1866900" y="3876675"/>
          <p14:tracePt t="112525" x="1866900" y="3921125"/>
          <p14:tracePt t="112543" x="1866900" y="3965575"/>
          <p14:tracePt t="112560" x="1873250" y="4029075"/>
          <p14:tracePt t="112576" x="1879600" y="4073525"/>
          <p14:tracePt t="112592" x="1885950" y="4111625"/>
          <p14:tracePt t="112610" x="1885950" y="4149725"/>
          <p14:tracePt t="112626" x="1885950" y="4171950"/>
          <p14:tracePt t="112642" x="1885950" y="4194175"/>
          <p14:tracePt t="112660" x="1885950" y="4216400"/>
          <p14:tracePt t="112676" x="1885950" y="4232275"/>
          <p14:tracePt t="112693" x="1885950" y="4254500"/>
          <p14:tracePt t="112710" x="1892300" y="4273550"/>
          <p14:tracePt t="112726" x="1892300" y="4289425"/>
          <p14:tracePt t="112743" x="1892300" y="4318000"/>
          <p14:tracePt t="112760" x="1895475" y="4330700"/>
          <p14:tracePt t="112776" x="1895475" y="4340225"/>
          <p14:tracePt t="112793" x="1895475" y="4356100"/>
          <p14:tracePt t="112809" x="1901825" y="4371975"/>
          <p14:tracePt t="112826" x="1911350" y="4371975"/>
          <p14:tracePt t="112843" x="1920875" y="4371975"/>
          <p14:tracePt t="112860" x="1936750" y="4371975"/>
          <p14:tracePt t="112876" x="1946275" y="4371975"/>
          <p14:tracePt t="112893" x="1962150" y="4368800"/>
          <p14:tracePt t="112909" x="1997075" y="4352925"/>
          <p14:tracePt t="112925" x="2019300" y="4333875"/>
          <p14:tracePt t="112943" x="2028825" y="4324350"/>
          <p14:tracePt t="112959" x="2063750" y="4305300"/>
          <p14:tracePt t="112976" x="2085975" y="4295775"/>
          <p14:tracePt t="112993" x="2111375" y="4276725"/>
          <p14:tracePt t="113009" x="2136775" y="4260850"/>
          <p14:tracePt t="113026" x="2152650" y="4251325"/>
          <p14:tracePt t="113043" x="2174875" y="4238625"/>
          <p14:tracePt t="113059" x="2209800" y="4216400"/>
          <p14:tracePt t="113076" x="2235200" y="4210050"/>
          <p14:tracePt t="113093" x="2263775" y="4197350"/>
          <p14:tracePt t="113110" x="2298700" y="4197350"/>
          <p14:tracePt t="113126" x="2320925" y="4197350"/>
          <p14:tracePt t="113143" x="2330450" y="4197350"/>
          <p14:tracePt t="113160" x="2349500" y="4187825"/>
          <p14:tracePt t="113176" x="2371725" y="4178300"/>
          <p14:tracePt t="113192" x="2393950" y="4159250"/>
          <p14:tracePt t="113209" x="2444750" y="4143375"/>
          <p14:tracePt t="113225" x="2482850" y="4130675"/>
          <p14:tracePt t="113242" x="2511425" y="4117975"/>
          <p14:tracePt t="113245" x="2524125" y="4117975"/>
          <p14:tracePt t="113259" x="2555875" y="4098925"/>
          <p14:tracePt t="113276" x="2578100" y="4086225"/>
          <p14:tracePt t="113293" x="2609850" y="4073525"/>
          <p14:tracePt t="113309" x="2647950" y="4022725"/>
          <p14:tracePt t="113326" x="2689225" y="3975100"/>
          <p14:tracePt t="113342" x="2720975" y="3937000"/>
          <p14:tracePt t="113359" x="2778125" y="3873500"/>
          <p14:tracePt t="113376" x="2816225" y="3848100"/>
          <p14:tracePt t="113393" x="2841625" y="3816350"/>
          <p14:tracePt t="113410" x="2876550" y="3790950"/>
          <p14:tracePt t="113426" x="2889250" y="3775075"/>
          <p14:tracePt t="113443" x="2898775" y="3752850"/>
          <p14:tracePt t="113459" x="2921000" y="3717925"/>
          <p14:tracePt t="113475" x="2933700" y="3695700"/>
          <p14:tracePt t="113493" x="2946400" y="3663950"/>
          <p14:tracePt t="113510" x="2968625" y="3629025"/>
          <p14:tracePt t="113526" x="2994025" y="3597275"/>
          <p14:tracePt t="113544" x="3019425" y="3568700"/>
          <p14:tracePt t="113560" x="3028950" y="3546475"/>
          <p14:tracePt t="113576" x="3044825" y="3536950"/>
          <p14:tracePt t="113592" x="3054350" y="3521075"/>
          <p14:tracePt t="113609" x="3070225" y="3495675"/>
          <p14:tracePt t="113625" x="3082925" y="3473450"/>
          <p14:tracePt t="113644" x="3108325" y="3406775"/>
          <p14:tracePt t="113660" x="3121025" y="3362325"/>
          <p14:tracePt t="113676" x="3133725" y="3324225"/>
          <p14:tracePt t="113694" x="3155950" y="3282950"/>
          <p14:tracePt t="113710" x="3162300" y="3267075"/>
          <p14:tracePt t="113726" x="3168650" y="3251200"/>
          <p14:tracePt t="113742" x="3171825" y="3241675"/>
          <p14:tracePt t="113744" x="3171825" y="3235325"/>
          <p14:tracePt t="113759" x="3181350" y="3225800"/>
          <p14:tracePt t="113776" x="3187700" y="3216275"/>
          <p14:tracePt t="113794" x="3187700" y="3190875"/>
          <p14:tracePt t="113810" x="3187700" y="3181350"/>
          <p14:tracePt t="113826" x="3187700" y="3171825"/>
          <p14:tracePt t="113945" x="3187700" y="3165475"/>
          <p14:tracePt t="115128" x="3175000" y="3168650"/>
          <p14:tracePt t="115135" x="3155950" y="3175000"/>
          <p14:tracePt t="115142" x="3121025" y="3181350"/>
          <p14:tracePt t="115159" x="3054350" y="3203575"/>
          <p14:tracePt t="115175" x="3006725" y="3238500"/>
          <p14:tracePt t="115192" x="2921000" y="3279775"/>
          <p14:tracePt t="115209" x="2873375" y="3314700"/>
          <p14:tracePt t="115242" x="2740025" y="3390900"/>
          <p14:tracePt t="115276" x="2654300" y="3448050"/>
          <p14:tracePt t="115279" x="2628900" y="3463925"/>
          <p14:tracePt t="115292" x="2603500" y="3489325"/>
          <p14:tracePt t="115309" x="2565400" y="3514725"/>
          <p14:tracePt t="115327" x="2527300" y="3543300"/>
          <p14:tracePt t="115342" x="2495550" y="3575050"/>
          <p14:tracePt t="115359" x="2473325" y="3587750"/>
          <p14:tracePt t="115376" x="2432050" y="3606800"/>
          <p14:tracePt t="115392" x="2419350" y="3616325"/>
          <p14:tracePt t="115409" x="2409825" y="3632200"/>
          <p14:tracePt t="115426" x="2390775" y="3644900"/>
          <p14:tracePt t="115442" x="2381250" y="3657600"/>
          <p14:tracePt t="115459" x="2371725" y="3667125"/>
          <p14:tracePt t="115477" x="2355850" y="3686175"/>
          <p14:tracePt t="115493" x="2339975" y="3695700"/>
          <p14:tracePt t="115509" x="2330450" y="3695700"/>
          <p14:tracePt t="115526" x="2314575" y="3695700"/>
          <p14:tracePt t="115542" x="2305050" y="3695700"/>
          <p14:tracePt t="115559" x="2301875" y="3695700"/>
          <p14:tracePt t="115576" x="2286000" y="3695700"/>
          <p14:tracePt t="115592" x="2276475" y="3695700"/>
          <p14:tracePt t="115609" x="2270125" y="3695700"/>
          <p14:tracePt t="115627" x="2257425" y="3689350"/>
          <p14:tracePt t="115643" x="2241550" y="3679825"/>
          <p14:tracePt t="115659" x="2232025" y="3670300"/>
          <p14:tracePt t="115676" x="2225675" y="3663950"/>
          <p14:tracePt t="115692" x="2219325" y="3663950"/>
          <p14:tracePt t="115742" x="2216150" y="3663950"/>
          <p14:tracePt t="115763" x="2216150" y="3660775"/>
          <p14:tracePt t="115827" x="2209800" y="3660775"/>
          <p14:tracePt t="115842" x="2206625" y="3660775"/>
          <p14:tracePt t="115848" x="2206625" y="3654425"/>
          <p14:tracePt t="115859" x="2200275" y="3654425"/>
          <p14:tracePt t="115876" x="2190750" y="3648075"/>
          <p14:tracePt t="115892" x="2187575" y="3648075"/>
          <p14:tracePt t="115909" x="2181225" y="3644900"/>
          <p14:tracePt t="115926" x="2174875" y="3638550"/>
          <p14:tracePt t="115942" x="2174875" y="3635375"/>
          <p14:tracePt t="115978" x="2171700" y="3635375"/>
          <p14:tracePt t="115993" x="2165350" y="3629025"/>
          <p14:tracePt t="116009" x="2162175" y="3629025"/>
          <p14:tracePt t="116043" x="2155825" y="3629025"/>
          <p14:tracePt t="116141" x="2155825" y="3619500"/>
          <p14:tracePt t="116156" x="2152650" y="3619500"/>
          <p14:tracePt t="116398" x="2165350" y="3629025"/>
          <p14:tracePt t="116405" x="2184400" y="3635375"/>
          <p14:tracePt t="116412" x="2197100" y="3638550"/>
          <p14:tracePt t="116443" x="2241550" y="3651250"/>
          <p14:tracePt t="116475" x="2260600" y="3657600"/>
          <p14:tracePt t="116492" x="2266950" y="3657600"/>
          <p14:tracePt t="116509" x="2273300" y="3657600"/>
          <p14:tracePt t="116526" x="2286000" y="3657600"/>
          <p14:tracePt t="116543" x="2295525" y="3660775"/>
          <p14:tracePt t="116560" x="2305050" y="3660775"/>
          <p14:tracePt t="116576" x="2317750" y="3667125"/>
          <p14:tracePt t="116592" x="2327275" y="3670300"/>
          <p14:tracePt t="116608" x="2339975" y="3670300"/>
          <p14:tracePt t="116625" x="2355850" y="3676650"/>
          <p14:tracePt t="116642" x="2365375" y="3676650"/>
          <p14:tracePt t="116659" x="2371725" y="3676650"/>
          <p14:tracePt t="116693" x="2374900" y="3676650"/>
          <p14:tracePt t="116712" x="2381250" y="3676650"/>
          <p14:tracePt t="116727" x="2390775" y="3676650"/>
          <p14:tracePt t="116742" x="2397125" y="3676650"/>
          <p14:tracePt t="117118" x="2368550" y="3689350"/>
          <p14:tracePt t="117125" x="2349500" y="3695700"/>
          <p14:tracePt t="117132" x="2320925" y="3702050"/>
          <p14:tracePt t="117143" x="2301875" y="3708400"/>
          <p14:tracePt t="117159" x="2254250" y="3727450"/>
          <p14:tracePt t="117175" x="2228850" y="3736975"/>
          <p14:tracePt t="117209" x="2165350" y="3768725"/>
          <p14:tracePt t="117242" x="2120900" y="3778250"/>
          <p14:tracePt t="117259" x="2105025" y="3790950"/>
          <p14:tracePt t="117276" x="2089150" y="3790950"/>
          <p14:tracePt t="117292" x="2079625" y="3790950"/>
          <p14:tracePt t="117309" x="2063750" y="3790950"/>
          <p14:tracePt t="117326" x="2060575" y="3790950"/>
          <p14:tracePt t="117345" x="2060575" y="3794125"/>
          <p14:tracePt t="117359" x="2060575" y="3803650"/>
          <p14:tracePt t="117376" x="2060575" y="3810000"/>
          <p14:tracePt t="117393" x="2060575" y="3813175"/>
          <p14:tracePt t="117411" x="2060575" y="3819525"/>
          <p14:tracePt t="117426" x="2060575" y="3822700"/>
          <p14:tracePt t="117442" x="2060575" y="3835400"/>
          <p14:tracePt t="117459" x="2060575" y="3844925"/>
          <p14:tracePt t="117475" x="2060575" y="3854450"/>
          <p14:tracePt t="117493" x="2060575" y="3857625"/>
          <p14:tracePt t="117539" x="2060575" y="3863975"/>
          <p14:tracePt t="117560" x="2066925" y="3867150"/>
          <p14:tracePt t="117567" x="2070100" y="3873500"/>
          <p14:tracePt t="117575" x="2076450" y="3873500"/>
          <p14:tracePt t="117592" x="2085975" y="3873500"/>
          <p14:tracePt t="117609" x="2105025" y="3873500"/>
          <p14:tracePt t="117653" x="2105025" y="3870325"/>
          <p14:tracePt t="117660" x="2105025" y="3867150"/>
          <p14:tracePt t="117676" x="2111375" y="3857625"/>
          <p14:tracePt t="117693" x="2117725" y="3829050"/>
          <p14:tracePt t="117709" x="2133600" y="3787775"/>
          <p14:tracePt t="117725" x="2152650" y="3749675"/>
          <p14:tracePt t="117742" x="2159000" y="3705225"/>
          <p14:tracePt t="117758" x="2165350" y="3648075"/>
          <p14:tracePt t="117775" x="2171700" y="3619500"/>
          <p14:tracePt t="117793" x="2171700" y="3590925"/>
          <p14:tracePt t="117809" x="2171700" y="3575050"/>
          <p14:tracePt t="117826" x="2171700" y="3565525"/>
          <p14:tracePt t="117843" x="2171700" y="3556000"/>
          <p14:tracePt t="117859" x="2171700" y="3536950"/>
          <p14:tracePt t="117875" x="2171700" y="3527425"/>
          <p14:tracePt t="117892" x="2171700" y="3517900"/>
          <p14:tracePt t="117909" x="2171700" y="3495675"/>
          <p14:tracePt t="117925" x="2171700" y="3486150"/>
          <p14:tracePt t="117942" x="2171700" y="3476625"/>
          <p14:tracePt t="117959" x="2171700" y="3460750"/>
          <p14:tracePt t="117976" x="2171700" y="3435350"/>
          <p14:tracePt t="117992" x="2171700" y="3413125"/>
          <p14:tracePt t="118009" x="2171700" y="3371850"/>
          <p14:tracePt t="118025" x="2171700" y="3349625"/>
          <p14:tracePt t="118043" x="2171700" y="3321050"/>
          <p14:tracePt t="118059" x="2171700" y="3302000"/>
          <p14:tracePt t="118076" x="2178050" y="3270250"/>
          <p14:tracePt t="118093" x="2184400" y="3257550"/>
          <p14:tracePt t="118109" x="2200275" y="3241675"/>
          <p14:tracePt t="118126" x="2216150" y="3216275"/>
          <p14:tracePt t="118142" x="2219325" y="3206750"/>
          <p14:tracePt t="118158" x="2232025" y="3194050"/>
          <p14:tracePt t="118175" x="2241550" y="3184525"/>
          <p14:tracePt t="118192" x="2251075" y="3168650"/>
          <p14:tracePt t="118208" x="2273300" y="3140075"/>
          <p14:tracePt t="118225" x="2286000" y="3114675"/>
          <p14:tracePt t="118243" x="2295525" y="3089275"/>
          <p14:tracePt t="118259" x="2308225" y="3057525"/>
          <p14:tracePt t="118276" x="2327275" y="3035300"/>
          <p14:tracePt t="118292" x="2336800" y="3019425"/>
          <p14:tracePt t="118308" x="2365375" y="2994025"/>
          <p14:tracePt t="118325" x="2387600" y="2984500"/>
          <p14:tracePt t="118343" x="2403475" y="2968625"/>
          <p14:tracePt t="118359" x="2413000" y="2952750"/>
          <p14:tracePt t="118375" x="2428875" y="2952750"/>
          <p14:tracePt t="118393" x="2435225" y="2949575"/>
          <p14:tracePt t="118409" x="2435225" y="2943225"/>
          <p14:tracePt t="118425" x="2435225" y="2933700"/>
          <p14:tracePt t="118442" x="2435225" y="2930525"/>
          <p14:tracePt t="118644" x="2432050" y="2949575"/>
          <p14:tracePt t="118651" x="2425700" y="2968625"/>
          <p14:tracePt t="118659" x="2413000" y="2987675"/>
          <p14:tracePt t="118676" x="2400300" y="3025775"/>
          <p14:tracePt t="118692" x="2368550" y="3082925"/>
          <p14:tracePt t="118708" x="2349500" y="3127375"/>
          <p14:tracePt t="118725" x="2336800" y="3165475"/>
          <p14:tracePt t="118743" x="2317750" y="3222625"/>
          <p14:tracePt t="118759" x="2305050" y="3260725"/>
          <p14:tracePt t="118776" x="2286000" y="3282950"/>
          <p14:tracePt t="118793" x="2266950" y="3333750"/>
          <p14:tracePt t="118809" x="2257425" y="3359150"/>
          <p14:tracePt t="118825" x="2251075" y="3387725"/>
          <p14:tracePt t="118842" x="2238375" y="3416300"/>
          <p14:tracePt t="118858" x="2225675" y="3432175"/>
          <p14:tracePt t="118875" x="2222500" y="3441700"/>
          <p14:tracePt t="118892" x="2216150" y="3454400"/>
          <p14:tracePt t="118909" x="2212975" y="3467100"/>
          <p14:tracePt t="118925" x="2206625" y="3479800"/>
          <p14:tracePt t="118942" x="2203450" y="3495675"/>
          <p14:tracePt t="118959" x="2197100" y="3505200"/>
          <p14:tracePt t="118975" x="2193925" y="3521075"/>
          <p14:tracePt t="118992" x="2168525" y="3556000"/>
          <p14:tracePt t="119009" x="2159000" y="3578225"/>
          <p14:tracePt t="119025" x="2146300" y="3609975"/>
          <p14:tracePt t="119043" x="2130425" y="3638550"/>
          <p14:tracePt t="119059" x="2111375" y="3667125"/>
          <p14:tracePt t="119075" x="2101850" y="3683000"/>
          <p14:tracePt t="119092" x="2082800" y="3724275"/>
          <p14:tracePt t="119109" x="2073275" y="3749675"/>
          <p14:tracePt t="119125" x="2054225" y="3778250"/>
          <p14:tracePt t="119142" x="2047875" y="3835400"/>
          <p14:tracePt t="119159" x="2041525" y="3863975"/>
          <p14:tracePt t="119175" x="2035175" y="3895725"/>
          <p14:tracePt t="119193" x="2028825" y="3927475"/>
          <p14:tracePt t="119209" x="2028825" y="3959225"/>
          <p14:tracePt t="119226" x="2028825" y="3978275"/>
          <p14:tracePt t="119243" x="2028825" y="4019550"/>
          <p14:tracePt t="119258" x="2028825" y="4041775"/>
          <p14:tracePt t="119275" x="2028825" y="4064000"/>
          <p14:tracePt t="119292" x="2028825" y="4079875"/>
          <p14:tracePt t="119308" x="2028825" y="4089400"/>
          <p14:tracePt t="119325" x="2028825" y="4098925"/>
          <p14:tracePt t="119342" x="2028825" y="4117975"/>
          <p14:tracePt t="119359" x="2028825" y="4127500"/>
          <p14:tracePt t="119376" x="2028825" y="4137025"/>
          <p14:tracePt t="119479" x="2028825" y="4130675"/>
          <p14:tracePt t="119486" x="2028825" y="4127500"/>
          <p14:tracePt t="119494" x="2028825" y="4121150"/>
          <p14:tracePt t="119509" x="2028825" y="4098925"/>
          <p14:tracePt t="119525" x="2028825" y="4076700"/>
          <p14:tracePt t="119542" x="2028825" y="4016375"/>
          <p14:tracePt t="119558" x="2028825" y="3956050"/>
          <p14:tracePt t="119575" x="2028825" y="3895725"/>
          <p14:tracePt t="119592" x="2032000" y="3810000"/>
          <p14:tracePt t="119608" x="2047875" y="3756025"/>
          <p14:tracePt t="119627" x="2060575" y="3711575"/>
          <p14:tracePt t="119642" x="2082800" y="3667125"/>
          <p14:tracePt t="119659" x="2082800" y="3638550"/>
          <p14:tracePt t="119675" x="2089150" y="3629025"/>
          <p14:tracePt t="119692" x="2092325" y="3594100"/>
          <p14:tracePt t="119708" x="2092325" y="3578225"/>
          <p14:tracePt t="119726" x="2098675" y="3568700"/>
          <p14:tracePt t="119742" x="2114550" y="3543300"/>
          <p14:tracePt t="119759" x="2130425" y="3533775"/>
          <p14:tracePt t="119777" x="2139950" y="3517900"/>
          <p14:tracePt t="119792" x="2146300" y="3508375"/>
          <p14:tracePt t="119809" x="2149475" y="3492500"/>
          <p14:tracePt t="119825" x="2149475" y="3482975"/>
          <p14:tracePt t="119828" x="2149475" y="3479800"/>
          <p14:tracePt t="119842" x="2149475" y="3470275"/>
          <p14:tracePt t="119858" x="2155825" y="3457575"/>
          <p14:tracePt t="119877" x="2165350" y="3438525"/>
          <p14:tracePt t="119892" x="2165350" y="3429000"/>
          <p14:tracePt t="119909" x="2181225" y="3419475"/>
          <p14:tracePt t="119927" x="2190750" y="3409950"/>
          <p14:tracePt t="119942" x="2190750" y="3394075"/>
          <p14:tracePt t="119959" x="2193925" y="3387725"/>
          <p14:tracePt t="119975" x="2200275" y="3378200"/>
          <p14:tracePt t="119992" x="2216150" y="3365500"/>
          <p14:tracePt t="120009" x="2232025" y="3352800"/>
          <p14:tracePt t="120027" x="2244725" y="3333750"/>
          <p14:tracePt t="120042" x="2254250" y="3324225"/>
          <p14:tracePt t="120059" x="2263775" y="3314700"/>
          <p14:tracePt t="120076" x="2286000" y="3292475"/>
          <p14:tracePt t="120092" x="2295525" y="3282950"/>
          <p14:tracePt t="120108" x="2305050" y="3273425"/>
          <p14:tracePt t="120126" x="2305050" y="3257550"/>
          <p14:tracePt t="120142" x="2305050" y="3254375"/>
          <p14:tracePt t="120159" x="2305050" y="3248025"/>
          <p14:tracePt t="120199" x="2305050" y="3238500"/>
          <p14:tracePt t="120762" x="2320925" y="3194050"/>
          <p14:tracePt t="120769" x="2336800" y="3143250"/>
          <p14:tracePt t="120776" x="2352675" y="3105150"/>
          <p14:tracePt t="120791" x="2390775" y="3038475"/>
          <p14:tracePt t="120808" x="2419350" y="2968625"/>
          <p14:tracePt t="120826" x="2470150" y="2882900"/>
          <p14:tracePt t="120858" x="2508250" y="2803525"/>
          <p14:tracePt t="120892" x="2562225" y="2743200"/>
          <p14:tracePt t="120908" x="2593975" y="2711450"/>
          <p14:tracePt t="120925" x="2679700" y="2670175"/>
          <p14:tracePt t="120942" x="2759075" y="2632075"/>
          <p14:tracePt t="120959" x="2847975" y="2600325"/>
          <p14:tracePt t="120976" x="2955925" y="2536825"/>
          <p14:tracePt t="120992" x="3025775" y="2489200"/>
          <p14:tracePt t="121009" x="3095625" y="2444750"/>
          <p14:tracePt t="121025" x="3238500" y="2368550"/>
          <p14:tracePt t="121041" x="3314700" y="2330450"/>
          <p14:tracePt t="121058" x="3403600" y="2298700"/>
          <p14:tracePt t="121075" x="3562350" y="2247900"/>
          <p14:tracePt t="121092" x="3670300" y="2222500"/>
          <p14:tracePt t="121109" x="3768725" y="2187575"/>
          <p14:tracePt t="121126" x="3930650" y="2130425"/>
          <p14:tracePt t="121142" x="4054475" y="2066925"/>
          <p14:tracePt t="121158" x="4156075" y="2016125"/>
          <p14:tracePt t="121175" x="4273550" y="1962150"/>
          <p14:tracePt t="121192" x="4352925" y="1924050"/>
          <p14:tracePt t="121209" x="4438650" y="1892300"/>
          <p14:tracePt t="121226" x="4552950" y="1860550"/>
          <p14:tracePt t="121242" x="4597400" y="1841500"/>
          <p14:tracePt t="121259" x="4622800" y="1831975"/>
          <p14:tracePt t="121276" x="4641850" y="1831975"/>
          <p14:tracePt t="121292" x="4657725" y="1831975"/>
          <p14:tracePt t="121362" x="4657725" y="1825625"/>
          <p14:tracePt t="121369" x="4645025" y="1825625"/>
          <p14:tracePt t="121377" x="4641850" y="1825625"/>
          <p14:tracePt t="121392" x="4625975" y="1816100"/>
          <p14:tracePt t="121409" x="4587875" y="1803400"/>
          <p14:tracePt t="121426" x="4524375" y="1778000"/>
          <p14:tracePt t="121442" x="4486275" y="1765300"/>
          <p14:tracePt t="121458" x="4448175" y="1752600"/>
          <p14:tracePt t="121475" x="4391025" y="1727200"/>
          <p14:tracePt t="121491" x="4352925" y="1727200"/>
          <p14:tracePt t="121508" x="4318000" y="1727200"/>
          <p14:tracePt t="121526" x="4270375" y="1727200"/>
          <p14:tracePt t="121542" x="4248150" y="1727200"/>
          <p14:tracePt t="121559" x="4219575" y="1727200"/>
          <p14:tracePt t="121575" x="4184650" y="1727200"/>
          <p14:tracePt t="121592" x="4175125" y="1727200"/>
          <p14:tracePt t="121609" x="4156075" y="1727200"/>
          <p14:tracePt t="121625" x="4146550" y="1727200"/>
          <p14:tracePt t="121641" x="4137025" y="1727200"/>
          <p14:tracePt t="121658" x="4127500" y="1727200"/>
          <p14:tracePt t="121676" x="4105275" y="1727200"/>
          <p14:tracePt t="121692" x="4089400" y="1717675"/>
          <p14:tracePt t="121710" x="4064000" y="1704975"/>
          <p14:tracePt t="121726" x="4054475" y="1704975"/>
          <p14:tracePt t="121742" x="4044950" y="1704975"/>
          <p14:tracePt t="121759" x="4029075" y="1704975"/>
          <p14:tracePt t="121775" x="4025900" y="1704975"/>
          <p14:tracePt t="121818" x="4025900" y="1701800"/>
          <p14:tracePt t="121881" x="4025900" y="1695450"/>
          <p14:tracePt t="121888" x="4025900" y="1692275"/>
          <p14:tracePt t="121895" x="4025900" y="1685925"/>
          <p14:tracePt t="121917" x="4025900" y="1676400"/>
          <p14:tracePt t="121939" x="4025900" y="1673225"/>
          <p14:tracePt t="121954" x="4025900" y="1666875"/>
          <p14:tracePt t="121982" x="4032250" y="1660525"/>
          <p14:tracePt t="121989" x="4038600" y="1657350"/>
          <p14:tracePt t="121996" x="4041775" y="1651000"/>
          <p14:tracePt t="122009" x="4064000" y="1647825"/>
          <p14:tracePt t="122025" x="4092575" y="1647825"/>
          <p14:tracePt t="122041" x="4114800" y="1641475"/>
          <p14:tracePt t="122059" x="4149725" y="1625600"/>
          <p14:tracePt t="122076" x="4165600" y="1612900"/>
          <p14:tracePt t="122093" x="4187825" y="1609725"/>
          <p14:tracePt t="122109" x="4206875" y="1603375"/>
          <p14:tracePt t="122125" x="4229100" y="1603375"/>
          <p14:tracePt t="122142" x="4251325" y="1603375"/>
          <p14:tracePt t="122159" x="4283075" y="1603375"/>
          <p14:tracePt t="122175" x="4311650" y="1603375"/>
          <p14:tracePt t="122191" x="4333875" y="1603375"/>
          <p14:tracePt t="122210" x="4381500" y="1603375"/>
          <p14:tracePt t="122226" x="4425950" y="1603375"/>
          <p14:tracePt t="122242" x="4479925" y="1603375"/>
          <p14:tracePt t="122259" x="4565650" y="1603375"/>
          <p14:tracePt t="122275" x="4616450" y="1603375"/>
          <p14:tracePt t="122291" x="4651375" y="1603375"/>
          <p14:tracePt t="122308" x="4714875" y="1603375"/>
          <p14:tracePt t="122324" x="4743450" y="1603375"/>
          <p14:tracePt t="122341" x="4772025" y="1603375"/>
          <p14:tracePt t="122358" x="4835525" y="1603375"/>
          <p14:tracePt t="122376" x="4873625" y="1606550"/>
          <p14:tracePt t="122392" x="4895850" y="1612900"/>
          <p14:tracePt t="122409" x="4943475" y="1625600"/>
          <p14:tracePt t="122426" x="4972050" y="1625600"/>
          <p14:tracePt t="122441" x="4987925" y="1625600"/>
          <p14:tracePt t="122458" x="5003800" y="1641475"/>
          <p14:tracePt t="122475" x="5013325" y="1641475"/>
          <p14:tracePt t="122491" x="5029200" y="1641475"/>
          <p14:tracePt t="122595" x="5016500" y="1641475"/>
          <p14:tracePt t="122601" x="5013325" y="1641475"/>
          <p14:tracePt t="122608" x="5006975" y="1641475"/>
          <p14:tracePt t="122625" x="4991100" y="1641475"/>
          <p14:tracePt t="122641" x="4962525" y="1641475"/>
          <p14:tracePt t="122658" x="4902200" y="1641475"/>
          <p14:tracePt t="122675" x="4870450" y="1654175"/>
          <p14:tracePt t="122692" x="4832350" y="1657350"/>
          <p14:tracePt t="122708" x="4768850" y="1679575"/>
          <p14:tracePt t="122725" x="4730750" y="1698625"/>
          <p14:tracePt t="122742" x="4686300" y="1711325"/>
          <p14:tracePt t="122759" x="4597400" y="1724025"/>
          <p14:tracePt t="122775" x="4543425" y="1736725"/>
          <p14:tracePt t="122791" x="4498975" y="1736725"/>
          <p14:tracePt t="122809" x="4438650" y="1743075"/>
          <p14:tracePt t="122825" x="4400550" y="1749425"/>
          <p14:tracePt t="122842" x="4356100" y="1749425"/>
          <p14:tracePt t="122846" x="4337050" y="1749425"/>
          <p14:tracePt t="122859" x="4292600" y="1749425"/>
          <p14:tracePt t="122875" x="4241800" y="1749425"/>
          <p14:tracePt t="122891" x="4197350" y="1749425"/>
          <p14:tracePt t="122909" x="4165600" y="1749425"/>
          <p14:tracePt t="122925" x="4133850" y="1749425"/>
          <p14:tracePt t="122942" x="4124325" y="1749425"/>
          <p14:tracePt t="122959" x="4111625" y="1749425"/>
          <p14:tracePt t="122975" x="4102100" y="1749425"/>
          <p14:tracePt t="122992" x="4086225" y="1749425"/>
          <p14:tracePt t="123008" x="4070350" y="1749425"/>
          <p14:tracePt t="123024" x="4057650" y="1749425"/>
          <p14:tracePt t="123041" x="4041775" y="1736725"/>
          <p14:tracePt t="123058" x="4025900" y="1727200"/>
          <p14:tracePt t="123075" x="4016375" y="1724025"/>
          <p14:tracePt t="123092" x="4006850" y="1724025"/>
          <p14:tracePt t="123109" x="3984625" y="1714500"/>
          <p14:tracePt t="123125" x="3984625" y="1701800"/>
          <p14:tracePt t="123141" x="3981450" y="1698625"/>
          <p14:tracePt t="123159" x="3981450" y="1692275"/>
          <p14:tracePt t="123187" x="3981450" y="1689100"/>
          <p14:tracePt t="123244" x="3981450" y="1682750"/>
          <p14:tracePt t="123251" x="3981450" y="1679575"/>
          <p14:tracePt t="123258" x="3981450" y="1673225"/>
          <p14:tracePt t="123274" x="3981450" y="1666875"/>
          <p14:tracePt t="123300" x="3987800" y="1666875"/>
          <p14:tracePt t="123308" x="3997325" y="1666875"/>
          <p14:tracePt t="123325" x="4006850" y="1666875"/>
          <p14:tracePt t="123341" x="4016375" y="1666875"/>
          <p14:tracePt t="123343" x="4022725" y="1663700"/>
          <p14:tracePt t="123358" x="4051300" y="1663700"/>
          <p14:tracePt t="123374" x="4073525" y="1663700"/>
          <p14:tracePt t="123392" x="4114800" y="1651000"/>
          <p14:tracePt t="123408" x="4137025" y="1651000"/>
          <p14:tracePt t="123425" x="4165600" y="1651000"/>
          <p14:tracePt t="123442" x="4213225" y="1644650"/>
          <p14:tracePt t="123458" x="4257675" y="1638300"/>
          <p14:tracePt t="123475" x="4295775" y="1638300"/>
          <p14:tracePt t="123493" x="4327525" y="1638300"/>
          <p14:tracePt t="123509" x="4356100" y="1638300"/>
          <p14:tracePt t="123525" x="4378325" y="1638300"/>
          <p14:tracePt t="123542" x="4419600" y="1638300"/>
          <p14:tracePt t="123558" x="4448175" y="1638300"/>
          <p14:tracePt t="123575" x="4492625" y="1638300"/>
          <p14:tracePt t="123593" x="4556125" y="1638300"/>
          <p14:tracePt t="123609" x="4597400" y="1638300"/>
          <p14:tracePt t="123625" x="4635500" y="1638300"/>
          <p14:tracePt t="123643" x="4683125" y="1638300"/>
          <p14:tracePt t="123659" x="4711700" y="1638300"/>
          <p14:tracePt t="123675" x="4733925" y="1638300"/>
          <p14:tracePt t="123692" x="4787900" y="1638300"/>
          <p14:tracePt t="123708" x="4832350" y="1638300"/>
          <p14:tracePt t="123725" x="4870450" y="1638300"/>
          <p14:tracePt t="123743" x="4930775" y="1638300"/>
          <p14:tracePt t="123759" x="4968875" y="1638300"/>
          <p14:tracePt t="123775" x="4991100" y="1638300"/>
          <p14:tracePt t="123792" x="5019675" y="1638300"/>
          <p14:tracePt t="123808" x="5029200" y="1638300"/>
          <p14:tracePt t="123825" x="5038725" y="1638300"/>
          <p14:tracePt t="123842" x="5057775" y="1638300"/>
          <p14:tracePt t="123858" x="5067300" y="1638300"/>
          <p14:tracePt t="123875" x="5067300" y="1641475"/>
          <p14:tracePt t="123892" x="5073650" y="1641475"/>
          <p14:tracePt t="123963" x="5070475" y="1641475"/>
          <p14:tracePt t="123971" x="5067300" y="1641475"/>
          <p14:tracePt t="123978" x="5060950" y="1641475"/>
          <p14:tracePt t="123992" x="5045075" y="1641475"/>
          <p14:tracePt t="124008" x="5035550" y="1641475"/>
          <p14:tracePt t="124025" x="5016500" y="1641475"/>
          <p14:tracePt t="124042" x="4968875" y="1641475"/>
          <p14:tracePt t="124059" x="4924425" y="1641475"/>
          <p14:tracePt t="124075" x="4873625" y="1641475"/>
          <p14:tracePt t="124091" x="4810125" y="1641475"/>
          <p14:tracePt t="124108" x="4772025" y="1641475"/>
          <p14:tracePt t="124125" x="4743450" y="1641475"/>
          <p14:tracePt t="124142" x="4702175" y="1663700"/>
          <p14:tracePt t="124159" x="4664075" y="1670050"/>
          <p14:tracePt t="124176" x="4625975" y="1676400"/>
          <p14:tracePt t="124191" x="4578350" y="1689100"/>
          <p14:tracePt t="124209" x="4533900" y="1689100"/>
          <p14:tracePt t="124225" x="4498975" y="1689100"/>
          <p14:tracePt t="124241" x="4457700" y="1689100"/>
          <p14:tracePt t="124258" x="4429125" y="1689100"/>
          <p14:tracePt t="124275" x="4397375" y="1689100"/>
          <p14:tracePt t="124291" x="4343400" y="1689100"/>
          <p14:tracePt t="124308" x="4298950" y="1689100"/>
          <p14:tracePt t="124325" x="4264025" y="1689100"/>
          <p14:tracePt t="124341" x="4222750" y="1689100"/>
          <p14:tracePt t="124358" x="4194175" y="1689100"/>
          <p14:tracePt t="124375" x="4171950" y="1689100"/>
          <p14:tracePt t="124391" x="4152900" y="1689100"/>
          <p14:tracePt t="124408" x="4140200" y="1689100"/>
          <p14:tracePt t="124426" x="4130675" y="1689100"/>
          <p14:tracePt t="124441" x="4098925" y="1689100"/>
          <p14:tracePt t="124459" x="4086225" y="1689100"/>
          <p14:tracePt t="124475" x="4076700" y="1689100"/>
          <p14:tracePt t="124492" x="4060825" y="1689100"/>
          <p14:tracePt t="124508" x="4044950" y="1689100"/>
          <p14:tracePt t="124524" x="4035425" y="1689100"/>
          <p14:tracePt t="124720" x="4054475" y="1689100"/>
          <p14:tracePt t="124727" x="4067175" y="1689100"/>
          <p14:tracePt t="124741" x="4089400" y="1689100"/>
          <p14:tracePt t="124758" x="4117975" y="1689100"/>
          <p14:tracePt t="124775" x="4140200" y="1689100"/>
          <p14:tracePt t="124791" x="4165600" y="1689100"/>
          <p14:tracePt t="124808" x="4181475" y="1689100"/>
          <p14:tracePt t="124825" x="4210050" y="1689100"/>
          <p14:tracePt t="124842" x="4241800" y="1689100"/>
          <p14:tracePt t="124858" x="4273550" y="1679575"/>
          <p14:tracePt t="124876" x="4314825" y="1679575"/>
          <p14:tracePt t="124892" x="4343400" y="1679575"/>
          <p14:tracePt t="124908" x="4371975" y="1679575"/>
          <p14:tracePt t="124924" x="4416425" y="1679575"/>
          <p14:tracePt t="124941" x="4470400" y="1679575"/>
          <p14:tracePt t="124958" x="4508500" y="1673225"/>
          <p14:tracePt t="124976" x="4572000" y="1666875"/>
          <p14:tracePt t="124992" x="4606925" y="1660525"/>
          <p14:tracePt t="125008" x="4654550" y="1647825"/>
          <p14:tracePt t="125026" x="4714875" y="1647825"/>
          <p14:tracePt t="125042" x="4737100" y="1647825"/>
          <p14:tracePt t="125058" x="4765675" y="1647825"/>
          <p14:tracePt t="125075" x="4800600" y="1647825"/>
          <p14:tracePt t="125091" x="4822825" y="1647825"/>
          <p14:tracePt t="125108" x="4845050" y="1647825"/>
          <p14:tracePt t="125126" x="4883150" y="1647825"/>
          <p14:tracePt t="125142" x="4914900" y="1657350"/>
          <p14:tracePt t="125158" x="4949825" y="1657350"/>
          <p14:tracePt t="125175" x="5000625" y="1663700"/>
          <p14:tracePt t="125191" x="5022850" y="1670050"/>
          <p14:tracePt t="125208" x="5051425" y="1676400"/>
          <p14:tracePt t="125225" x="5086350" y="1679575"/>
          <p14:tracePt t="125242" x="5108575" y="1679575"/>
          <p14:tracePt t="125258" x="5118100" y="1679575"/>
          <p14:tracePt t="125275" x="5133975" y="1679575"/>
          <p14:tracePt t="125292" x="5137150" y="1679575"/>
          <p14:tracePt t="125325" x="5137150" y="1685925"/>
          <p14:tracePt t="125597" x="5124450" y="1685925"/>
          <p14:tracePt t="125604" x="5105400" y="1685925"/>
          <p14:tracePt t="125611" x="5080000" y="1685925"/>
          <p14:tracePt t="125625" x="5029200" y="1685925"/>
          <p14:tracePt t="125642" x="4959350" y="1685925"/>
          <p14:tracePt t="125658" x="4864100" y="1701800"/>
          <p14:tracePt t="125676" x="4775200" y="1724025"/>
          <p14:tracePt t="125692" x="4724400" y="1730375"/>
          <p14:tracePt t="125708" x="4686300" y="1736725"/>
          <p14:tracePt t="125724" x="4622800" y="1743075"/>
          <p14:tracePt t="125741" x="4587875" y="1743075"/>
          <p14:tracePt t="125758" x="4556125" y="1743075"/>
          <p14:tracePt t="125775" x="4502150" y="1743075"/>
          <p14:tracePt t="125792" x="4467225" y="1743075"/>
          <p14:tracePt t="125808" x="4441825" y="1733550"/>
          <p14:tracePt t="125826" x="4400550" y="1708150"/>
          <p14:tracePt t="125842" x="4375150" y="1698625"/>
          <p14:tracePt t="125846" x="4359275" y="1692275"/>
          <p14:tracePt t="125858" x="4346575" y="1685925"/>
          <p14:tracePt t="125874" x="4305300" y="1673225"/>
          <p14:tracePt t="125891" x="4283075" y="1666875"/>
          <p14:tracePt t="125908" x="4257675" y="1654175"/>
          <p14:tracePt t="125925" x="4238625" y="1654175"/>
          <p14:tracePt t="125942" x="4229100" y="1651000"/>
          <p14:tracePt t="125958" x="4219575" y="1644650"/>
          <p14:tracePt t="125975" x="4197350" y="1644650"/>
          <p14:tracePt t="125992" x="4187825" y="1644650"/>
          <p14:tracePt t="126008" x="4178300" y="1644650"/>
          <p14:tracePt t="126024" x="4165600" y="1644650"/>
          <p14:tracePt t="126041" x="4149725" y="1644650"/>
          <p14:tracePt t="126058" x="4140200" y="1641475"/>
          <p14:tracePt t="126075" x="4124325" y="1635125"/>
          <p14:tracePt t="126092" x="4114800" y="1635125"/>
          <p14:tracePt t="126108" x="4098925" y="1631950"/>
          <p14:tracePt t="126125" x="4083050" y="1631950"/>
          <p14:tracePt t="126142" x="4073525" y="1631950"/>
          <p14:tracePt t="126158" x="4064000" y="1631950"/>
          <p14:tracePt t="126175" x="4044950" y="1631950"/>
          <p14:tracePt t="126192" x="4035425" y="1631950"/>
          <p14:tracePt t="126208" x="4025900" y="1631950"/>
          <p14:tracePt t="126225" x="4019550" y="1631950"/>
          <p14:tracePt t="126317" x="4019550" y="1625600"/>
          <p14:tracePt t="126339" x="4019550" y="1619250"/>
          <p14:tracePt t="126374" x="4019550" y="1616075"/>
          <p14:tracePt t="126396" x="4022725" y="1616075"/>
          <p14:tracePt t="126403" x="4025900" y="1616075"/>
          <p14:tracePt t="126410" x="4032250" y="1606550"/>
          <p14:tracePt t="126425" x="4041775" y="1606550"/>
          <p14:tracePt t="126442" x="4057650" y="1600200"/>
          <p14:tracePt t="126457" x="4067175" y="1600200"/>
          <p14:tracePt t="126475" x="4083050" y="1593850"/>
          <p14:tracePt t="126492" x="4092575" y="1593850"/>
          <p14:tracePt t="126510" x="4117975" y="1584325"/>
          <p14:tracePt t="126525" x="4140200" y="1584325"/>
          <p14:tracePt t="126542" x="4171950" y="1577975"/>
          <p14:tracePt t="126559" x="4232275" y="1577975"/>
          <p14:tracePt t="126574" x="4264025" y="1577975"/>
          <p14:tracePt t="126591" x="4305300" y="1577975"/>
          <p14:tracePt t="126608" x="4368800" y="1581150"/>
          <p14:tracePt t="126624" x="4413250" y="1587500"/>
          <p14:tracePt t="126641" x="4451350" y="1593850"/>
          <p14:tracePt t="126659" x="4514850" y="1600200"/>
          <p14:tracePt t="126675" x="4549775" y="1600200"/>
          <p14:tracePt t="126691" x="4578350" y="1600200"/>
          <p14:tracePt t="126708" x="4635500" y="1600200"/>
          <p14:tracePt t="126724" x="4670425" y="1600200"/>
          <p14:tracePt t="126741" x="4699000" y="1600200"/>
          <p14:tracePt t="126759" x="4740275" y="1600200"/>
          <p14:tracePt t="126775" x="4762500" y="1600200"/>
          <p14:tracePt t="126792" x="4784725" y="1600200"/>
          <p14:tracePt t="126809" x="4803775" y="1600200"/>
          <p14:tracePt t="126825" x="4835525" y="1600200"/>
          <p14:tracePt t="126842" x="4854575" y="1600200"/>
          <p14:tracePt t="126844" x="4873625" y="1600200"/>
          <p14:tracePt t="126858" x="4902200" y="1600200"/>
          <p14:tracePt t="126875" x="4924425" y="1600200"/>
          <p14:tracePt t="126892" x="4949825" y="1600200"/>
          <p14:tracePt t="126908" x="4962525" y="1600200"/>
          <p14:tracePt t="126925" x="4972050" y="1600200"/>
          <p14:tracePt t="127010" x="4965700" y="1600200"/>
          <p14:tracePt t="127017" x="4962525" y="1600200"/>
          <p14:tracePt t="127025" x="4956175" y="1600200"/>
          <p14:tracePt t="127042" x="4946650" y="1600200"/>
          <p14:tracePt t="127059" x="4927600" y="1600200"/>
          <p14:tracePt t="127075" x="4911725" y="1600200"/>
          <p14:tracePt t="127092" x="4873625" y="1600200"/>
          <p14:tracePt t="127108" x="4794250" y="1597025"/>
          <p14:tracePt t="127124" x="4714875" y="1597025"/>
          <p14:tracePt t="127141" x="4619625" y="1597025"/>
          <p14:tracePt t="127158" x="4457700" y="1597025"/>
          <p14:tracePt t="127175" x="4378325" y="1597025"/>
          <p14:tracePt t="127191" x="4295775" y="1597025"/>
          <p14:tracePt t="127208" x="4187825" y="1597025"/>
          <p14:tracePt t="127225" x="4130675" y="1597025"/>
          <p14:tracePt t="127241" x="4070350" y="1597025"/>
          <p14:tracePt t="127258" x="4006850" y="1597025"/>
          <p14:tracePt t="127274" x="3971925" y="1597025"/>
          <p14:tracePt t="127291" x="3940175" y="1597025"/>
          <p14:tracePt t="127308" x="3908425" y="1597025"/>
          <p14:tracePt t="127324" x="3892550" y="1597025"/>
          <p14:tracePt t="127341" x="3883025" y="1597025"/>
          <p14:tracePt t="127343" x="3876675" y="1597025"/>
          <p14:tracePt t="127357" x="3867150" y="1597025"/>
          <p14:tracePt t="127374" x="3857625" y="1597025"/>
          <p14:tracePt t="127595" x="3863975" y="1597025"/>
          <p14:tracePt t="127602" x="3883025" y="1597025"/>
          <p14:tracePt t="127609" x="3902075" y="1597025"/>
          <p14:tracePt t="127625" x="3962400" y="1597025"/>
          <p14:tracePt t="127642" x="4041775" y="1597025"/>
          <p14:tracePt t="127658" x="4168775" y="1597025"/>
          <p14:tracePt t="127674" x="4251325" y="1597025"/>
          <p14:tracePt t="127691" x="4324350" y="1597025"/>
          <p14:tracePt t="127707" x="4416425" y="1597025"/>
          <p14:tracePt t="127724" x="4460875" y="1597025"/>
          <p14:tracePt t="127741" x="4505325" y="1597025"/>
          <p14:tracePt t="127758" x="4591050" y="1597025"/>
          <p14:tracePt t="127775" x="4651375" y="1597025"/>
          <p14:tracePt t="127791" x="4708525" y="1597025"/>
          <p14:tracePt t="127807" x="4781550" y="1597025"/>
          <p14:tracePt t="127824" x="4816475" y="1597025"/>
          <p14:tracePt t="127841" x="4838700" y="1597025"/>
          <p14:tracePt t="127845" x="4864100" y="1597025"/>
          <p14:tracePt t="127858" x="4895850" y="1597025"/>
          <p14:tracePt t="127875" x="4930775" y="1597025"/>
          <p14:tracePt t="127892" x="4994275" y="1597025"/>
          <p14:tracePt t="127908" x="5016500" y="1597025"/>
          <p14:tracePt t="127924" x="5045075" y="1597025"/>
          <p14:tracePt t="127941" x="5067300" y="1597025"/>
          <p14:tracePt t="127957" x="5080000" y="1597025"/>
          <p14:tracePt t="127974" x="5095875" y="1597025"/>
          <p14:tracePt t="127993" x="5111750" y="1597025"/>
          <p14:tracePt t="128008" x="5121275" y="1597025"/>
          <p14:tracePt t="128025" x="5130800" y="1597025"/>
          <p14:tracePt t="128042" x="5149850" y="1597025"/>
          <p14:tracePt t="128058" x="5159375" y="1597025"/>
          <p14:tracePt t="128074" x="5168900" y="1597025"/>
          <p14:tracePt t="128092" x="5175250" y="1597025"/>
          <p14:tracePt t="128108" x="5178425" y="1597025"/>
          <p14:tracePt t="128142" x="5187950" y="1603375"/>
          <p14:tracePt t="128158" x="5200650" y="1603375"/>
          <p14:tracePt t="128175" x="5203825" y="1603375"/>
          <p14:tracePt t="128920" x="5184775" y="1619250"/>
          <p14:tracePt t="128927" x="5153025" y="1641475"/>
          <p14:tracePt t="128941" x="5095875" y="1679575"/>
          <p14:tracePt t="128958" x="5045075" y="1714500"/>
          <p14:tracePt t="128992" x="4956175" y="1790700"/>
          <p14:tracePt t="129024" x="4860925" y="1857375"/>
          <p14:tracePt t="129041" x="4794250" y="1905000"/>
          <p14:tracePt t="129058" x="4756150" y="1930400"/>
          <p14:tracePt t="129074" x="4724400" y="1949450"/>
          <p14:tracePt t="129091" x="4689475" y="1965325"/>
          <p14:tracePt t="129108" x="4660900" y="1978025"/>
          <p14:tracePt t="129125" x="4635500" y="1990725"/>
          <p14:tracePt t="129142" x="4594225" y="2012950"/>
          <p14:tracePt t="129158" x="4568825" y="2025650"/>
          <p14:tracePt t="129175" x="4530725" y="2038350"/>
          <p14:tracePt t="129191" x="4467225" y="2063750"/>
          <p14:tracePt t="129207" x="4429125" y="2076450"/>
          <p14:tracePt t="129224" x="4391025" y="2089150"/>
          <p14:tracePt t="129241" x="4343400" y="2108200"/>
          <p14:tracePt t="129258" x="4318000" y="2127250"/>
          <p14:tracePt t="129274" x="4273550" y="2139950"/>
          <p14:tracePt t="129291" x="4210050" y="2159000"/>
          <p14:tracePt t="129307" x="4165600" y="2171700"/>
          <p14:tracePt t="129325" x="4127500" y="2184400"/>
          <p14:tracePt t="129342" x="4070350" y="2203450"/>
          <p14:tracePt t="129358" x="4038600" y="2209800"/>
          <p14:tracePt t="129376" x="4006850" y="2216150"/>
          <p14:tracePt t="129391" x="3968750" y="2216150"/>
          <p14:tracePt t="129408" x="3940175" y="2216150"/>
          <p14:tracePt t="129424" x="3895725" y="2216150"/>
          <p14:tracePt t="129441" x="3841750" y="2222500"/>
          <p14:tracePt t="129458" x="3816350" y="2228850"/>
          <p14:tracePt t="129475" x="3790950" y="2228850"/>
          <p14:tracePt t="129491" x="3781425" y="2232025"/>
          <p14:tracePt t="129508" x="3775075" y="2232025"/>
          <p14:tracePt t="129542" x="3778250" y="2232025"/>
          <p14:tracePt t="129558" x="3787775" y="2232025"/>
          <p14:tracePt t="129575" x="3806825" y="2232025"/>
          <p14:tracePt t="129591" x="3816350" y="2232025"/>
          <p14:tracePt t="129608" x="3825875" y="2232025"/>
          <p14:tracePt t="129625" x="3867150" y="2232025"/>
          <p14:tracePt t="129642" x="3889375" y="2222500"/>
          <p14:tracePt t="129658" x="3933825" y="2209800"/>
          <p14:tracePt t="129675" x="4000500" y="2184400"/>
          <p14:tracePt t="129692" x="4029075" y="2171700"/>
          <p14:tracePt t="129708" x="4060825" y="2165350"/>
          <p14:tracePt t="129725" x="4092575" y="2165350"/>
          <p14:tracePt t="129741" x="4114800" y="2165350"/>
          <p14:tracePt t="129758" x="4137025" y="2165350"/>
          <p14:tracePt t="129775" x="4191000" y="2165350"/>
          <p14:tracePt t="129791" x="4235450" y="2165350"/>
          <p14:tracePt t="129808" x="4273550" y="2168525"/>
          <p14:tracePt t="129825" x="4349750" y="2184400"/>
          <p14:tracePt t="129841" x="4387850" y="2203450"/>
          <p14:tracePt t="129858" x="4441825" y="2216150"/>
          <p14:tracePt t="129875" x="4524375" y="2235200"/>
          <p14:tracePt t="129891" x="4587875" y="2247900"/>
          <p14:tracePt t="129907" x="4657725" y="2263775"/>
          <p14:tracePt t="129925" x="4756150" y="2270125"/>
          <p14:tracePt t="129941" x="4810125" y="2270125"/>
          <p14:tracePt t="129958" x="4854575" y="2270125"/>
          <p14:tracePt t="129974" x="4918075" y="2270125"/>
          <p14:tracePt t="129991" x="4968875" y="2270125"/>
          <p14:tracePt t="130008" x="5006975" y="2270125"/>
          <p14:tracePt t="130025" x="5067300" y="2270125"/>
          <p14:tracePt t="130045" x="5105400" y="2266950"/>
          <p14:tracePt t="130058" x="5121275" y="2257425"/>
          <p14:tracePt t="130075" x="5137150" y="2251075"/>
          <p14:tracePt t="130110" x="5137150" y="2247900"/>
          <p14:tracePt t="130132" x="5137150" y="2241550"/>
          <p14:tracePt t="130146" x="5133975" y="2241550"/>
          <p14:tracePt t="130157" x="5130800" y="2241550"/>
          <p14:tracePt t="130175" x="5108575" y="2235200"/>
          <p14:tracePt t="130191" x="5073650" y="2228850"/>
          <p14:tracePt t="130208" x="5029200" y="2222500"/>
          <p14:tracePt t="130224" x="4924425" y="2222500"/>
          <p14:tracePt t="130241" x="4841875" y="2222500"/>
          <p14:tracePt t="130258" x="4762500" y="2222500"/>
          <p14:tracePt t="130275" x="4654550" y="2222500"/>
          <p14:tracePt t="130291" x="4581525" y="2235200"/>
          <p14:tracePt t="130308" x="4495800" y="2241550"/>
          <p14:tracePt t="130325" x="4365625" y="2251075"/>
          <p14:tracePt t="130341" x="4283075" y="2266950"/>
          <p14:tracePt t="130358" x="4210050" y="2266950"/>
          <p14:tracePt t="130374" x="4083050" y="2266950"/>
          <p14:tracePt t="130391" x="4022725" y="2266950"/>
          <p14:tracePt t="130407" x="3971925" y="2266950"/>
          <p14:tracePt t="130424" x="3917950" y="2266950"/>
          <p14:tracePt t="130441" x="3895725" y="2266950"/>
          <p14:tracePt t="130458" x="3867150" y="2266950"/>
          <p14:tracePt t="130474" x="3838575" y="2266950"/>
          <p14:tracePt t="130491" x="3829050" y="2266950"/>
          <p14:tracePt t="130508" x="3813175" y="2266950"/>
          <p14:tracePt t="130524" x="3800475" y="2266950"/>
          <p14:tracePt t="130541" x="3794125" y="2266950"/>
          <p14:tracePt t="130604" x="3794125" y="2263775"/>
          <p14:tracePt t="130625" x="3794125" y="2260600"/>
          <p14:tracePt t="130638" x="3797300" y="2254250"/>
          <p14:tracePt t="130645" x="3800475" y="2251075"/>
          <p14:tracePt t="130658" x="3806825" y="2244725"/>
          <p14:tracePt t="130674" x="3860800" y="2225675"/>
          <p14:tracePt t="130691" x="3924300" y="2206625"/>
          <p14:tracePt t="130708" x="3968750" y="2200275"/>
          <p14:tracePt t="130725" x="4029075" y="2193925"/>
          <p14:tracePt t="130741" x="4051300" y="2193925"/>
          <p14:tracePt t="130758" x="4089400" y="2187575"/>
          <p14:tracePt t="130775" x="4152900" y="2187575"/>
          <p14:tracePt t="130791" x="4187825" y="2187575"/>
          <p14:tracePt t="130807" x="4251325" y="2174875"/>
          <p14:tracePt t="130824" x="4314825" y="2155825"/>
          <p14:tracePt t="130840" x="4359275" y="2139950"/>
          <p14:tracePt t="130858" x="4381500" y="2136775"/>
          <p14:tracePt t="130874" x="4410075" y="2124075"/>
          <p14:tracePt t="130891" x="4422775" y="2124075"/>
          <p14:tracePt t="130907" x="4432300" y="2124075"/>
          <p14:tracePt t="131132" x="4410075" y="2124075"/>
          <p14:tracePt t="131139" x="4378325" y="2124075"/>
          <p14:tracePt t="131145" x="4359275" y="2124075"/>
          <p14:tracePt t="131159" x="4298950" y="2124075"/>
          <p14:tracePt t="131175" x="4219575" y="2124075"/>
          <p14:tracePt t="131207" x="4089400" y="2124075"/>
          <p14:tracePt t="131241" x="4006850" y="2124075"/>
          <p14:tracePt t="131259" x="3971925" y="2124075"/>
          <p14:tracePt t="131275" x="3962400" y="2124075"/>
          <p14:tracePt t="131292" x="3952875" y="2124075"/>
          <p14:tracePt t="131309" x="3933825" y="2124075"/>
          <p14:tracePt t="131325" x="3924300" y="2124075"/>
          <p14:tracePt t="131341" x="3914775" y="2124075"/>
          <p14:tracePt t="131409" x="3908425" y="2124075"/>
          <p14:tracePt t="131459" x="3905250" y="2124075"/>
          <p14:tracePt t="132301" x="3924300" y="2124075"/>
          <p14:tracePt t="132308" x="3956050" y="2124075"/>
          <p14:tracePt t="132324" x="4010025" y="2124075"/>
          <p14:tracePt t="132341" x="4060825" y="2124075"/>
          <p14:tracePt t="132357" x="4130675" y="2124075"/>
          <p14:tracePt t="132374" x="4191000" y="2124075"/>
          <p14:tracePt t="132391" x="4251325" y="2124075"/>
          <p14:tracePt t="132424" x="4394200" y="2124075"/>
          <p14:tracePt t="132457" x="4625975" y="2124075"/>
          <p14:tracePt t="132474" x="4708525" y="2124075"/>
          <p14:tracePt t="132491" x="4768850" y="2124075"/>
          <p14:tracePt t="132507" x="4829175" y="2124075"/>
          <p14:tracePt t="132524" x="4867275" y="2124075"/>
          <p14:tracePt t="132542" x="4889500" y="2124075"/>
          <p14:tracePt t="132558" x="4908550" y="2124075"/>
          <p14:tracePt t="132575" x="4918075" y="2124075"/>
          <p14:tracePt t="132591" x="4927600" y="2124075"/>
          <p14:tracePt t="132607" x="4933950" y="2124075"/>
          <p14:tracePt t="133178" x="4905375" y="2105025"/>
          <p14:tracePt t="133185" x="4876800" y="2089150"/>
          <p14:tracePt t="133192" x="4848225" y="2082800"/>
          <p14:tracePt t="133207" x="4810125" y="2063750"/>
          <p14:tracePt t="133224" x="4765675" y="2044700"/>
          <p14:tracePt t="133241" x="4708525" y="2025650"/>
          <p14:tracePt t="133275" x="4635500" y="2025650"/>
          <p14:tracePt t="133308" x="4549775" y="2035175"/>
          <p14:tracePt t="133324" x="4521200" y="2041525"/>
          <p14:tracePt t="133341" x="4486275" y="2060575"/>
          <p14:tracePt t="133357" x="4454525" y="2066925"/>
          <p14:tracePt t="133374" x="4432300" y="2066925"/>
          <p14:tracePt t="133391" x="4394200" y="2066925"/>
          <p14:tracePt t="133407" x="4371975" y="2066925"/>
          <p14:tracePt t="133424" x="4343400" y="2066925"/>
          <p14:tracePt t="133440" x="4295775" y="2066925"/>
          <p14:tracePt t="133457" x="4257675" y="2066925"/>
          <p14:tracePt t="133474" x="4213225" y="2073275"/>
          <p14:tracePt t="133491" x="4149725" y="2085975"/>
          <p14:tracePt t="133507" x="4105275" y="2092325"/>
          <p14:tracePt t="133524" x="4067175" y="2098675"/>
          <p14:tracePt t="133541" x="4006850" y="2098675"/>
          <p14:tracePt t="133558" x="3978275" y="2098675"/>
          <p14:tracePt t="133574" x="3946525" y="2098675"/>
          <p14:tracePt t="133591" x="3898900" y="2098675"/>
          <p14:tracePt t="133608" x="3870325" y="2098675"/>
          <p14:tracePt t="133624" x="3860800" y="2098675"/>
          <p14:tracePt t="133640" x="3844925" y="2098675"/>
          <p14:tracePt t="133657" x="3835400" y="2098675"/>
          <p14:tracePt t="133674" x="3822700" y="2101850"/>
          <p14:tracePt t="133690" x="3810000" y="2101850"/>
          <p14:tracePt t="133724" x="3806825" y="2114550"/>
          <p14:tracePt t="133741" x="3806825" y="2127250"/>
          <p14:tracePt t="133757" x="3806825" y="2136775"/>
          <p14:tracePt t="133774" x="3806825" y="2146300"/>
          <p14:tracePt t="133790" x="3806825" y="2168525"/>
          <p14:tracePt t="133807" x="3806825" y="2178050"/>
          <p14:tracePt t="133824" x="3806825" y="2187575"/>
          <p14:tracePt t="133840" x="3806825" y="2203450"/>
          <p14:tracePt t="133857" x="3806825" y="2216150"/>
          <p14:tracePt t="133874" x="3806825" y="2225675"/>
          <p14:tracePt t="133890" x="3819525" y="2247900"/>
          <p14:tracePt t="133907" x="3835400" y="2257425"/>
          <p14:tracePt t="133924" x="3851275" y="2273300"/>
          <p14:tracePt t="133940" x="3892550" y="2292350"/>
          <p14:tracePt t="133958" x="3902075" y="2301875"/>
          <p14:tracePt t="133962" x="3914775" y="2308225"/>
          <p14:tracePt t="133974" x="3917950" y="2311400"/>
          <p14:tracePt t="133991" x="3959225" y="2311400"/>
          <p14:tracePt t="134007" x="3987800" y="2311400"/>
          <p14:tracePt t="134024" x="4038600" y="2311400"/>
          <p14:tracePt t="134040" x="4187825" y="2311400"/>
          <p14:tracePt t="134057" x="4314825" y="2308225"/>
          <p14:tracePt t="134074" x="4432300" y="2298700"/>
          <p14:tracePt t="134090" x="4619625" y="2289175"/>
          <p14:tracePt t="134107" x="4711700" y="2289175"/>
          <p14:tracePt t="134125" x="4816475" y="2289175"/>
          <p14:tracePt t="134141" x="4921250" y="2289175"/>
          <p14:tracePt t="134157" x="5022850" y="2289175"/>
          <p14:tracePt t="134174" x="5127625" y="2289175"/>
          <p14:tracePt t="134190" x="5302250" y="2289175"/>
          <p14:tracePt t="134207" x="5419725" y="2273300"/>
          <p14:tracePt t="134226" x="5527675" y="2257425"/>
          <p14:tracePt t="134241" x="5559425" y="2241550"/>
          <p14:tracePt t="134258" x="5575300" y="2228850"/>
          <p14:tracePt t="134275" x="5591175" y="2219325"/>
          <p14:tracePt t="134291" x="5591175" y="2209800"/>
          <p14:tracePt t="134307" x="5591175" y="2200275"/>
          <p14:tracePt t="134324" x="5591175" y="2184400"/>
          <p14:tracePt t="134340" x="5575300" y="2174875"/>
          <p14:tracePt t="134357" x="5565775" y="2165350"/>
          <p14:tracePt t="134375" x="5543550" y="2152650"/>
          <p14:tracePt t="134391" x="5514975" y="2143125"/>
          <p14:tracePt t="134407" x="5489575" y="2124075"/>
          <p14:tracePt t="134425" x="5448300" y="2105025"/>
          <p14:tracePt t="134441" x="5426075" y="2095500"/>
          <p14:tracePt t="134457" x="5378450" y="2082800"/>
          <p14:tracePt t="134474" x="5295900" y="2047875"/>
          <p14:tracePt t="134491" x="5229225" y="2019300"/>
          <p14:tracePt t="134508" x="5162550" y="1987550"/>
          <p14:tracePt t="134525" x="5073650" y="1965325"/>
          <p14:tracePt t="134541" x="5016500" y="1952625"/>
          <p14:tracePt t="134558" x="4965700" y="1939925"/>
          <p14:tracePt t="134575" x="4892675" y="1914525"/>
          <p14:tracePt t="134591" x="4838700" y="1901825"/>
          <p14:tracePt t="134608" x="4800600" y="1889125"/>
          <p14:tracePt t="134625" x="4737100" y="1876425"/>
          <p14:tracePt t="134641" x="4695825" y="1876425"/>
          <p14:tracePt t="134658" x="4651375" y="1876425"/>
          <p14:tracePt t="134675" x="4603750" y="1876425"/>
          <p14:tracePt t="134691" x="4565650" y="1876425"/>
          <p14:tracePt t="134708" x="4521200" y="1876425"/>
          <p14:tracePt t="134725" x="4460875" y="1876425"/>
          <p14:tracePt t="134740" x="4422775" y="1876425"/>
          <p14:tracePt t="134757" x="4378325" y="1876425"/>
          <p14:tracePt t="134774" x="4302125" y="1876425"/>
          <p14:tracePt t="134790" x="4248150" y="1876425"/>
          <p14:tracePt t="134808" x="4197350" y="1879600"/>
          <p14:tracePt t="134825" x="4133850" y="1892300"/>
          <p14:tracePt t="134841" x="4095750" y="1892300"/>
          <p14:tracePt t="134858" x="4051300" y="1905000"/>
          <p14:tracePt t="134874" x="3990975" y="1905000"/>
          <p14:tracePt t="134890" x="3943350" y="1911350"/>
          <p14:tracePt t="134907" x="3914775" y="1911350"/>
          <p14:tracePt t="134924" x="3873500" y="1917700"/>
          <p14:tracePt t="134941" x="3857625" y="1924050"/>
          <p14:tracePt t="134958" x="3841750" y="1939925"/>
          <p14:tracePt t="134962" x="3835400" y="1943100"/>
          <p14:tracePt t="134974" x="3825875" y="1952625"/>
          <p14:tracePt t="134991" x="3816350" y="1962150"/>
          <p14:tracePt t="135007" x="3806825" y="1968500"/>
          <p14:tracePt t="135023" x="3787775" y="1984375"/>
          <p14:tracePt t="135040" x="3781425" y="1990725"/>
          <p14:tracePt t="135074" x="3775075" y="1993900"/>
          <p14:tracePt t="135090" x="3775075" y="2003425"/>
          <p14:tracePt t="135108" x="3771900" y="2012950"/>
          <p14:tracePt t="135124" x="3771900" y="2035175"/>
          <p14:tracePt t="135141" x="3765550" y="2044700"/>
          <p14:tracePt t="135157" x="3765550" y="2047875"/>
          <p14:tracePt t="135173" x="3765550" y="2063750"/>
          <p14:tracePt t="135191" x="3765550" y="2066925"/>
          <p14:tracePt t="135208" x="3765550" y="2082800"/>
          <p14:tracePt t="135224" x="3765550" y="2092325"/>
          <p14:tracePt t="135241" x="3765550" y="2101850"/>
          <p14:tracePt t="135257" x="3765550" y="2111375"/>
          <p14:tracePt t="135274" x="3768725" y="2133600"/>
          <p14:tracePt t="135290" x="3778250" y="2136775"/>
          <p14:tracePt t="135307" x="3787775" y="2146300"/>
          <p14:tracePt t="135323" x="3822700" y="2165350"/>
          <p14:tracePt t="135341" x="3844925" y="2174875"/>
          <p14:tracePt t="135358" x="3876675" y="2193925"/>
          <p14:tracePt t="135374" x="3927475" y="2212975"/>
          <p14:tracePt t="135391" x="3949700" y="2225675"/>
          <p14:tracePt t="135407" x="3965575" y="2228850"/>
          <p14:tracePt t="135423" x="4000500" y="2241550"/>
          <p14:tracePt t="135440" x="4022725" y="2254250"/>
          <p14:tracePt t="135457" x="4060825" y="2260600"/>
          <p14:tracePt t="135473" x="4140200" y="2266950"/>
          <p14:tracePt t="135490" x="4184650" y="2266950"/>
          <p14:tracePt t="135506" x="4225925" y="2266950"/>
          <p14:tracePt t="135523" x="4267200" y="2266950"/>
          <p14:tracePt t="135540" x="4295775" y="2266950"/>
          <p14:tracePt t="135557" x="4318000" y="2266950"/>
          <p14:tracePt t="135573" x="4359275" y="2266950"/>
          <p14:tracePt t="135590" x="4387850" y="2273300"/>
          <p14:tracePt t="135607" x="4432300" y="2279650"/>
          <p14:tracePt t="135623" x="4511675" y="2292350"/>
          <p14:tracePt t="135640" x="4556125" y="2292350"/>
          <p14:tracePt t="135657" x="4594225" y="2292350"/>
          <p14:tracePt t="135674" x="4635500" y="2292350"/>
          <p14:tracePt t="135690" x="4670425" y="2292350"/>
          <p14:tracePt t="135707" x="4699000" y="2292350"/>
          <p14:tracePt t="135723" x="4762500" y="2282825"/>
          <p14:tracePt t="135740" x="4806950" y="2270125"/>
          <p14:tracePt t="135758" x="4883150" y="2244725"/>
          <p14:tracePt t="135775" x="4927600" y="2232025"/>
          <p14:tracePt t="135791" x="4949825" y="2225675"/>
          <p14:tracePt t="135808" x="4991100" y="2212975"/>
          <p14:tracePt t="135824" x="5013325" y="2209800"/>
          <p14:tracePt t="135840" x="5045075" y="2197100"/>
          <p14:tracePt t="135857" x="5054600" y="2184400"/>
          <p14:tracePt t="135874" x="5070475" y="2171700"/>
          <p14:tracePt t="135891" x="5083175" y="2171700"/>
          <p14:tracePt t="135908" x="5099050" y="2171700"/>
          <p14:tracePt t="135924" x="5108575" y="2171700"/>
          <p14:tracePt t="135957" x="5114925" y="2171700"/>
          <p14:tracePt t="135974" x="5114925" y="2165350"/>
          <p14:tracePt t="135990" x="5114925" y="2162175"/>
          <p14:tracePt t="136006" x="5114925" y="2155825"/>
          <p14:tracePt t="136023" x="5114925" y="2143125"/>
          <p14:tracePt t="136041" x="5114925" y="2130425"/>
          <p14:tracePt t="136058" x="5111750" y="2120900"/>
          <p14:tracePt t="136074" x="5102225" y="2117725"/>
          <p14:tracePt t="136090" x="5092700" y="2111375"/>
          <p14:tracePt t="136107" x="5070475" y="2101850"/>
          <p14:tracePt t="136123" x="5060950" y="2095500"/>
          <p14:tracePt t="136140" x="5051425" y="2092325"/>
          <p14:tracePt t="136157" x="5038725" y="2079625"/>
          <p14:tracePt t="136173" x="5022850" y="2070100"/>
          <p14:tracePt t="136190" x="5013325" y="2066925"/>
          <p14:tracePt t="136207" x="4997450" y="2051050"/>
          <p14:tracePt t="136224" x="4987925" y="2041525"/>
          <p14:tracePt t="136240" x="4965700" y="2028825"/>
          <p14:tracePt t="136257" x="4930775" y="2012950"/>
          <p14:tracePt t="136273" x="4892675" y="2000250"/>
          <p14:tracePt t="136290" x="4864100" y="2000250"/>
          <p14:tracePt t="136308" x="4806950" y="2000250"/>
          <p14:tracePt t="136323" x="4772025" y="2000250"/>
          <p14:tracePt t="136341" x="4743450" y="2000250"/>
          <p14:tracePt t="136357" x="4686300" y="2000250"/>
          <p14:tracePt t="136373" x="4651375" y="2000250"/>
          <p14:tracePt t="136390" x="4606925" y="2000250"/>
          <p14:tracePt t="136407" x="4565650" y="2000250"/>
          <p14:tracePt t="136423" x="4537075" y="2000250"/>
          <p14:tracePt t="136440" x="4514850" y="2000250"/>
          <p14:tracePt t="136457" x="4473575" y="2000250"/>
          <p14:tracePt t="136474" x="4451350" y="2000250"/>
          <p14:tracePt t="136490" x="4416425" y="2000250"/>
          <p14:tracePt t="136507" x="4375150" y="2000250"/>
          <p14:tracePt t="136523" x="4352925" y="2000250"/>
          <p14:tracePt t="136540" x="4330700" y="2000250"/>
          <p14:tracePt t="136557" x="4292600" y="2000250"/>
          <p14:tracePt t="136573" x="4254500" y="2000250"/>
          <p14:tracePt t="136590" x="4219575" y="2000250"/>
          <p14:tracePt t="136607" x="4162425" y="2000250"/>
          <p14:tracePt t="136624" x="4121150" y="2000250"/>
          <p14:tracePt t="136641" x="4098925" y="2000250"/>
          <p14:tracePt t="136657" x="4064000" y="2000250"/>
          <p14:tracePt t="136673" x="4054475" y="2000250"/>
          <p14:tracePt t="136691" x="4044950" y="2000250"/>
          <p14:tracePt t="136707" x="4022725" y="2000250"/>
          <p14:tracePt t="136724" x="4003675" y="2000250"/>
          <p14:tracePt t="136741" x="3971925" y="2000250"/>
          <p14:tracePt t="136757" x="3940175" y="2006600"/>
          <p14:tracePt t="136773" x="3930650" y="2016125"/>
          <p14:tracePt t="136790" x="3911600" y="2035175"/>
          <p14:tracePt t="136806" x="3898900" y="2044700"/>
          <p14:tracePt t="136824" x="3889375" y="2054225"/>
          <p14:tracePt t="136841" x="3879850" y="2063750"/>
          <p14:tracePt t="136857" x="3857625" y="2085975"/>
          <p14:tracePt t="136874" x="3848100" y="2095500"/>
          <p14:tracePt t="136891" x="3838575" y="2105025"/>
          <p14:tracePt t="136907" x="3832225" y="2136775"/>
          <p14:tracePt t="136923" x="3832225" y="2152650"/>
          <p14:tracePt t="136940" x="3832225" y="2162175"/>
          <p14:tracePt t="136956" x="3832225" y="2178050"/>
          <p14:tracePt t="136973" x="3832225" y="2190750"/>
          <p14:tracePt t="136990" x="3832225" y="2200275"/>
          <p14:tracePt t="137007" x="3838575" y="2216150"/>
          <p14:tracePt t="137024" x="3844925" y="2225675"/>
          <p14:tracePt t="137028" x="3848100" y="2225675"/>
          <p14:tracePt t="137041" x="3854450" y="2225675"/>
          <p14:tracePt t="137057" x="3873500" y="2232025"/>
          <p14:tracePt t="137073" x="3883025" y="2232025"/>
          <p14:tracePt t="137090" x="3898900" y="2232025"/>
          <p14:tracePt t="137107" x="3933825" y="2232025"/>
          <p14:tracePt t="137124" x="3943350" y="2232025"/>
          <p14:tracePt t="137141" x="3959225" y="2232025"/>
          <p14:tracePt t="137157" x="3990975" y="2232025"/>
          <p14:tracePt t="137174" x="4006850" y="2232025"/>
          <p14:tracePt t="137191" x="4035425" y="2232025"/>
          <p14:tracePt t="137206" x="4067175" y="2232025"/>
          <p14:tracePt t="137223" x="4095750" y="2232025"/>
          <p14:tracePt t="137240" x="4117975" y="2232025"/>
          <p14:tracePt t="137258" x="4159250" y="2232025"/>
          <p14:tracePt t="137274" x="4181475" y="2232025"/>
          <p14:tracePt t="137292" x="4222750" y="2232025"/>
          <p14:tracePt t="137307" x="4251325" y="2232025"/>
          <p14:tracePt t="137324" x="4295775" y="2232025"/>
          <p14:tracePt t="137340" x="4340225" y="2244725"/>
          <p14:tracePt t="137357" x="4416425" y="2244725"/>
          <p14:tracePt t="137373" x="4467225" y="2244725"/>
          <p14:tracePt t="137390" x="4505325" y="2244725"/>
          <p14:tracePt t="137407" x="4552950" y="2244725"/>
          <p14:tracePt t="137423" x="4581525" y="2244725"/>
          <p14:tracePt t="137440" x="4603750" y="2244725"/>
          <p14:tracePt t="137456" x="4660900" y="2228850"/>
          <p14:tracePt t="137473" x="4699000" y="2216150"/>
          <p14:tracePt t="137491" x="4740275" y="2209800"/>
          <p14:tracePt t="137507" x="4768850" y="2209800"/>
          <p14:tracePt t="137524" x="4791075" y="2209800"/>
          <p14:tracePt t="137542" x="4816475" y="2206625"/>
          <p14:tracePt t="137557" x="4826000" y="2206625"/>
          <p14:tracePt t="137574" x="4835525" y="2206625"/>
          <p14:tracePt t="137591" x="4841875" y="2206625"/>
          <p14:tracePt t="143014" x="4787900" y="2216150"/>
          <p14:tracePt t="143021" x="4695825" y="2244725"/>
          <p14:tracePt t="143028" x="4572000" y="2295525"/>
          <p14:tracePt t="143040" x="4371975" y="2390775"/>
          <p14:tracePt t="143057" x="4181475" y="2514600"/>
          <p14:tracePt t="143073" x="4010025" y="2638425"/>
          <p14:tracePt t="143106" x="3683000" y="2994025"/>
          <p14:tracePt t="143142" x="3457575" y="3308350"/>
          <p14:tracePt t="143160" x="3378200" y="3432175"/>
          <p14:tracePt t="143176" x="3286125" y="3565525"/>
          <p14:tracePt t="143190" x="3225800" y="3657600"/>
          <p14:tracePt t="143206" x="3197225" y="3724275"/>
          <p14:tracePt t="143223" x="3159125" y="3784600"/>
          <p14:tracePt t="143240" x="3127375" y="3851275"/>
          <p14:tracePt t="143256" x="3101975" y="3883025"/>
          <p14:tracePt t="143273" x="3076575" y="3908425"/>
          <p14:tracePt t="143290" x="3032125" y="3952875"/>
          <p14:tracePt t="143306" x="3009900" y="3975100"/>
          <p14:tracePt t="143324" x="2978150" y="4006850"/>
          <p14:tracePt t="143340" x="2940050" y="4044950"/>
          <p14:tracePt t="143356" x="2908300" y="4070350"/>
          <p14:tracePt t="143372" x="2898775" y="4092575"/>
          <p14:tracePt t="143390" x="2867025" y="4137025"/>
          <p14:tracePt t="143406" x="2841625" y="4159250"/>
          <p14:tracePt t="143423" x="2816225" y="4191000"/>
          <p14:tracePt t="143440" x="2771775" y="4222750"/>
          <p14:tracePt t="143456" x="2743200" y="4235450"/>
          <p14:tracePt t="143474" x="2724150" y="4251325"/>
          <p14:tracePt t="143490" x="2711450" y="4267200"/>
          <p14:tracePt t="143506" x="2701925" y="4276725"/>
          <p14:tracePt t="143522" x="2686050" y="4286250"/>
          <p14:tracePt t="143539" x="2670175" y="4308475"/>
          <p14:tracePt t="143556" x="2660650" y="4311650"/>
          <p14:tracePt t="143573" x="2651125" y="4311650"/>
          <p14:tracePt t="143590" x="2619375" y="4311650"/>
          <p14:tracePt t="143606" x="2597150" y="4311650"/>
          <p14:tracePt t="143623" x="2565400" y="4311650"/>
          <p14:tracePt t="143640" x="2527300" y="4311650"/>
          <p14:tracePt t="143656" x="2511425" y="4311650"/>
          <p14:tracePt t="143673" x="2501900" y="4311650"/>
          <p14:tracePt t="143690" x="2486025" y="4318000"/>
          <p14:tracePt t="143706" x="2470150" y="4321175"/>
          <p14:tracePt t="143723" x="2460625" y="4321175"/>
          <p14:tracePt t="143740" x="2451100" y="4321175"/>
          <p14:tracePt t="143756" x="2451100" y="4327525"/>
          <p14:tracePt t="143773" x="2451100" y="4330700"/>
          <p14:tracePt t="143790" x="2451100" y="4337050"/>
          <p14:tracePt t="143806" x="2451100" y="4340225"/>
          <p14:tracePt t="143823" x="2451100" y="4352925"/>
          <p14:tracePt t="143840" x="2451100" y="4356100"/>
          <p14:tracePt t="143874" x="2451100" y="4362450"/>
          <p14:tracePt t="143911" x="2451100" y="4365625"/>
          <p14:tracePt t="143932" x="2451100" y="4371975"/>
          <p14:tracePt t="144034" x="2451100" y="4375150"/>
          <p14:tracePt t="145173" x="2489200" y="4352925"/>
          <p14:tracePt t="145180" x="2552700" y="4318000"/>
          <p14:tracePt t="145189" x="2603500" y="4273550"/>
          <p14:tracePt t="145206" x="2730500" y="4175125"/>
          <p14:tracePt t="145222" x="2943225" y="4016375"/>
          <p14:tracePt t="145239" x="3114675" y="3883025"/>
          <p14:tracePt t="145274" x="3533775" y="3549650"/>
          <p14:tracePt t="145308" x="3876675" y="3235325"/>
          <p14:tracePt t="145325" x="3994150" y="3136900"/>
          <p14:tracePt t="145341" x="4095750" y="3060700"/>
          <p14:tracePt t="145356" x="4178300" y="3003550"/>
          <p14:tracePt t="145374" x="4257675" y="2892425"/>
          <p14:tracePt t="145390" x="4311650" y="2819400"/>
          <p14:tracePt t="145407" x="4340225" y="2765425"/>
          <p14:tracePt t="145423" x="4378325" y="2686050"/>
          <p14:tracePt t="145439" x="4391025" y="2641600"/>
          <p14:tracePt t="145456" x="4403725" y="2597150"/>
          <p14:tracePt t="145472" x="4429125" y="2530475"/>
          <p14:tracePt t="145489" x="4441825" y="2495550"/>
          <p14:tracePt t="145506" x="4454525" y="2447925"/>
          <p14:tracePt t="145523" x="4473575" y="2374900"/>
          <p14:tracePt t="145539" x="4495800" y="2320925"/>
          <p14:tracePt t="145557" x="4508500" y="2276475"/>
          <p14:tracePt t="145573" x="4527550" y="2219325"/>
          <p14:tracePt t="145589" x="4527550" y="2190750"/>
          <p14:tracePt t="145606" x="4527550" y="2168525"/>
          <p14:tracePt t="145622" x="4527550" y="2152650"/>
          <p14:tracePt t="145639" x="4527550" y="2143125"/>
          <p14:tracePt t="145657" x="4527550" y="2139950"/>
          <p14:tracePt t="145690" x="4527550" y="2133600"/>
          <p14:tracePt t="145730" x="4524375" y="2133600"/>
          <p14:tracePt t="145787" x="4524375" y="2124075"/>
          <p14:tracePt t="145823" x="4524375" y="2117725"/>
          <p14:tracePt t="146864" x="4492625" y="2149475"/>
          <p14:tracePt t="146870" x="4425950" y="2203450"/>
          <p14:tracePt t="146878" x="4349750" y="2289175"/>
          <p14:tracePt t="146889" x="4292600" y="2374900"/>
          <p14:tracePt t="146907" x="4092575" y="2641600"/>
          <p14:tracePt t="146924" x="3933825" y="2841625"/>
          <p14:tracePt t="146956" x="3609975" y="3175000"/>
          <p14:tracePt t="146991" x="3241675" y="3562350"/>
          <p14:tracePt t="147009" x="3105150" y="3746500"/>
          <p14:tracePt t="147024" x="2990850" y="3927475"/>
          <p14:tracePt t="147041" x="2847975" y="4114800"/>
          <p14:tracePt t="147058" x="2736850" y="4244975"/>
          <p14:tracePt t="147073" x="2682875" y="4324350"/>
          <p14:tracePt t="147089" x="2628900" y="4384675"/>
          <p14:tracePt t="147106" x="2584450" y="4429125"/>
          <p14:tracePt t="147122" x="2568575" y="4448175"/>
          <p14:tracePt t="147139" x="2559050" y="4457700"/>
          <p14:tracePt t="147155" x="2536825" y="4476750"/>
          <p14:tracePt t="147173" x="2527300" y="4483100"/>
          <p14:tracePt t="147242" x="2527300" y="4479925"/>
          <p14:tracePt t="147248" x="2527300" y="4476750"/>
          <p14:tracePt t="147256" x="2527300" y="4470400"/>
          <p14:tracePt t="147273" x="2527300" y="4445000"/>
          <p14:tracePt t="147289" x="2527300" y="4416425"/>
          <p14:tracePt t="147306" x="2514600" y="4352925"/>
          <p14:tracePt t="147323" x="2489200" y="4311650"/>
          <p14:tracePt t="147339" x="2447925" y="4264025"/>
          <p14:tracePt t="147356" x="2371725" y="4171950"/>
          <p14:tracePt t="147372" x="2317750" y="4102100"/>
          <p14:tracePt t="147389" x="2286000" y="4032250"/>
          <p14:tracePt t="147406" x="2241550" y="3946525"/>
          <p14:tracePt t="147423" x="2228850" y="3902075"/>
          <p14:tracePt t="147439" x="2216150" y="3863975"/>
          <p14:tracePt t="147456" x="2216150" y="3784600"/>
          <p14:tracePt t="147473" x="2216150" y="3733800"/>
          <p14:tracePt t="147490" x="2216150" y="3689350"/>
          <p14:tracePt t="147506" x="2216150" y="3657600"/>
          <p14:tracePt t="147523" x="2216150" y="3641725"/>
          <p14:tracePt t="147539" x="2216150" y="3632200"/>
          <p14:tracePt t="147555" x="2216150" y="3616325"/>
          <p14:tracePt t="147572" x="2216150" y="3606800"/>
          <p14:tracePt t="147589" x="2206625" y="3590925"/>
          <p14:tracePt t="147605" x="2190750" y="3581400"/>
          <p14:tracePt t="147622" x="2181225" y="3581400"/>
          <p14:tracePt t="147640" x="2171700" y="3575050"/>
          <p14:tracePt t="147656" x="2165350" y="3575050"/>
          <p14:tracePt t="148397" x="2197100" y="3533775"/>
          <p14:tracePt t="148404" x="2228850" y="3492500"/>
          <p14:tracePt t="148411" x="2282825" y="3441700"/>
          <p14:tracePt t="148423" x="2336800" y="3387725"/>
          <p14:tracePt t="148439" x="2527300" y="3130550"/>
          <p14:tracePt t="148456" x="2647950" y="2959100"/>
          <p14:tracePt t="148490" x="2990850" y="2505075"/>
          <p14:tracePt t="148523" x="3289300" y="2241550"/>
          <p14:tracePt t="148542" x="3511550" y="2063750"/>
          <p14:tracePt t="148558" x="3651250" y="1962150"/>
          <p14:tracePt t="148575" x="3857625" y="1863725"/>
          <p14:tracePt t="148590" x="3937000" y="1825625"/>
          <p14:tracePt t="148605" x="3984625" y="1790700"/>
          <p14:tracePt t="148622" x="4022725" y="1771650"/>
          <p14:tracePt t="148639" x="4044950" y="1755775"/>
          <p14:tracePt t="148655" x="4054475" y="1739900"/>
          <p14:tracePt t="148690" x="4054475" y="1733550"/>
          <p14:tracePt t="148711" x="4054475" y="1730375"/>
          <p14:tracePt t="148753" x="4054475" y="1724025"/>
          <p14:tracePt t="148796" x="4054475" y="1720850"/>
          <p14:tracePt t="148803" x="4067175" y="1720850"/>
          <p14:tracePt t="148810" x="4067175" y="1714500"/>
          <p14:tracePt t="148823" x="4070350" y="1711325"/>
          <p14:tracePt t="148839" x="4083050" y="1695450"/>
          <p14:tracePt t="148855" x="4092575" y="1685925"/>
          <p14:tracePt t="148872" x="4102100" y="1676400"/>
          <p14:tracePt t="148889" x="4121150" y="1670050"/>
          <p14:tracePt t="148905" x="4130675" y="1670050"/>
          <p14:tracePt t="148922" x="4137025" y="1663700"/>
          <p14:tracePt t="148939" x="4140200" y="1654175"/>
          <p14:tracePt t="148955" x="4146550" y="1651000"/>
          <p14:tracePt t="148973" x="4146550" y="1635125"/>
          <p14:tracePt t="148989" x="4146550" y="1625600"/>
          <p14:tracePt t="149006" x="4146550" y="1619250"/>
          <p14:tracePt t="149023" x="4149725" y="1609725"/>
          <p14:tracePt t="149039" x="4149725" y="1606550"/>
          <p14:tracePt t="149104" x="4143375" y="1606550"/>
          <p14:tracePt t="149111" x="4140200" y="1612900"/>
          <p14:tracePt t="149124" x="4114800" y="1628775"/>
          <p14:tracePt t="149139" x="4067175" y="1679575"/>
          <p14:tracePt t="149156" x="4006850" y="1739900"/>
          <p14:tracePt t="149172" x="3933825" y="1803400"/>
          <p14:tracePt t="149189" x="3800475" y="1962150"/>
          <p14:tracePt t="149206" x="3698875" y="2111375"/>
          <p14:tracePt t="149224" x="3524250" y="2324100"/>
          <p14:tracePt t="149241" x="3346450" y="2540000"/>
          <p14:tracePt t="149257" x="3213100" y="2711450"/>
          <p14:tracePt t="149274" x="2990850" y="2994025"/>
          <p14:tracePt t="149291" x="2870200" y="3152775"/>
          <p14:tracePt t="149307" x="2759075" y="3282950"/>
          <p14:tracePt t="149323" x="2616200" y="3470275"/>
          <p14:tracePt t="149339" x="2527300" y="3565525"/>
          <p14:tracePt t="149355" x="2441575" y="3654425"/>
          <p14:tracePt t="149373" x="2305050" y="3771900"/>
          <p14:tracePt t="149390" x="2222500" y="3838575"/>
          <p14:tracePt t="149406" x="2152650" y="3892550"/>
          <p14:tracePt t="149423" x="2070100" y="3959225"/>
          <p14:tracePt t="149439" x="2041525" y="3978275"/>
          <p14:tracePt t="149455" x="2028825" y="3994150"/>
          <p14:tracePt t="149473" x="2016125" y="4006850"/>
          <p14:tracePt t="149489" x="2009775" y="4013200"/>
          <p14:tracePt t="149524" x="2009775" y="4010025"/>
          <p14:tracePt t="149540" x="2016125" y="3994150"/>
          <p14:tracePt t="149556" x="2028825" y="3971925"/>
          <p14:tracePt t="149573" x="2044700" y="3952875"/>
          <p14:tracePt t="149589" x="2060575" y="3930650"/>
          <p14:tracePt t="149605" x="2070100" y="3921125"/>
          <p14:tracePt t="149623" x="2079625" y="3905250"/>
          <p14:tracePt t="149639" x="2079625" y="3876675"/>
          <p14:tracePt t="149655" x="2079625" y="3860800"/>
          <p14:tracePt t="149673" x="2085975" y="3819525"/>
          <p14:tracePt t="149689" x="2092325" y="3803650"/>
          <p14:tracePt t="149706" x="2101850" y="3787775"/>
          <p14:tracePt t="149723" x="2117725" y="3762375"/>
          <p14:tracePt t="149739" x="2120900" y="3752850"/>
          <p14:tracePt t="149755" x="2127250" y="3743325"/>
          <p14:tracePt t="149773" x="2127250" y="3727450"/>
          <p14:tracePt t="149789" x="2127250" y="3711575"/>
          <p14:tracePt t="149806" x="2127250" y="3702050"/>
          <p14:tracePt t="149924" x="2127250" y="3698875"/>
          <p14:tracePt t="154617" x="2127250" y="3692525"/>
          <p14:tracePt t="154624" x="2127250" y="3689350"/>
          <p14:tracePt t="154639" x="2127250" y="3683000"/>
          <p14:tracePt t="154656" x="2130425" y="3679825"/>
          <p14:tracePt t="154672" x="2136775" y="3663950"/>
          <p14:tracePt t="154688" x="2146300" y="3648075"/>
          <p14:tracePt t="154722" x="2162175" y="3622675"/>
          <p14:tracePt t="154756" x="2162175" y="3609975"/>
          <p14:tracePt t="154815" x="2165350" y="3609975"/>
          <p14:tracePt t="154837" x="2178050" y="3609975"/>
          <p14:tracePt t="154844" x="2181225" y="3609975"/>
          <p14:tracePt t="154855" x="2187575" y="3609975"/>
          <p14:tracePt t="154872" x="2190750" y="3609975"/>
          <p14:tracePt t="156620" x="2184400" y="3594100"/>
          <p14:tracePt t="156627" x="2171700" y="3581400"/>
          <p14:tracePt t="156638" x="2165350" y="3568700"/>
          <p14:tracePt t="156655" x="2149475" y="3540125"/>
          <p14:tracePt t="156671" x="2149475" y="3530600"/>
          <p14:tracePt t="156688" x="2149475" y="3521075"/>
          <p14:tracePt t="156721" x="2149475" y="3489325"/>
          <p14:tracePt t="156755" x="2149475" y="3467100"/>
          <p14:tracePt t="156772" x="2149475" y="3460750"/>
          <p14:tracePt t="156805" x="2149475" y="3457575"/>
          <p14:tracePt t="156820" x="2149475" y="3444875"/>
          <p14:tracePt t="156827" x="2149475" y="3441700"/>
          <p14:tracePt t="156838" x="2149475" y="3435350"/>
          <p14:tracePt t="156855" x="2149475" y="3425825"/>
          <p14:tracePt t="156872" x="2149475" y="3422650"/>
          <p14:tracePt t="156963" x="2149475" y="3429000"/>
          <p14:tracePt t="156969" x="2149475" y="3432175"/>
          <p14:tracePt t="156976" x="2149475" y="3438525"/>
          <p14:tracePt t="156988" x="2149475" y="3454400"/>
          <p14:tracePt t="157005" x="2149475" y="3502025"/>
          <p14:tracePt t="157022" x="2149475" y="3546475"/>
          <p14:tracePt t="157038" x="2149475" y="3606800"/>
          <p14:tracePt t="157054" x="2136775" y="3686175"/>
          <p14:tracePt t="157071" x="2136775" y="3743325"/>
          <p14:tracePt t="157088" x="2136775" y="3781425"/>
          <p14:tracePt t="157106" x="2136775" y="3813175"/>
          <p14:tracePt t="157122" x="2136775" y="3829050"/>
          <p14:tracePt t="157138" x="2136775" y="3838575"/>
          <p14:tracePt t="157155" x="2136775" y="3854450"/>
          <p14:tracePt t="157172" x="2136775" y="3863975"/>
          <p14:tracePt t="157241" x="2136775" y="3860800"/>
          <p14:tracePt t="157248" x="2136775" y="3857625"/>
          <p14:tracePt t="157256" x="2136775" y="3848100"/>
          <p14:tracePt t="157272" x="2136775" y="3825875"/>
          <p14:tracePt t="157288" x="2136775" y="3797300"/>
          <p14:tracePt t="157305" x="2146300" y="3756025"/>
          <p14:tracePt t="157321" x="2149475" y="3730625"/>
          <p14:tracePt t="157338" x="2155825" y="3708400"/>
          <p14:tracePt t="157355" x="2168525" y="3660775"/>
          <p14:tracePt t="157371" x="2168525" y="3616325"/>
          <p14:tracePt t="157388" x="2168525" y="3565525"/>
          <p14:tracePt t="157405" x="2168525" y="3508375"/>
          <p14:tracePt t="157421" x="2168525" y="3498850"/>
          <p14:tracePt t="157438" x="2168525" y="3489325"/>
          <p14:tracePt t="157498" x="2168525" y="3492500"/>
          <p14:tracePt t="157505" x="2168525" y="3495675"/>
          <p14:tracePt t="157522" x="2168525" y="3505200"/>
          <p14:tracePt t="157540" x="2168525" y="3533775"/>
          <p14:tracePt t="157555" x="2165350" y="3556000"/>
          <p14:tracePt t="157571" x="2159000" y="3584575"/>
          <p14:tracePt t="157588" x="2159000" y="3606800"/>
          <p14:tracePt t="157604" x="2152650" y="3654425"/>
          <p14:tracePt t="157621" x="2152650" y="3698875"/>
          <p14:tracePt t="157639" x="2149475" y="3733800"/>
          <p14:tracePt t="157655" x="2149475" y="3762375"/>
          <p14:tracePt t="157672" x="2149475" y="3778250"/>
          <p14:tracePt t="157689" x="2149475" y="3790950"/>
          <p14:tracePt t="157705" x="2149475" y="3806825"/>
          <p14:tracePt t="157721" x="2149475" y="3816350"/>
          <p14:tracePt t="157739" x="2149475" y="3822700"/>
          <p14:tracePt t="157775" x="2149475" y="3819525"/>
          <p14:tracePt t="157789" x="2149475" y="3803650"/>
          <p14:tracePt t="157805" x="2149475" y="3768725"/>
          <p14:tracePt t="157822" x="2149475" y="3730625"/>
          <p14:tracePt t="157839" x="2149475" y="3705225"/>
          <p14:tracePt t="157855" x="2149475" y="3695700"/>
          <p14:tracePt t="157871" x="2149475" y="3679825"/>
          <p14:tracePt t="157888" x="2149475" y="3670300"/>
          <p14:tracePt t="157905" x="2149475" y="3663950"/>
          <p14:tracePt t="157923" x="2149475" y="3660775"/>
          <p14:tracePt t="157939" x="2149475" y="3654425"/>
          <p14:tracePt t="157955" x="2149475" y="3651250"/>
          <p14:tracePt t="157989" x="2149475" y="3644900"/>
          <p14:tracePt t="158005" x="2149475" y="3641725"/>
          <p14:tracePt t="160930" x="2149475" y="3635375"/>
          <p14:tracePt t="160936" x="2149475" y="3632200"/>
          <p14:tracePt t="160947" x="2149475" y="3625850"/>
          <p14:tracePt t="160971" x="2149475" y="3616325"/>
          <p14:tracePt t="161005" x="2149475" y="3603625"/>
          <p14:tracePt t="161021" x="2149475" y="3590925"/>
          <p14:tracePt t="161038" x="2149475" y="3587750"/>
          <p14:tracePt t="161054" x="2149475" y="3578225"/>
          <p14:tracePt t="161071" x="2149475" y="3562350"/>
          <p14:tracePt t="161088" x="2149475" y="3552825"/>
          <p14:tracePt t="161105" x="2149475" y="3536950"/>
          <p14:tracePt t="161121" x="2149475" y="3524250"/>
          <p14:tracePt t="161137" x="2149475" y="3508375"/>
          <p14:tracePt t="161155" x="2149475" y="3479800"/>
          <p14:tracePt t="161171" x="2149475" y="3457575"/>
          <p14:tracePt t="161188" x="2149475" y="3448050"/>
          <p14:tracePt t="161206" x="2149475" y="3429000"/>
          <p14:tracePt t="161321" x="2149475" y="3435350"/>
          <p14:tracePt t="161328" x="2149475" y="3444875"/>
          <p14:tracePt t="161338" x="2149475" y="3451225"/>
          <p14:tracePt t="161355" x="2149475" y="3463925"/>
          <p14:tracePt t="161371" x="2149475" y="3479800"/>
          <p14:tracePt t="161388" x="2149475" y="3508375"/>
          <p14:tracePt t="161405" x="2149475" y="3556000"/>
          <p14:tracePt t="161421" x="2149475" y="3578225"/>
          <p14:tracePt t="161438" x="2149475" y="3616325"/>
          <p14:tracePt t="161456" x="2149475" y="3648075"/>
          <p14:tracePt t="161472" x="2149475" y="3670300"/>
          <p14:tracePt t="161488" x="2149475" y="3698875"/>
          <p14:tracePt t="161506" x="2149475" y="3746500"/>
          <p14:tracePt t="161521" x="2149475" y="3784600"/>
          <p14:tracePt t="161538" x="2149475" y="3806825"/>
          <p14:tracePt t="161555" x="2149475" y="3838575"/>
          <p14:tracePt t="161571" x="2149475" y="3848100"/>
          <p14:tracePt t="161587" x="2149475" y="3860800"/>
          <p14:tracePt t="161605" x="2149475" y="3873500"/>
          <p14:tracePt t="161621" x="2149475" y="3889375"/>
          <p14:tracePt t="161638" x="2149475" y="3898900"/>
          <p14:tracePt t="161656" x="2149475" y="3914775"/>
          <p14:tracePt t="161672" x="2149475" y="3917950"/>
          <p14:tracePt t="161763" x="2149475" y="3911600"/>
          <p14:tracePt t="161770" x="2149475" y="3908425"/>
          <p14:tracePt t="161777" x="2149475" y="3895725"/>
          <p14:tracePt t="161788" x="2149475" y="3879850"/>
          <p14:tracePt t="161805" x="2149475" y="3844925"/>
          <p14:tracePt t="161821" x="2149475" y="3816350"/>
          <p14:tracePt t="161838" x="2149475" y="3806825"/>
          <p14:tracePt t="161854" x="2149475" y="3781425"/>
          <p14:tracePt t="161871" x="2149475" y="3765550"/>
          <p14:tracePt t="161888" x="2149475" y="3749675"/>
          <p14:tracePt t="161905" x="2149475" y="3711575"/>
          <p14:tracePt t="161921" x="2149475" y="3689350"/>
          <p14:tracePt t="161938" x="2149475" y="3673475"/>
          <p14:tracePt t="161955" x="2155825" y="3648075"/>
          <p14:tracePt t="161971" x="2155825" y="3635375"/>
          <p14:tracePt t="161988" x="2155825" y="3625850"/>
          <p14:tracePt t="162004" x="2155825" y="3613150"/>
          <p14:tracePt t="162022" x="2155825" y="3606800"/>
          <p14:tracePt t="162038" x="2155825" y="3597275"/>
          <p14:tracePt t="162055" x="2155825" y="3581400"/>
          <p14:tracePt t="162072" x="2155825" y="3568700"/>
          <p14:tracePt t="162088" x="2155825" y="3559175"/>
          <p14:tracePt t="162104" x="2155825" y="3546475"/>
          <p14:tracePt t="162137" x="2155825" y="3543300"/>
          <p14:tracePt t="162185" x="2155825" y="3536950"/>
          <p14:tracePt t="162198" x="2155825" y="3533775"/>
          <p14:tracePt t="162212" x="2155825" y="3527425"/>
          <p14:tracePt t="162233" x="2155825" y="3517900"/>
          <p14:tracePt t="162313" x="2155825" y="3514725"/>
          <p14:tracePt t="162420" x="2155825" y="3524250"/>
          <p14:tracePt t="162426" x="2155825" y="3530600"/>
          <p14:tracePt t="162438" x="2155825" y="3533775"/>
          <p14:tracePt t="162455" x="2155825" y="3549650"/>
          <p14:tracePt t="162472" x="2155825" y="3578225"/>
          <p14:tracePt t="162488" x="2155825" y="3600450"/>
          <p14:tracePt t="162504" x="2155825" y="3632200"/>
          <p14:tracePt t="162520" x="2155825" y="3648075"/>
          <p14:tracePt t="162538" x="2155825" y="3670300"/>
          <p14:tracePt t="162555" x="2152650" y="3686175"/>
          <p14:tracePt t="162571" x="2152650" y="3698875"/>
          <p14:tracePt t="162588" x="2152650" y="3708400"/>
          <p14:tracePt t="162605" x="2149475" y="3730625"/>
          <p14:tracePt t="162621" x="2149475" y="3740150"/>
          <p14:tracePt t="162639" x="2143125" y="3756025"/>
          <p14:tracePt t="162654" x="2143125" y="3765550"/>
          <p14:tracePt t="162671" x="2143125" y="3778250"/>
          <p14:tracePt t="162687" x="2143125" y="3787775"/>
          <p14:tracePt t="162704" x="2143125" y="3794125"/>
          <p14:tracePt t="162805" x="2143125" y="3790950"/>
          <p14:tracePt t="162819" x="2143125" y="3787775"/>
          <p14:tracePt t="162825" x="2143125" y="3781425"/>
          <p14:tracePt t="162839" x="2143125" y="3768725"/>
          <p14:tracePt t="162855" x="2146300" y="3759200"/>
          <p14:tracePt t="162872" x="2155825" y="3733800"/>
          <p14:tracePt t="162889" x="2162175" y="3679825"/>
          <p14:tracePt t="162904" x="2162175" y="3657600"/>
          <p14:tracePt t="162921" x="2162175" y="3641725"/>
          <p14:tracePt t="162937" x="2168525" y="3632200"/>
          <p14:tracePt t="162954" x="2168525" y="3613150"/>
          <p14:tracePt t="162971" x="2168525" y="3603625"/>
          <p14:tracePt t="162988" x="2168525" y="3590925"/>
          <p14:tracePt t="163005" x="2168525" y="3587750"/>
          <p14:tracePt t="163021" x="2168525" y="3581400"/>
          <p14:tracePt t="163038" x="2168525" y="3578225"/>
          <p14:tracePt t="163404" x="2168525" y="3584575"/>
          <p14:tracePt t="163411" x="2168525" y="3594100"/>
          <p14:tracePt t="163421" x="2165350" y="3606800"/>
          <p14:tracePt t="163438" x="2159000" y="3641725"/>
          <p14:tracePt t="163455" x="2152650" y="3657600"/>
          <p14:tracePt t="163488" x="2146300" y="3698875"/>
          <p14:tracePt t="163521" x="2146300" y="3724275"/>
          <p14:tracePt t="163538" x="2146300" y="3740150"/>
          <p14:tracePt t="163555" x="2146300" y="3743325"/>
          <p14:tracePt t="163571" x="2146300" y="3749675"/>
          <p14:tracePt t="163781" x="2146300" y="3736975"/>
          <p14:tracePt t="163787" x="2149475" y="3724275"/>
          <p14:tracePt t="163795" x="2149475" y="3711575"/>
          <p14:tracePt t="163804" x="2155825" y="3702050"/>
          <p14:tracePt t="163822" x="2162175" y="3679825"/>
          <p14:tracePt t="163838" x="2174875" y="3644900"/>
          <p14:tracePt t="163854" x="2174875" y="3616325"/>
          <p14:tracePt t="163871" x="2178050" y="3600450"/>
          <p14:tracePt t="163888" x="2184400" y="3578225"/>
          <p14:tracePt t="163904" x="2184400" y="3568700"/>
          <p14:tracePt t="163920" x="2187575" y="3559175"/>
          <p14:tracePt t="163923" x="2200275" y="3552825"/>
          <p14:tracePt t="163937" x="2200275" y="3543300"/>
          <p14:tracePt t="163954" x="2209800" y="3527425"/>
          <p14:tracePt t="163971" x="2209800" y="3517900"/>
          <p14:tracePt t="163988" x="2219325" y="3505200"/>
          <p14:tracePt t="164004" x="2219325" y="3495675"/>
          <p14:tracePt t="164021" x="2219325" y="3479800"/>
          <p14:tracePt t="164037" x="2219325" y="3470275"/>
          <p14:tracePt t="164081" x="2219325" y="3463925"/>
          <p14:tracePt t="164367" x="2219325" y="3467100"/>
          <p14:tracePt t="164373" x="2219325" y="3482975"/>
          <p14:tracePt t="164388" x="2219325" y="3498850"/>
          <p14:tracePt t="164404" x="2206625" y="3508375"/>
          <p14:tracePt t="164422" x="2206625" y="3533775"/>
          <p14:tracePt t="164438" x="2200275" y="3549650"/>
          <p14:tracePt t="164454" x="2200275" y="3565525"/>
          <p14:tracePt t="164487" x="2200275" y="3594100"/>
          <p14:tracePt t="164522" x="2200275" y="3619500"/>
          <p14:tracePt t="164538" x="2200275" y="3629025"/>
          <p14:tracePt t="164555" x="2200275" y="3638550"/>
          <p14:tracePt t="164571" x="2200275" y="3654425"/>
          <p14:tracePt t="164587" x="2200275" y="3667125"/>
          <p14:tracePt t="164604" x="2200275" y="3673475"/>
          <p14:tracePt t="164621" x="2200275" y="3679825"/>
          <p14:tracePt t="164638" x="2197100" y="3683000"/>
          <p14:tracePt t="164707" x="2197100" y="3689350"/>
          <p14:tracePt t="164736" x="2190750" y="3692525"/>
          <p14:tracePt t="166906" x="2200275" y="3692525"/>
          <p14:tracePt t="166912" x="2203450" y="3692525"/>
          <p14:tracePt t="166920" x="2216150" y="3698875"/>
          <p14:tracePt t="166937" x="2251075" y="3705225"/>
          <p14:tracePt t="166954" x="2324100" y="3711575"/>
          <p14:tracePt t="166970" x="2384425" y="3711575"/>
          <p14:tracePt t="166987" x="2454275" y="3711575"/>
          <p14:tracePt t="167020" x="2552700" y="3711575"/>
          <p14:tracePt t="167053" x="2628900" y="3711575"/>
          <p14:tracePt t="167070" x="2657475" y="3711575"/>
          <p14:tracePt t="167086" x="2689225" y="3711575"/>
          <p14:tracePt t="167103" x="2730500" y="3721100"/>
          <p14:tracePt t="167120" x="2759075" y="3721100"/>
          <p14:tracePt t="167137" x="2768600" y="3727450"/>
          <p14:tracePt t="167153" x="2784475" y="3730625"/>
          <p14:tracePt t="167170" x="2784475" y="3736975"/>
          <p14:tracePt t="167186" x="2784475" y="3752850"/>
          <p14:tracePt t="167203" x="2784475" y="3765550"/>
          <p14:tracePt t="167220" x="2784475" y="3775075"/>
          <p14:tracePt t="167236" x="2778125" y="3781425"/>
          <p14:tracePt t="167253" x="2762250" y="3797300"/>
          <p14:tracePt t="167270" x="2752725" y="3797300"/>
          <p14:tracePt t="167286" x="2736850" y="3800475"/>
          <p14:tracePt t="167303" x="2717800" y="3816350"/>
          <p14:tracePt t="167320" x="2686050" y="3829050"/>
          <p14:tracePt t="167337" x="2663825" y="3841750"/>
          <p14:tracePt t="167353" x="2619375" y="3863975"/>
          <p14:tracePt t="167370" x="2603500" y="3876675"/>
          <p14:tracePt t="167387" x="2587625" y="3876675"/>
          <p14:tracePt t="167403" x="2562225" y="3876675"/>
          <p14:tracePt t="167420" x="2546350" y="3876675"/>
          <p14:tracePt t="167437" x="2517775" y="3876675"/>
          <p14:tracePt t="167626" x="2517775" y="3873500"/>
          <p14:tracePt t="167632" x="2517775" y="3870325"/>
          <p14:tracePt t="167640" x="2517775" y="3857625"/>
          <p14:tracePt t="167654" x="2517775" y="3841750"/>
          <p14:tracePt t="167671" x="2517775" y="3816350"/>
          <p14:tracePt t="167687" x="2517775" y="3794125"/>
          <p14:tracePt t="167703" x="2511425" y="3775075"/>
          <p14:tracePt t="167720" x="2511425" y="3762375"/>
          <p14:tracePt t="167737" x="2508250" y="3752850"/>
          <p14:tracePt t="167754" x="2501900" y="3749675"/>
          <p14:tracePt t="167771" x="2501900" y="3743325"/>
          <p14:tracePt t="167787" x="2492375" y="3733800"/>
          <p14:tracePt t="167804" x="2482850" y="3714750"/>
          <p14:tracePt t="167821" x="2466975" y="3705225"/>
          <p14:tracePt t="167838" x="2454275" y="3689350"/>
          <p14:tracePt t="167854" x="2441575" y="3667125"/>
          <p14:tracePt t="167870" x="2432050" y="3657600"/>
          <p14:tracePt t="167887" x="2428875" y="3648075"/>
          <p14:tracePt t="167905" x="2428875" y="3644900"/>
          <p14:tracePt t="167947" x="2422525" y="3644900"/>
          <p14:tracePt t="167961" x="2413000" y="3644900"/>
          <p14:tracePt t="167971" x="2406650" y="3644900"/>
          <p14:tracePt t="167987" x="2393950" y="3644900"/>
          <p14:tracePt t="168004" x="2384425" y="3644900"/>
          <p14:tracePt t="168020" x="2374900" y="3644900"/>
          <p14:tracePt t="168038" x="2362200" y="3644900"/>
          <p14:tracePt t="168274" x="2362200" y="3638550"/>
          <p14:tracePt t="168309" x="2362200" y="3635375"/>
          <p14:tracePt t="168395" x="2365375" y="3635375"/>
          <p14:tracePt t="168402" x="2368550" y="3635375"/>
          <p14:tracePt t="168409" x="2381250" y="3635375"/>
          <p14:tracePt t="168420" x="2384425" y="3641725"/>
          <p14:tracePt t="168437" x="2400300" y="3654425"/>
          <p14:tracePt t="168453" x="2409825" y="3663950"/>
          <p14:tracePt t="168471" x="2419350" y="3679825"/>
          <p14:tracePt t="168487" x="2435225" y="3695700"/>
          <p14:tracePt t="168503" x="2447925" y="3711575"/>
          <p14:tracePt t="168520" x="2457450" y="3743325"/>
          <p14:tracePt t="168523" x="2463800" y="3746500"/>
          <p14:tracePt t="168537" x="2476500" y="3768725"/>
          <p14:tracePt t="168553" x="2498725" y="3794125"/>
          <p14:tracePt t="168571" x="2524125" y="3813175"/>
          <p14:tracePt t="168588" x="2546350" y="3829050"/>
          <p14:tracePt t="168604" x="2555875" y="3838575"/>
          <p14:tracePt t="168621" x="2565400" y="3854450"/>
          <p14:tracePt t="168638" x="2581275" y="3867150"/>
          <p14:tracePt t="168654" x="2597150" y="3879850"/>
          <p14:tracePt t="168670" x="2606675" y="3889375"/>
          <p14:tracePt t="168687" x="2609850" y="3892550"/>
          <p14:tracePt t="168902" x="2603500" y="3886200"/>
          <p14:tracePt t="168909" x="2600325" y="3883025"/>
          <p14:tracePt t="168920" x="2593975" y="3863975"/>
          <p14:tracePt t="168937" x="2578100" y="3844925"/>
          <p14:tracePt t="168953" x="2568575" y="3829050"/>
          <p14:tracePt t="168970" x="2559050" y="3813175"/>
          <p14:tracePt t="168986" x="2536825" y="3797300"/>
          <p14:tracePt t="169003" x="2527300" y="3797300"/>
          <p14:tracePt t="169021" x="2517775" y="3794125"/>
          <p14:tracePt t="169038" x="2508250" y="3787775"/>
          <p14:tracePt t="169054" x="2501900" y="3787775"/>
          <p14:tracePt t="169071" x="2492375" y="3784600"/>
          <p14:tracePt t="169087" x="2482850" y="3768725"/>
          <p14:tracePt t="169103" x="2473325" y="3759200"/>
          <p14:tracePt t="169120" x="2463800" y="3749675"/>
          <p14:tracePt t="169137" x="2438400" y="3714750"/>
          <p14:tracePt t="169154" x="2428875" y="3689350"/>
          <p14:tracePt t="169171" x="2416175" y="3667125"/>
          <p14:tracePt t="169188" x="2400300" y="3638550"/>
          <p14:tracePt t="169204" x="2400300" y="3629025"/>
          <p14:tracePt t="169220" x="2400300" y="3622675"/>
          <p14:tracePt t="169237" x="2397125" y="3622675"/>
          <p14:tracePt t="169479" x="2397125" y="3625850"/>
          <p14:tracePt t="169486" x="2403475" y="3629025"/>
          <p14:tracePt t="169493" x="2406650" y="3635375"/>
          <p14:tracePt t="169503" x="2413000" y="3638550"/>
          <p14:tracePt t="169521" x="2425700" y="3654425"/>
          <p14:tracePt t="169537" x="2444750" y="3670300"/>
          <p14:tracePt t="169553" x="2454275" y="3679825"/>
          <p14:tracePt t="169571" x="2466975" y="3686175"/>
          <p14:tracePt t="169608" x="2473325" y="3686175"/>
          <p14:tracePt t="169621" x="2476500" y="3689350"/>
          <p14:tracePt t="169637" x="2482850" y="3695700"/>
          <p14:tracePt t="169654" x="2498725" y="3702050"/>
          <p14:tracePt t="169671" x="2508250" y="3717925"/>
          <p14:tracePt t="169688" x="2514600" y="3721100"/>
          <p14:tracePt t="169704" x="2514600" y="3727450"/>
          <p14:tracePt t="169737" x="2514600" y="3730625"/>
          <p14:tracePt t="169754" x="2517775" y="3736975"/>
          <p14:tracePt t="169770" x="2527300" y="3746500"/>
          <p14:tracePt t="169787" x="2536825" y="3756025"/>
          <p14:tracePt t="169803" x="2552700" y="3771900"/>
          <p14:tracePt t="169821" x="2559050" y="3775075"/>
          <p14:tracePt t="169900" x="2559050" y="3781425"/>
          <p14:tracePt t="169921" x="2559050" y="3784600"/>
          <p14:tracePt t="169935" x="2559050" y="3790950"/>
          <p14:tracePt t="170164" x="2549525" y="3778250"/>
          <p14:tracePt t="170171" x="2540000" y="3771900"/>
          <p14:tracePt t="170187" x="2508250" y="3759200"/>
          <p14:tracePt t="170204" x="2492375" y="3749675"/>
          <p14:tracePt t="170220" x="2476500" y="3727450"/>
          <p14:tracePt t="170236" x="2460625" y="3717925"/>
          <p14:tracePt t="170254" x="2451100" y="3708400"/>
          <p14:tracePt t="170271" x="2435225" y="3692525"/>
          <p14:tracePt t="170287" x="2425700" y="3676650"/>
          <p14:tracePt t="170304" x="2409825" y="3667125"/>
          <p14:tracePt t="170320" x="2397125" y="3657600"/>
          <p14:tracePt t="170337" x="2387600" y="3657600"/>
          <p14:tracePt t="170353" x="2381250" y="3657600"/>
          <p14:tracePt t="170370" x="2374900" y="3657600"/>
          <p14:tracePt t="170415" x="2374900" y="3651250"/>
          <p14:tracePt t="170671" x="2384425" y="3651250"/>
          <p14:tracePt t="170678" x="2387600" y="3654425"/>
          <p14:tracePt t="170687" x="2387600" y="3660775"/>
          <p14:tracePt t="170704" x="2393950" y="3663950"/>
          <p14:tracePt t="170721" x="2409825" y="3679825"/>
          <p14:tracePt t="170737" x="2419350" y="3689350"/>
          <p14:tracePt t="170753" x="2435225" y="3698875"/>
          <p14:tracePt t="170787" x="2454275" y="3730625"/>
          <p14:tracePt t="170821" x="2457450" y="3752850"/>
          <p14:tracePt t="170837" x="2463800" y="3765550"/>
          <p14:tracePt t="170854" x="2463800" y="3778250"/>
          <p14:tracePt t="170870" x="2473325" y="3794125"/>
          <p14:tracePt t="170887" x="2489200" y="3803650"/>
          <p14:tracePt t="170903" x="2498725" y="3813175"/>
          <p14:tracePt t="170921" x="2508250" y="3835400"/>
          <p14:tracePt t="170937" x="2517775" y="3844925"/>
          <p14:tracePt t="170955" x="2524125" y="3848100"/>
          <p14:tracePt t="170987" x="2524125" y="3854450"/>
          <p14:tracePt t="171004" x="2533650" y="3854450"/>
          <p14:tracePt t="171020" x="2543175" y="3857625"/>
          <p14:tracePt t="171036" x="2549525" y="3863975"/>
          <p14:tracePt t="171054" x="2552700" y="3863975"/>
          <p14:tracePt t="171071" x="2559050" y="3867150"/>
          <p14:tracePt t="171148" x="2562225" y="3867150"/>
          <p14:tracePt t="171242" x="2562225" y="3860800"/>
          <p14:tracePt t="171249" x="2562225" y="3857625"/>
          <p14:tracePt t="171255" x="2562225" y="3851275"/>
          <p14:tracePt t="171271" x="2555875" y="3841750"/>
          <p14:tracePt t="171287" x="2546350" y="3832225"/>
          <p14:tracePt t="171304" x="2527300" y="3813175"/>
          <p14:tracePt t="171320" x="2514600" y="3800475"/>
          <p14:tracePt t="171337" x="2501900" y="3790950"/>
          <p14:tracePt t="171354" x="2457450" y="3768725"/>
          <p14:tracePt t="171370" x="2435225" y="3749675"/>
          <p14:tracePt t="171387" x="2403475" y="3730625"/>
          <p14:tracePt t="171405" x="2387600" y="3711575"/>
          <p14:tracePt t="171420" x="2378075" y="3702050"/>
          <p14:tracePt t="171437" x="2368550" y="3689350"/>
          <p14:tracePt t="171454" x="2346325" y="3676650"/>
          <p14:tracePt t="171470" x="2336800" y="3660775"/>
          <p14:tracePt t="171487" x="2333625" y="3651250"/>
          <p14:tracePt t="171504" x="2333625" y="3641725"/>
          <p14:tracePt t="171537" x="2327275" y="3641725"/>
          <p14:tracePt t="171562" x="2327275" y="3635375"/>
          <p14:tracePt t="171589" x="2327275" y="3632200"/>
          <p14:tracePt t="171705" x="2330450" y="3632200"/>
          <p14:tracePt t="171711" x="2333625" y="3632200"/>
          <p14:tracePt t="171720" x="2339975" y="3632200"/>
          <p14:tracePt t="171736" x="2349500" y="3632200"/>
          <p14:tracePt t="171754" x="2368550" y="3632200"/>
          <p14:tracePt t="171770" x="2378075" y="3641725"/>
          <p14:tracePt t="171786" x="2387600" y="3651250"/>
          <p14:tracePt t="171803" x="2403475" y="3673475"/>
          <p14:tracePt t="171820" x="2419350" y="3683000"/>
          <p14:tracePt t="171837" x="2428875" y="3692525"/>
          <p14:tracePt t="171854" x="2438400" y="3708400"/>
          <p14:tracePt t="171870" x="2438400" y="3724275"/>
          <p14:tracePt t="171887" x="2444750" y="3727450"/>
          <p14:tracePt t="171903" x="2447925" y="3736975"/>
          <p14:tracePt t="171920" x="2454275" y="3746500"/>
          <p14:tracePt t="171937" x="2470150" y="3756025"/>
          <p14:tracePt t="171954" x="2486025" y="3778250"/>
          <p14:tracePt t="171971" x="2489200" y="3781425"/>
          <p14:tracePt t="171987" x="2495550" y="3794125"/>
          <p14:tracePt t="172004" x="2505075" y="3794125"/>
          <p14:tracePt t="172020" x="2505075" y="3797300"/>
          <p14:tracePt t="172037" x="2514600" y="3803650"/>
          <p14:tracePt t="172053" x="2524125" y="3822700"/>
          <p14:tracePt t="172070" x="2533650" y="3832225"/>
          <p14:tracePt t="172087" x="2540000" y="3841750"/>
          <p14:tracePt t="172104" x="2549525" y="3851275"/>
          <p14:tracePt t="172121" x="2552700" y="3857625"/>
          <p14:tracePt t="172137" x="2559050" y="3857625"/>
          <p14:tracePt t="172154" x="2559050" y="3867150"/>
          <p14:tracePt t="172361" x="2555875" y="3867150"/>
          <p14:tracePt t="172368" x="2552700" y="3860800"/>
          <p14:tracePt t="172375" x="2546350" y="3854450"/>
          <p14:tracePt t="172387" x="2543175" y="3851275"/>
          <p14:tracePt t="172404" x="2527300" y="3835400"/>
          <p14:tracePt t="172420" x="2511425" y="3819525"/>
          <p14:tracePt t="172437" x="2501900" y="3810000"/>
          <p14:tracePt t="172453" x="2486025" y="3797300"/>
          <p14:tracePt t="172470" x="2476500" y="3787775"/>
          <p14:tracePt t="172486" x="2463800" y="3787775"/>
          <p14:tracePt t="172504" x="2447925" y="3781425"/>
          <p14:tracePt t="172520" x="2438400" y="3771900"/>
          <p14:tracePt t="172538" x="2422525" y="3762375"/>
          <p14:tracePt t="172554" x="2406650" y="3749675"/>
          <p14:tracePt t="172570" x="2403475" y="3740150"/>
          <p14:tracePt t="172587" x="2397125" y="3730625"/>
          <p14:tracePt t="172603" x="2390775" y="3711575"/>
          <p14:tracePt t="172620" x="2387600" y="3705225"/>
          <p14:tracePt t="172624" x="2387600" y="3702050"/>
          <p14:tracePt t="172638" x="2381250" y="3695700"/>
          <p14:tracePt t="172654" x="2371725" y="3686175"/>
          <p14:tracePt t="172670" x="2362200" y="3670300"/>
          <p14:tracePt t="172687" x="2352675" y="3657600"/>
          <p14:tracePt t="172703" x="2352675" y="3644900"/>
          <p14:tracePt t="172719" x="2352675" y="3641725"/>
          <p14:tracePt t="172753" x="2352675" y="3635375"/>
          <p14:tracePt t="172774" x="2352675" y="3632200"/>
          <p14:tracePt t="173652" x="2359025" y="3644900"/>
          <p14:tracePt t="173659" x="2365375" y="3648075"/>
          <p14:tracePt t="173670" x="2368550" y="3648075"/>
          <p14:tracePt t="173687" x="2384425" y="3657600"/>
          <p14:tracePt t="173704" x="2393950" y="3667125"/>
          <p14:tracePt t="173719" x="2403475" y="3676650"/>
          <p14:tracePt t="173737" x="2419350" y="3698875"/>
          <p14:tracePt t="173770" x="2438400" y="3717925"/>
          <p14:tracePt t="173803" x="2438400" y="3749675"/>
          <p14:tracePt t="173820" x="2438400" y="3759200"/>
          <p14:tracePt t="173836" x="2444750" y="3771900"/>
          <p14:tracePt t="173853" x="2447925" y="3781425"/>
          <p14:tracePt t="173870" x="2454275" y="3797300"/>
          <p14:tracePt t="173886" x="2460625" y="3813175"/>
          <p14:tracePt t="173903" x="2463800" y="3822700"/>
          <p14:tracePt t="173921" x="2470150" y="3832225"/>
          <p14:tracePt t="173973" x="2470150" y="3841750"/>
          <p14:tracePt t="173986" x="2479675" y="3848100"/>
          <p14:tracePt t="173993" x="2486025" y="3848100"/>
          <p14:tracePt t="174002" x="2489200" y="3854450"/>
          <p14:tracePt t="174020" x="2498725" y="3857625"/>
          <p14:tracePt t="174037" x="2514600" y="3863975"/>
          <p14:tracePt t="174054" x="2524125" y="3867150"/>
          <p14:tracePt t="174071" x="2546350" y="3873500"/>
          <p14:tracePt t="174087" x="2565400" y="3879850"/>
          <p14:tracePt t="174104" x="2590800" y="3886200"/>
          <p14:tracePt t="174121" x="2616200" y="3886200"/>
          <p14:tracePt t="174136" x="2632075" y="3886200"/>
          <p14:tracePt t="174153" x="2641600" y="3886200"/>
          <p14:tracePt t="174170" x="2651125" y="3886200"/>
          <p14:tracePt t="174187" x="2660650" y="3886200"/>
          <p14:tracePt t="174220" x="2667000" y="3886200"/>
          <p14:tracePt t="174237" x="2670175" y="3873500"/>
          <p14:tracePt t="174253" x="2670175" y="3867150"/>
          <p14:tracePt t="174269" x="2670175" y="3863975"/>
          <p14:tracePt t="174287" x="2670175" y="3848100"/>
          <p14:tracePt t="174303" x="2670175" y="3832225"/>
          <p14:tracePt t="174321" x="2670175" y="3819525"/>
          <p14:tracePt t="174337" x="2670175" y="3810000"/>
          <p14:tracePt t="174354" x="2670175" y="3803650"/>
          <p14:tracePt t="174371" x="2670175" y="3800475"/>
          <p14:tracePt t="174428" x="2663825" y="3800475"/>
          <p14:tracePt t="174443" x="2660650" y="3800475"/>
          <p14:tracePt t="174457" x="2654300" y="3800475"/>
          <p14:tracePt t="174464" x="2647950" y="3800475"/>
          <p14:tracePt t="174486" x="2644775" y="3800475"/>
          <p14:tracePt t="174493" x="2638425" y="3800475"/>
          <p14:tracePt t="174514" x="2635250" y="3800475"/>
          <p14:tracePt t="174528" x="2625725" y="3800475"/>
          <p14:tracePt t="174556" x="2619375" y="3800475"/>
          <p14:tracePt t="174622" x="2616200" y="3800475"/>
          <p14:tracePt t="174643" x="2609850" y="3800475"/>
          <p14:tracePt t="174663" x="2603500" y="3800475"/>
          <p14:tracePt t="174942" x="2603500" y="3794125"/>
          <p14:tracePt t="175797" x="2603500" y="3800475"/>
          <p14:tracePt t="175804" x="2603500" y="3806825"/>
          <p14:tracePt t="175811" x="2603500" y="3813175"/>
          <p14:tracePt t="175819" x="2603500" y="3816350"/>
          <p14:tracePt t="175836" x="2603500" y="3825875"/>
          <p14:tracePt t="175853" x="2603500" y="3835400"/>
          <p14:tracePt t="175887" x="2581275" y="3867150"/>
          <p14:tracePt t="175920" x="2555875" y="3889375"/>
          <p14:tracePt t="175936" x="2546350" y="3889375"/>
          <p14:tracePt t="175954" x="2527300" y="3889375"/>
          <p14:tracePt t="175970" x="2514600" y="3889375"/>
          <p14:tracePt t="175987" x="2505075" y="3889375"/>
          <p14:tracePt t="176004" x="2486025" y="3889375"/>
          <p14:tracePt t="176020" x="2470150" y="3889375"/>
          <p14:tracePt t="176037" x="2460625" y="3889375"/>
          <p14:tracePt t="176054" x="2447925" y="3889375"/>
          <p14:tracePt t="176070" x="2435225" y="3889375"/>
          <p14:tracePt t="176086" x="2422525" y="3879850"/>
          <p14:tracePt t="176104" x="2406650" y="3857625"/>
          <p14:tracePt t="176119" x="2393950" y="3829050"/>
          <p14:tracePt t="176136" x="2381250" y="3790950"/>
          <p14:tracePt t="176154" x="2355850" y="3730625"/>
          <p14:tracePt t="176170" x="2343150" y="3702050"/>
          <p14:tracePt t="176187" x="2333625" y="3692525"/>
          <p14:tracePt t="176203" x="2327275" y="3676650"/>
          <p14:tracePt t="176219" x="2327275" y="3660775"/>
          <p14:tracePt t="176236" x="2327275" y="3651250"/>
          <p14:tracePt t="176254" x="2327275" y="3638550"/>
          <p14:tracePt t="176270" x="2327275" y="3629025"/>
          <p14:tracePt t="176287" x="2324100" y="3613150"/>
          <p14:tracePt t="176304" x="2324100" y="3597275"/>
          <p14:tracePt t="176320" x="2324100" y="3587750"/>
          <p14:tracePt t="176337" x="2324100" y="3578225"/>
          <p14:tracePt t="176354" x="2324100" y="3559175"/>
          <p14:tracePt t="176370" x="2324100" y="3552825"/>
          <p14:tracePt t="176683" x="2330450" y="3562350"/>
          <p14:tracePt t="176690" x="2343150" y="3571875"/>
          <p14:tracePt t="176703" x="2355850" y="3603625"/>
          <p14:tracePt t="176720" x="2387600" y="3629025"/>
          <p14:tracePt t="176724" x="2400300" y="3641725"/>
          <p14:tracePt t="176736" x="2413000" y="3660775"/>
          <p14:tracePt t="176753" x="2457450" y="3698875"/>
          <p14:tracePt t="176770" x="2505075" y="3740150"/>
          <p14:tracePt t="176786" x="2530475" y="3765550"/>
          <p14:tracePt t="176803" x="2559050" y="3800475"/>
          <p14:tracePt t="176820" x="2568575" y="3810000"/>
          <p14:tracePt t="176837" x="2578100" y="3819525"/>
          <p14:tracePt t="176853" x="2578100" y="3825875"/>
          <p14:tracePt t="176870" x="2584450" y="3825875"/>
          <p14:tracePt t="176903" x="2587625" y="3825875"/>
          <p14:tracePt t="176910" x="2593975" y="3825875"/>
          <p14:tracePt t="177267" x="2581275" y="3816350"/>
          <p14:tracePt t="177274" x="2574925" y="3806825"/>
          <p14:tracePt t="177288" x="2555875" y="3787775"/>
          <p14:tracePt t="177303" x="2543175" y="3778250"/>
          <p14:tracePt t="177320" x="2520950" y="3768725"/>
          <p14:tracePt t="177336" x="2501900" y="3749675"/>
          <p14:tracePt t="177353" x="2460625" y="3724275"/>
          <p14:tracePt t="177387" x="2432050" y="3705225"/>
          <p14:tracePt t="177420" x="2403475" y="3673475"/>
          <p14:tracePt t="177437" x="2387600" y="3660775"/>
          <p14:tracePt t="177453" x="2378075" y="3644900"/>
          <p14:tracePt t="177470" x="2378075" y="3638550"/>
          <p14:tracePt t="177487" x="2378075" y="3635375"/>
          <p14:tracePt t="177503" x="2378075" y="3629025"/>
          <p14:tracePt t="177545" x="2378075" y="3625850"/>
          <p14:tracePt t="177902" x="2384425" y="3632200"/>
          <p14:tracePt t="177908" x="2390775" y="3635375"/>
          <p14:tracePt t="177919" x="2393950" y="3648075"/>
          <p14:tracePt t="177937" x="2416175" y="3670300"/>
          <p14:tracePt t="177953" x="2428875" y="3686175"/>
          <p14:tracePt t="177970" x="2438400" y="3705225"/>
          <p14:tracePt t="177987" x="2457450" y="3721100"/>
          <p14:tracePt t="178020" x="2476500" y="3740150"/>
          <p14:tracePt t="178052" x="2514600" y="3756025"/>
          <p14:tracePt t="178069" x="2536825" y="3768725"/>
          <p14:tracePt t="178086" x="2593975" y="3787775"/>
          <p14:tracePt t="178103" x="2632075" y="3800475"/>
          <p14:tracePt t="178120" x="2657475" y="3816350"/>
          <p14:tracePt t="178136" x="2689225" y="3822700"/>
          <p14:tracePt t="178153" x="2701925" y="3829050"/>
          <p14:tracePt t="178169" x="2705100" y="3829050"/>
          <p14:tracePt t="178223" x="2705100" y="3832225"/>
          <p14:tracePt t="178237" x="2711450" y="3832225"/>
          <p14:tracePt t="178245" x="2711450" y="3838575"/>
          <p14:tracePt t="178258" x="2714625" y="3841750"/>
          <p14:tracePt t="178502" x="2708275" y="3841750"/>
          <p14:tracePt t="178508" x="2705100" y="3841750"/>
          <p14:tracePt t="178519" x="2698750" y="3841750"/>
          <p14:tracePt t="178536" x="2679700" y="3841750"/>
          <p14:tracePt t="178553" x="2670175" y="3841750"/>
          <p14:tracePt t="178570" x="2660650" y="3841750"/>
          <p14:tracePt t="178585" x="2647950" y="3841750"/>
          <p14:tracePt t="178602" x="2644775" y="3841750"/>
          <p14:tracePt t="178619" x="2635250" y="3841750"/>
          <p14:tracePt t="178637" x="2619375" y="3841750"/>
          <p14:tracePt t="178653" x="2609850" y="3841750"/>
          <p14:tracePt t="178670" x="2600325" y="3841750"/>
          <p14:tracePt t="178686" x="2581275" y="3841750"/>
          <p14:tracePt t="178703" x="2574925" y="3841750"/>
          <p14:tracePt t="178719" x="2574925" y="3835400"/>
          <p14:tracePt t="178800" x="2574925" y="3832225"/>
          <p14:tracePt t="184242" x="2559050" y="3832225"/>
          <p14:tracePt t="184249" x="2546350" y="3838575"/>
          <p14:tracePt t="184257" x="2533650" y="3844925"/>
          <p14:tracePt t="184269" x="2505075" y="3863975"/>
          <p14:tracePt t="184286" x="2482850" y="3917950"/>
          <p14:tracePt t="184302" x="2476500" y="3990975"/>
          <p14:tracePt t="184336" x="2476500" y="4152900"/>
          <p14:tracePt t="184370" x="2476500" y="4241800"/>
          <p14:tracePt t="184386" x="2476500" y="4257675"/>
          <p14:tracePt t="184402" x="2476500" y="4270375"/>
          <p14:tracePt t="184419" x="2476500" y="4289425"/>
          <p14:tracePt t="184436" x="2476500" y="4298950"/>
          <p14:tracePt t="184452" x="2476500" y="4302125"/>
          <p14:tracePt t="184469" x="2466975" y="4302125"/>
          <p14:tracePt t="184486" x="2451100" y="4302125"/>
          <p14:tracePt t="184502" x="2441575" y="4295775"/>
          <p14:tracePt t="184519" x="2425700" y="4248150"/>
          <p14:tracePt t="184535" x="2419350" y="4203700"/>
          <p14:tracePt t="184552" x="2419350" y="4168775"/>
          <p14:tracePt t="184569" x="2419350" y="4111625"/>
          <p14:tracePt t="184585" x="2419350" y="4083050"/>
          <p14:tracePt t="184602" x="2419350" y="4060825"/>
          <p14:tracePt t="184619" x="2400300" y="4019550"/>
          <p14:tracePt t="184635" x="2387600" y="3997325"/>
          <p14:tracePt t="184653" x="2378075" y="3975100"/>
          <p14:tracePt t="184669" x="2359025" y="3940175"/>
          <p14:tracePt t="184685" x="2352675" y="3908425"/>
          <p14:tracePt t="184702" x="2352675" y="3886200"/>
          <p14:tracePt t="184719" x="2336800" y="3870325"/>
          <p14:tracePt t="184735" x="2333625" y="3860800"/>
          <p14:tracePt t="184752" x="2324100" y="3851275"/>
          <p14:tracePt t="184769" x="2308225" y="3838575"/>
          <p14:tracePt t="184785" x="2292350" y="3822700"/>
          <p14:tracePt t="184802" x="2282825" y="3813175"/>
          <p14:tracePt t="184805" x="2276475" y="3813175"/>
          <p14:tracePt t="184818" x="2266950" y="3806825"/>
          <p14:tracePt t="184835" x="2257425" y="3800475"/>
          <p14:tracePt t="184852" x="2241550" y="3797300"/>
          <p14:tracePt t="184869" x="2228850" y="3787775"/>
          <p14:tracePt t="184885" x="2219325" y="3781425"/>
          <p14:tracePt t="184902" x="2206625" y="3765550"/>
          <p14:tracePt t="184919" x="2187575" y="3752850"/>
          <p14:tracePt t="184936" x="2178050" y="3740150"/>
          <p14:tracePt t="184952" x="2168525" y="3730625"/>
          <p14:tracePt t="184969" x="2152650" y="3711575"/>
          <p14:tracePt t="184985" x="2136775" y="3705225"/>
          <p14:tracePt t="185002" x="2133600" y="3705225"/>
          <p14:tracePt t="185036" x="2133600" y="3702050"/>
          <p14:tracePt t="185083" x="2133600" y="3695700"/>
          <p14:tracePt t="185491" x="2133600" y="3692525"/>
          <p14:tracePt t="185498" x="2133600" y="3686175"/>
          <p14:tracePt t="185504" x="2133600" y="3683000"/>
          <p14:tracePt t="185535" x="2133600" y="3657600"/>
          <p14:tracePt t="185569" x="2133600" y="3625850"/>
          <p14:tracePt t="185585" x="2133600" y="3613150"/>
          <p14:tracePt t="185604" x="2133600" y="3597275"/>
          <p14:tracePt t="185619" x="2133600" y="3587750"/>
          <p14:tracePt t="185636" x="2133600" y="3578225"/>
          <p14:tracePt t="185652" x="2133600" y="3571875"/>
          <p14:tracePt t="186210" x="2139950" y="3571875"/>
          <p14:tracePt t="186217" x="2143125" y="3571875"/>
          <p14:tracePt t="186224" x="2149475" y="3571875"/>
          <p14:tracePt t="186235" x="2159000" y="3571875"/>
          <p14:tracePt t="186311" x="2165350" y="3571875"/>
          <p14:tracePt t="186317" x="2165350" y="3562350"/>
          <p14:tracePt t="186328" x="2165350" y="3559175"/>
          <p14:tracePt t="186352" x="2178050" y="3536950"/>
          <p14:tracePt t="186385" x="2178050" y="3492500"/>
          <p14:tracePt t="186403" x="2178050" y="3432175"/>
          <p14:tracePt t="186419" x="2178050" y="3371850"/>
          <p14:tracePt t="186435" x="2184400" y="3308350"/>
          <p14:tracePt t="186453" x="2206625" y="3225800"/>
          <p14:tracePt t="186469" x="2206625" y="3206750"/>
          <p14:tracePt t="186485" x="2206625" y="3175000"/>
          <p14:tracePt t="186502" x="2222500" y="3159125"/>
          <p14:tracePt t="186519" x="2228850" y="3143250"/>
          <p14:tracePt t="186535" x="2238375" y="3127375"/>
          <p14:tracePt t="186552" x="2244725" y="3095625"/>
          <p14:tracePt t="186569" x="2257425" y="3063875"/>
          <p14:tracePt t="186585" x="2273300" y="3054350"/>
          <p14:tracePt t="186602" x="2286000" y="3038475"/>
          <p14:tracePt t="186619" x="2292350" y="3025775"/>
          <p14:tracePt t="186652" x="2305050" y="3025775"/>
          <p14:tracePt t="186668" x="2320925" y="3025775"/>
          <p14:tracePt t="186686" x="2330450" y="3025775"/>
          <p14:tracePt t="186702" x="2346325" y="3025775"/>
          <p14:tracePt t="186719" x="2355850" y="3025775"/>
          <p14:tracePt t="186736" x="2371725" y="3025775"/>
          <p14:tracePt t="186752" x="2384425" y="3025775"/>
          <p14:tracePt t="186769" x="2393950" y="3025775"/>
          <p14:tracePt t="186785" x="2403475" y="3025775"/>
          <p14:tracePt t="186802" x="2403475" y="3019425"/>
          <p14:tracePt t="186819" x="2403475" y="3009900"/>
          <p14:tracePt t="186836" x="2409825" y="3003550"/>
          <p14:tracePt t="186852" x="2419350" y="3000375"/>
          <p14:tracePt t="186869" x="2419350" y="2994025"/>
          <p14:tracePt t="186901" x="2425700" y="2994025"/>
          <p14:tracePt t="186923" x="2425700" y="2990850"/>
          <p14:tracePt t="187145" x="2422525" y="2990850"/>
          <p14:tracePt t="187152" x="2413000" y="2997200"/>
          <p14:tracePt t="187169" x="2403475" y="3006725"/>
          <p14:tracePt t="187186" x="2384425" y="3048000"/>
          <p14:tracePt t="187202" x="2374900" y="3057525"/>
          <p14:tracePt t="187219" x="2359025" y="3073400"/>
          <p14:tracePt t="187236" x="2343150" y="3108325"/>
          <p14:tracePt t="187252" x="2330450" y="3124200"/>
          <p14:tracePt t="187269" x="2327275" y="3149600"/>
          <p14:tracePt t="187286" x="2317750" y="3175000"/>
          <p14:tracePt t="187302" x="2305050" y="3197225"/>
          <p14:tracePt t="187318" x="2295525" y="3213100"/>
          <p14:tracePt t="187336" x="2279650" y="3241675"/>
          <p14:tracePt t="187352" x="2266950" y="3260725"/>
          <p14:tracePt t="187369" x="2263775" y="3270250"/>
          <p14:tracePt t="187386" x="2241550" y="3305175"/>
          <p14:tracePt t="187402" x="2235200" y="3317875"/>
          <p14:tracePt t="187419" x="2225675" y="3333750"/>
          <p14:tracePt t="187436" x="2219325" y="3368675"/>
          <p14:tracePt t="187451" x="2219325" y="3390900"/>
          <p14:tracePt t="187468" x="2212975" y="3419475"/>
          <p14:tracePt t="187486" x="2209800" y="3435350"/>
          <p14:tracePt t="187502" x="2197100" y="3451225"/>
          <p14:tracePt t="187519" x="2197100" y="3467100"/>
          <p14:tracePt t="187536" x="2193925" y="3486150"/>
          <p14:tracePt t="187552" x="2187575" y="3502025"/>
          <p14:tracePt t="187569" x="2181225" y="3524250"/>
          <p14:tracePt t="187585" x="2171700" y="3549650"/>
          <p14:tracePt t="187601" x="2165350" y="3565525"/>
          <p14:tracePt t="187618" x="2165350" y="3581400"/>
          <p14:tracePt t="187636" x="2162175" y="3606800"/>
          <p14:tracePt t="187652" x="2162175" y="3629025"/>
          <p14:tracePt t="187669" x="2162175" y="3644900"/>
          <p14:tracePt t="187686" x="2162175" y="3670300"/>
          <p14:tracePt t="187702" x="2162175" y="3702050"/>
          <p14:tracePt t="187718" x="2162175" y="3711575"/>
          <p14:tracePt t="187735" x="2162175" y="3724275"/>
          <p14:tracePt t="187751" x="2162175" y="3740150"/>
          <p14:tracePt t="187768" x="2162175" y="3749675"/>
          <p14:tracePt t="187786" x="2162175" y="3765550"/>
          <p14:tracePt t="187802" x="2162175" y="3768725"/>
          <p14:tracePt t="187818" x="2162175" y="3775075"/>
          <p14:tracePt t="188114" x="2162175" y="3771900"/>
          <p14:tracePt t="188121" x="2162175" y="3762375"/>
          <p14:tracePt t="188135" x="2162175" y="3733800"/>
          <p14:tracePt t="188152" x="2162175" y="3705225"/>
          <p14:tracePt t="188168" x="2162175" y="3667125"/>
          <p14:tracePt t="188185" x="2155825" y="3597275"/>
          <p14:tracePt t="188202" x="2136775" y="3549650"/>
          <p14:tracePt t="188219" x="2124075" y="3511550"/>
          <p14:tracePt t="188236" x="2111375" y="3470275"/>
          <p14:tracePt t="188252" x="2101850" y="3454400"/>
          <p14:tracePt t="188268" x="2095500" y="3438525"/>
          <p14:tracePt t="188285" x="2076450" y="3397250"/>
          <p14:tracePt t="188302" x="2063750" y="3365500"/>
          <p14:tracePt t="188318" x="2057400" y="3343275"/>
          <p14:tracePt t="188335" x="2047875" y="3302000"/>
          <p14:tracePt t="188352" x="2035175" y="3286125"/>
          <p14:tracePt t="188369" x="2025650" y="3276600"/>
          <p14:tracePt t="188385" x="2009775" y="3254375"/>
          <p14:tracePt t="188402" x="2000250" y="3244850"/>
          <p14:tracePt t="188418" x="1990725" y="3241675"/>
          <p14:tracePt t="188435" x="1971675" y="3232150"/>
          <p14:tracePt t="188452" x="1958975" y="3219450"/>
          <p14:tracePt t="188469" x="1949450" y="3216275"/>
          <p14:tracePt t="188486" x="1936750" y="3194050"/>
          <p14:tracePt t="188502" x="1920875" y="3184525"/>
          <p14:tracePt t="188519" x="1911350" y="3181350"/>
          <p14:tracePt t="188535" x="1895475" y="3171825"/>
          <p14:tracePt t="188551" x="1885950" y="3165475"/>
          <p14:tracePt t="188568" x="1870075" y="3149600"/>
          <p14:tracePt t="188586" x="1854200" y="3136900"/>
          <p14:tracePt t="188602" x="1844675" y="3130550"/>
          <p14:tracePt t="188619" x="1835150" y="3124200"/>
          <p14:tracePt t="188636" x="1816100" y="3114675"/>
          <p14:tracePt t="188652" x="1806575" y="3105150"/>
          <p14:tracePt t="188669" x="1793875" y="3098800"/>
          <p14:tracePt t="188685" x="1774825" y="3098800"/>
          <p14:tracePt t="188701" x="1765300" y="3098800"/>
          <p14:tracePt t="188718" x="1755775" y="3095625"/>
          <p14:tracePt t="188736" x="1749425" y="3095625"/>
          <p14:tracePt t="189691" x="1790700" y="3140075"/>
          <p14:tracePt t="189697" x="1854200" y="3194050"/>
          <p14:tracePt t="189705" x="1908175" y="3257550"/>
          <p14:tracePt t="189719" x="2003425" y="3346450"/>
          <p14:tracePt t="189735" x="2066925" y="3406775"/>
          <p14:tracePt t="189752" x="2105025" y="3441700"/>
          <p14:tracePt t="189769" x="2143125" y="3492500"/>
          <p14:tracePt t="189801" x="2200275" y="3549650"/>
          <p14:tracePt t="189835" x="2270125" y="3616325"/>
          <p14:tracePt t="189852" x="2292350" y="3629025"/>
          <p14:tracePt t="189868" x="2308225" y="3641725"/>
          <p14:tracePt t="189885" x="2311400" y="3654425"/>
          <p14:tracePt t="189918" x="2320925" y="3654425"/>
          <p14:tracePt t="189935" x="2327275" y="3654425"/>
          <p14:tracePt t="189951" x="2343150" y="3654425"/>
          <p14:tracePt t="189968" x="2346325" y="3654425"/>
          <p14:tracePt t="189985" x="2352675" y="3654425"/>
          <p14:tracePt t="190055" x="2355850" y="3644900"/>
          <p14:tracePt t="190068" x="2362200" y="3641725"/>
          <p14:tracePt t="190075" x="2365375" y="3635375"/>
          <p14:tracePt t="190084" x="2371725" y="3632200"/>
          <p14:tracePt t="190101" x="2387600" y="3619500"/>
          <p14:tracePt t="190118" x="2397125" y="3606800"/>
          <p14:tracePt t="190135" x="2406650" y="3590925"/>
          <p14:tracePt t="190153" x="2406650" y="3575050"/>
          <p14:tracePt t="190169" x="2406650" y="3562350"/>
          <p14:tracePt t="190185" x="2406650" y="3546475"/>
          <p14:tracePt t="190203" x="2406650" y="3540125"/>
          <p14:tracePt t="190234" x="2406650" y="3536950"/>
          <p14:tracePt t="190475" x="2413000" y="3552825"/>
          <p14:tracePt t="190482" x="2419350" y="3565525"/>
          <p14:tracePt t="190489" x="2425700" y="3578225"/>
          <p14:tracePt t="190502" x="2444750" y="3616325"/>
          <p14:tracePt t="190518" x="2454275" y="3644900"/>
          <p14:tracePt t="190534" x="2460625" y="3676650"/>
          <p14:tracePt t="190553" x="2460625" y="3702050"/>
          <p14:tracePt t="190569" x="2460625" y="3717925"/>
          <p14:tracePt t="190586" x="2466975" y="3740150"/>
          <p14:tracePt t="190603" x="2482850" y="3768725"/>
          <p14:tracePt t="190619" x="2486025" y="3778250"/>
          <p14:tracePt t="190635" x="2495550" y="3787775"/>
          <p14:tracePt t="190652" x="2501900" y="3803650"/>
          <p14:tracePt t="190668" x="2508250" y="3813175"/>
          <p14:tracePt t="190684" x="2508250" y="3829050"/>
          <p14:tracePt t="190702" x="2508250" y="3838575"/>
          <p14:tracePt t="191081" x="2505075" y="3835400"/>
          <p14:tracePt t="191087" x="2498725" y="3835400"/>
          <p14:tracePt t="191101" x="2486025" y="3835400"/>
          <p14:tracePt t="191118" x="2476500" y="3835400"/>
          <p14:tracePt t="191224" x="2476500" y="3832225"/>
          <p14:tracePt t="191253" x="2482850" y="3832225"/>
          <p14:tracePt t="191260" x="2498725" y="3832225"/>
          <p14:tracePt t="191269" x="2508250" y="3832225"/>
          <p14:tracePt t="191285" x="2540000" y="3832225"/>
          <p14:tracePt t="191302" x="2593975" y="3832225"/>
          <p14:tracePt t="191319" x="2638425" y="3841750"/>
          <p14:tracePt t="191335" x="2682875" y="3854450"/>
          <p14:tracePt t="191351" x="2746375" y="3873500"/>
          <p14:tracePt t="191368" x="2778125" y="3898900"/>
          <p14:tracePt t="191385" x="2809875" y="3924300"/>
          <p14:tracePt t="191401" x="2863850" y="3968750"/>
          <p14:tracePt t="191418" x="2895600" y="3994150"/>
          <p14:tracePt t="191435" x="2933700" y="4025900"/>
          <p14:tracePt t="191451" x="2974975" y="4044950"/>
          <p14:tracePt t="191467" x="3006725" y="4057650"/>
          <p14:tracePt t="191485" x="3028950" y="4067175"/>
          <p14:tracePt t="191502" x="3057525" y="4089400"/>
          <p14:tracePt t="191518" x="3067050" y="4102100"/>
          <p14:tracePt t="191536" x="3076575" y="4111625"/>
          <p14:tracePt t="191552" x="3086100" y="4111625"/>
          <p14:tracePt t="191569" x="3092450" y="4111625"/>
          <p14:tracePt t="191623" x="3101975" y="4111625"/>
          <p14:tracePt t="193050" x="3092450" y="4102100"/>
          <p14:tracePt t="193057" x="3082925" y="4089400"/>
          <p14:tracePt t="193068" x="3070225" y="4076700"/>
          <p14:tracePt t="193086" x="3041650" y="4051300"/>
          <p14:tracePt t="193102" x="3032125" y="4035425"/>
          <p14:tracePt t="193119" x="3022600" y="4019550"/>
          <p14:tracePt t="193135" x="3003550" y="3975100"/>
          <p14:tracePt t="193168" x="2971800" y="3908425"/>
          <p14:tracePt t="193201" x="2971800" y="3863975"/>
          <p14:tracePt t="193218" x="2971800" y="3854450"/>
          <p14:tracePt t="193235" x="2971800" y="3838575"/>
          <p14:tracePt t="193252" x="2971800" y="3822700"/>
          <p14:tracePt t="193268" x="2971800" y="3810000"/>
          <p14:tracePt t="193285" x="2971800" y="3768725"/>
          <p14:tracePt t="193301" x="2971800" y="3746500"/>
          <p14:tracePt t="193318" x="2974975" y="3730625"/>
          <p14:tracePt t="193334" x="2974975" y="3705225"/>
          <p14:tracePt t="193351" x="2974975" y="3692525"/>
          <p14:tracePt t="193368" x="2974975" y="3683000"/>
          <p14:tracePt t="193384" x="2974975" y="3663950"/>
          <p14:tracePt t="193401" x="2981325" y="3654425"/>
          <p14:tracePt t="193418" x="2981325" y="3638550"/>
          <p14:tracePt t="193434" x="2981325" y="3597275"/>
          <p14:tracePt t="193451" x="2981325" y="3587750"/>
          <p14:tracePt t="193468" x="2981325" y="3578225"/>
          <p14:tracePt t="193484" x="2981325" y="3559175"/>
          <p14:tracePt t="193570" x="2981325" y="3552825"/>
          <p14:tracePt t="193784" x="2978150" y="3562350"/>
          <p14:tracePt t="193791" x="2971800" y="3575050"/>
          <p14:tracePt t="193801" x="2959100" y="3584575"/>
          <p14:tracePt t="193819" x="2914650" y="3644900"/>
          <p14:tracePt t="193835" x="2889250" y="3676650"/>
          <p14:tracePt t="193851" x="2876550" y="3698875"/>
          <p14:tracePt t="193868" x="2860675" y="3717925"/>
          <p14:tracePt t="193884" x="2844800" y="3736975"/>
          <p14:tracePt t="193901" x="2835275" y="3746500"/>
          <p14:tracePt t="193918" x="2819400" y="3762375"/>
          <p14:tracePt t="193934" x="2806700" y="3762375"/>
          <p14:tracePt t="193951" x="2797175" y="3762375"/>
          <p14:tracePt t="193968" x="2781300" y="3762375"/>
          <p14:tracePt t="193984" x="2771775" y="3762375"/>
          <p14:tracePt t="194001" x="2755900" y="3756025"/>
          <p14:tracePt t="194018" x="2740025" y="3746500"/>
          <p14:tracePt t="194035" x="2730500" y="3740150"/>
          <p14:tracePt t="194052" x="2720975" y="3740150"/>
          <p14:tracePt t="194068" x="2701925" y="3740150"/>
          <p14:tracePt t="194085" x="2695575" y="3740150"/>
          <p14:tracePt t="194101" x="2695575" y="3736975"/>
          <p14:tracePt t="194118" x="2695575" y="3721100"/>
          <p14:tracePt t="199790" x="2724150" y="3721100"/>
          <p14:tracePt t="199796" x="2759075" y="3721100"/>
          <p14:tracePt t="199804" x="2794000" y="3721100"/>
          <p14:tracePt t="199818" x="2857500" y="3711575"/>
          <p14:tracePt t="199834" x="2921000" y="3698875"/>
          <p14:tracePt t="199850" x="2984500" y="3686175"/>
          <p14:tracePt t="199884" x="3076575" y="3673475"/>
          <p14:tracePt t="199917" x="3140075" y="3673475"/>
          <p14:tracePt t="199933" x="3168650" y="3667125"/>
          <p14:tracePt t="199950" x="3184525" y="3667125"/>
          <p14:tracePt t="199967" x="3200400" y="3667125"/>
          <p14:tracePt t="199983" x="3213100" y="3667125"/>
          <p14:tracePt t="200017" x="3219450" y="3667125"/>
          <p14:tracePt t="200034" x="3219450" y="3676650"/>
          <p14:tracePt t="200051" x="3219450" y="3689350"/>
          <p14:tracePt t="200067" x="3219450" y="3702050"/>
          <p14:tracePt t="200084" x="3219450" y="3711575"/>
          <p14:tracePt t="200101" x="3219450" y="3717925"/>
          <p14:tracePt t="200117" x="3219450" y="3730625"/>
          <p14:tracePt t="200134" x="3219450" y="3740150"/>
          <p14:tracePt t="200151" x="3216275" y="3756025"/>
          <p14:tracePt t="200168" x="3197225" y="3771900"/>
          <p14:tracePt t="200184" x="3184525" y="3794125"/>
          <p14:tracePt t="200201" x="3181350" y="3822700"/>
          <p14:tracePt t="200218" x="3175000" y="3844925"/>
          <p14:tracePt t="200233" x="3175000" y="3860800"/>
          <p14:tracePt t="200250" x="3165475" y="3870325"/>
          <p14:tracePt t="200267" x="3149600" y="3886200"/>
          <p14:tracePt t="200283" x="3140075" y="3895725"/>
          <p14:tracePt t="200300" x="3136900" y="3911600"/>
          <p14:tracePt t="200317" x="3136900" y="3924300"/>
          <p14:tracePt t="200333" x="3136900" y="3933825"/>
          <p14:tracePt t="200351" x="3136900" y="3943350"/>
          <p14:tracePt t="200367" x="3136900" y="3965575"/>
          <p14:tracePt t="200384" x="3136900" y="3968750"/>
          <p14:tracePt t="200965" x="3130550" y="3968750"/>
          <p14:tracePt t="200972" x="3124200" y="3962400"/>
          <p14:tracePt t="200983" x="3121025" y="3959225"/>
          <p14:tracePt t="201000" x="3121025" y="3943350"/>
          <p14:tracePt t="201017" x="3121025" y="3933825"/>
          <p14:tracePt t="201033" x="3121025" y="3924300"/>
          <p14:tracePt t="201066" x="3121025" y="3908425"/>
          <p14:tracePt t="201109" x="3121025" y="3902075"/>
          <p14:tracePt t="201309" x="3114675" y="3892550"/>
          <p14:tracePt t="201315" x="3108325" y="3879850"/>
          <p14:tracePt t="201322" x="3098800" y="3870325"/>
          <p14:tracePt t="201333" x="3092450" y="3851275"/>
          <p14:tracePt t="201350" x="3086100" y="3829050"/>
          <p14:tracePt t="201367" x="3086100" y="3819525"/>
          <p14:tracePt t="201385" x="3086100" y="3813175"/>
          <p14:tracePt t="201400" x="3086100" y="3803650"/>
          <p14:tracePt t="201417" x="3079750" y="3803650"/>
          <p14:tracePt t="201502" x="3079750" y="3800475"/>
          <p14:tracePt t="201552" x="3076575" y="3800475"/>
          <p14:tracePt t="201558" x="3070225" y="3800475"/>
          <p14:tracePt t="201580" x="3067050" y="3800475"/>
          <p14:tracePt t="201600" x="3060700" y="3800475"/>
          <p14:tracePt t="201673" x="3057525" y="3800475"/>
          <p14:tracePt t="201680" x="3048000" y="3800475"/>
          <p14:tracePt t="201687" x="3041650" y="3800475"/>
          <p14:tracePt t="201702" x="3035300" y="3800475"/>
          <p14:tracePt t="201717" x="3032125" y="3800475"/>
          <p14:tracePt t="201823" x="3025775" y="3800475"/>
          <p14:tracePt t="201879" x="3025775" y="3794125"/>
          <p14:tracePt t="201895" x="3025775" y="3790950"/>
          <p14:tracePt t="201908" x="3025775" y="3784600"/>
          <p14:tracePt t="201917" x="3025775" y="3781425"/>
          <p14:tracePt t="201935" x="3022600" y="3768725"/>
          <p14:tracePt t="201951" x="3022600" y="3765550"/>
          <p14:tracePt t="201967" x="3022600" y="3749675"/>
          <p14:tracePt t="202028" x="3016250" y="3749675"/>
          <p14:tracePt t="202107" x="3016250" y="3746500"/>
          <p14:tracePt t="202556" x="3000375" y="3746500"/>
          <p14:tracePt t="202563" x="2981325" y="3746500"/>
          <p14:tracePt t="202570" x="2962275" y="3752850"/>
          <p14:tracePt t="202584" x="2921000" y="3752850"/>
          <p14:tracePt t="202600" x="2882900" y="3752850"/>
          <p14:tracePt t="202617" x="2860675" y="3752850"/>
          <p14:tracePt t="202635" x="2835275" y="3752850"/>
          <p14:tracePt t="202667" x="2816225" y="3752850"/>
          <p14:tracePt t="202700" x="2806700" y="3752850"/>
          <p14:tracePt t="202736" x="2813050" y="3752850"/>
          <p14:tracePt t="202751" x="2822575" y="3743325"/>
          <p14:tracePt t="202768" x="2832100" y="3733800"/>
          <p14:tracePt t="202785" x="2847975" y="3717925"/>
          <p14:tracePt t="202817" x="2847975" y="3711575"/>
          <p14:tracePt t="203206" x="2847975" y="3714750"/>
          <p14:tracePt t="203213" x="2847975" y="3717925"/>
          <p14:tracePt t="203220" x="2847975" y="3724275"/>
          <p14:tracePt t="203250" x="2847975" y="3756025"/>
          <p14:tracePt t="203284" x="2847975" y="3810000"/>
          <p14:tracePt t="203301" x="2847975" y="3838575"/>
          <p14:tracePt t="203317" x="2854325" y="3863975"/>
          <p14:tracePt t="203334" x="2870200" y="3905250"/>
          <p14:tracePt t="203350" x="2889250" y="3927475"/>
          <p14:tracePt t="203366" x="2901950" y="3959225"/>
          <p14:tracePt t="203384" x="2901950" y="3990975"/>
          <p14:tracePt t="203400" x="2901950" y="4022725"/>
          <p14:tracePt t="203417" x="2901950" y="4032250"/>
          <p14:tracePt t="203434" x="2901950" y="4051300"/>
          <p14:tracePt t="203451" x="2901950" y="4067175"/>
          <p14:tracePt t="203468" x="2901950" y="4076700"/>
          <p14:tracePt t="203484" x="2901950" y="4092575"/>
          <p14:tracePt t="203500" x="2901950" y="4102100"/>
          <p14:tracePt t="203516" x="2898775" y="4121150"/>
          <p14:tracePt t="203533" x="2882900" y="4137025"/>
          <p14:tracePt t="203550" x="2879725" y="4146550"/>
          <p14:tracePt t="203554" x="2873375" y="4159250"/>
          <p14:tracePt t="203568" x="2867025" y="4175125"/>
          <p14:tracePt t="203584" x="2857500" y="4184650"/>
          <p14:tracePt t="203600" x="2847975" y="4194175"/>
          <p14:tracePt t="203618" x="2825750" y="4222750"/>
          <p14:tracePt t="203634" x="2816225" y="4238625"/>
          <p14:tracePt t="203650" x="2794000" y="4260850"/>
          <p14:tracePt t="203666" x="2762250" y="4286250"/>
          <p14:tracePt t="203684" x="2727325" y="4305300"/>
          <p14:tracePt t="203700" x="2708275" y="4314825"/>
          <p14:tracePt t="203718" x="2695575" y="4337050"/>
          <p14:tracePt t="203734" x="2682875" y="4346575"/>
          <p14:tracePt t="203751" x="2673350" y="4346575"/>
          <p14:tracePt t="203946" x="2670175" y="4340225"/>
          <p14:tracePt t="203954" x="2670175" y="4321175"/>
          <p14:tracePt t="203967" x="2663825" y="4302125"/>
          <p14:tracePt t="203983" x="2651125" y="4238625"/>
          <p14:tracePt t="204000" x="2644775" y="4194175"/>
          <p14:tracePt t="204017" x="2616200" y="4102100"/>
          <p14:tracePt t="204033" x="2590800" y="4016375"/>
          <p14:tracePt t="204050" x="2562225" y="3937000"/>
          <p14:tracePt t="204067" x="2508250" y="3841750"/>
          <p14:tracePt t="204083" x="2476500" y="3790950"/>
          <p14:tracePt t="204100" x="2454275" y="3746500"/>
          <p14:tracePt t="204117" x="2428875" y="3673475"/>
          <p14:tracePt t="204133" x="2409825" y="3641725"/>
          <p14:tracePt t="204150" x="2397125" y="3613150"/>
          <p14:tracePt t="204168" x="2381250" y="3568700"/>
          <p14:tracePt t="204184" x="2368550" y="3552825"/>
          <p14:tracePt t="204200" x="2352675" y="3536950"/>
          <p14:tracePt t="204217" x="2336800" y="3514725"/>
          <p14:tracePt t="204233" x="2327275" y="3498850"/>
          <p14:tracePt t="204250" x="2320925" y="3489325"/>
          <p14:tracePt t="204267" x="2320925" y="3479800"/>
          <p14:tracePt t="204301" x="2320925" y="3476625"/>
          <p14:tracePt t="204317" x="2311400" y="3476625"/>
          <p14:tracePt t="204334" x="2295525" y="3463925"/>
          <p14:tracePt t="204351" x="2295525" y="3460750"/>
          <p14:tracePt t="204383" x="2295525" y="3454400"/>
          <p14:tracePt t="204403" x="2295525" y="3448050"/>
          <p14:tracePt t="204426" x="2295525" y="3444875"/>
          <p14:tracePt t="204433" x="2295525" y="3438525"/>
          <p14:tracePt t="204451" x="2295525" y="3429000"/>
          <p14:tracePt t="204467" x="2298700" y="3409950"/>
          <p14:tracePt t="204483" x="2314575" y="3394075"/>
          <p14:tracePt t="204500" x="2324100" y="3378200"/>
          <p14:tracePt t="204516" x="2339975" y="3349625"/>
          <p14:tracePt t="204533" x="2339975" y="3340100"/>
          <p14:tracePt t="204551" x="2339975" y="3330575"/>
          <p14:tracePt t="204555" x="2339975" y="3327400"/>
          <p14:tracePt t="204567" x="2339975" y="3321050"/>
          <p14:tracePt t="204583" x="2339975" y="3311525"/>
          <p14:tracePt t="204617" x="2346325" y="3311525"/>
          <p14:tracePt t="204632" x="2349500" y="3311525"/>
          <p14:tracePt t="204638" x="2359025" y="3311525"/>
          <p14:tracePt t="204650" x="2365375" y="3311525"/>
          <p14:tracePt t="204667" x="2374900" y="3311525"/>
          <p14:tracePt t="204684" x="2378075" y="3311525"/>
          <p14:tracePt t="206430" x="2371725" y="3324225"/>
          <p14:tracePt t="206437" x="2365375" y="3349625"/>
          <p14:tracePt t="206450" x="2352675" y="3397250"/>
          <p14:tracePt t="206467" x="2339975" y="3451225"/>
          <p14:tracePt t="206484" x="2339975" y="3502025"/>
          <p14:tracePt t="206501" x="2339975" y="3571875"/>
          <p14:tracePt t="206516" x="2343150" y="3609975"/>
          <p14:tracePt t="206549" x="2359025" y="3673475"/>
          <p14:tracePt t="206585" x="2387600" y="3724275"/>
          <p14:tracePt t="206601" x="2387600" y="3733800"/>
          <p14:tracePt t="206617" x="2397125" y="3756025"/>
          <p14:tracePt t="206634" x="2403475" y="3765550"/>
          <p14:tracePt t="206650" x="2406650" y="3781425"/>
          <p14:tracePt t="206666" x="2413000" y="3797300"/>
          <p14:tracePt t="206684" x="2416175" y="3800475"/>
          <p14:tracePt t="206701" x="2428875" y="3806825"/>
          <p14:tracePt t="206717" x="2432050" y="3806825"/>
          <p14:tracePt t="206735" x="2438400" y="3806825"/>
          <p14:tracePt t="206750" x="2447925" y="3806825"/>
          <p14:tracePt t="206767" x="2451100" y="3806825"/>
          <p14:tracePt t="206783" x="2460625" y="3806825"/>
          <p14:tracePt t="206799" x="2482850" y="3806825"/>
          <p14:tracePt t="206816" x="2492375" y="3803650"/>
          <p14:tracePt t="206834" x="2501900" y="3803650"/>
          <p14:tracePt t="206850" x="2517775" y="3784600"/>
          <p14:tracePt t="206866" x="2540000" y="3771900"/>
          <p14:tracePt t="206883" x="2552700" y="3771900"/>
          <p14:tracePt t="206900" x="2581275" y="3762375"/>
          <p14:tracePt t="206916" x="2590800" y="3756025"/>
          <p14:tracePt t="206934" x="2606675" y="3756025"/>
          <p14:tracePt t="206949" x="2616200" y="3756025"/>
          <p14:tracePt t="206984" x="2619375" y="3756025"/>
          <p14:tracePt t="207000" x="2628900" y="3756025"/>
          <p14:tracePt t="207020" x="2635250" y="3756025"/>
          <p14:tracePt t="207056" x="2638425" y="3756025"/>
          <p14:tracePt t="207085" x="2644775" y="3756025"/>
          <p14:tracePt t="207100" x="2651125" y="3756025"/>
          <p14:tracePt t="207106" x="2654300" y="3756025"/>
          <p14:tracePt t="207116" x="2660650" y="3756025"/>
          <p14:tracePt t="207135" x="2663825" y="3756025"/>
          <p14:tracePt t="207156" x="2670175" y="3756025"/>
          <p14:tracePt t="207184" x="2679700" y="3756025"/>
          <p14:tracePt t="207206" x="2679700" y="3752850"/>
          <p14:tracePt t="207220" x="2682875" y="3752850"/>
          <p14:tracePt t="207227" x="2689225" y="3752850"/>
          <p14:tracePt t="207249" x="2689225" y="3746500"/>
          <p14:tracePt t="207278" x="2689225" y="3736975"/>
          <p14:tracePt t="207292" x="2689225" y="3730625"/>
          <p14:tracePt t="207313" x="2689225" y="3727450"/>
          <p14:tracePt t="207341" x="2689225" y="3721100"/>
          <p14:tracePt t="207364" x="2689225" y="3717925"/>
          <p14:tracePt t="207378" x="2689225" y="3711575"/>
          <p14:tracePt t="207392" x="2689225" y="3708400"/>
          <p14:tracePt t="207406" x="2689225" y="3702050"/>
          <p14:tracePt t="207417" x="2689225" y="3698875"/>
          <p14:tracePt t="207434" x="2689225" y="3683000"/>
          <p14:tracePt t="207450" x="2689225" y="3676650"/>
          <p14:tracePt t="207466" x="2689225" y="3673475"/>
          <p14:tracePt t="207483" x="2689225" y="3667125"/>
          <p14:tracePt t="207577" x="2695575" y="3667125"/>
          <p14:tracePt t="207584" x="2698750" y="3667125"/>
          <p14:tracePt t="207600" x="2708275" y="3667125"/>
          <p14:tracePt t="207617" x="2717800" y="3667125"/>
          <p14:tracePt t="207620" x="2730500" y="3667125"/>
          <p14:tracePt t="207634" x="2740025" y="3667125"/>
          <p14:tracePt t="207650" x="2749550" y="3667125"/>
          <p14:tracePt t="207667" x="2759075" y="3667125"/>
          <p14:tracePt t="207684" x="2778125" y="3667125"/>
          <p14:tracePt t="207700" x="2784475" y="3667125"/>
          <p14:tracePt t="207717" x="2787650" y="3667125"/>
          <p14:tracePt t="207734" x="2797175" y="3667125"/>
          <p14:tracePt t="207750" x="2806700" y="3667125"/>
          <p14:tracePt t="207766" x="2813050" y="3667125"/>
          <p14:tracePt t="207783" x="2822575" y="3667125"/>
          <p14:tracePt t="207800" x="2832100" y="3667125"/>
          <p14:tracePt t="207834" x="2838450" y="3667125"/>
          <p14:tracePt t="207855" x="2841625" y="3667125"/>
          <p14:tracePt t="207877" x="2847975" y="3667125"/>
          <p14:tracePt t="207883" x="2851150" y="3667125"/>
          <p14:tracePt t="207899" x="2857500" y="3667125"/>
          <p14:tracePt t="207927" x="2860675" y="3667125"/>
          <p14:tracePt t="207941" x="2867025" y="3667125"/>
          <p14:tracePt t="207955" x="2870200" y="3667125"/>
          <p14:tracePt t="207967" x="2882900" y="3667125"/>
          <p14:tracePt t="207983" x="2892425" y="3667125"/>
          <p14:tracePt t="208000" x="2901950" y="3673475"/>
          <p14:tracePt t="208017" x="2911475" y="3683000"/>
          <p14:tracePt t="208033" x="2930525" y="3698875"/>
          <p14:tracePt t="208049" x="2930525" y="3708400"/>
          <p14:tracePt t="208312" x="2924175" y="3708400"/>
          <p14:tracePt t="208325" x="2921000" y="3708400"/>
          <p14:tracePt t="208333" x="2911475" y="3708400"/>
          <p14:tracePt t="208350" x="2905125" y="3708400"/>
          <p14:tracePt t="208366" x="2898775" y="3708400"/>
          <p14:tracePt t="208384" x="2889250" y="3708400"/>
          <p14:tracePt t="208400" x="2886075" y="3708400"/>
          <p14:tracePt t="208434" x="2879725" y="3708400"/>
          <p14:tracePt t="208450" x="2870200" y="3708400"/>
          <p14:tracePt t="208466" x="2854325" y="3708400"/>
          <p14:tracePt t="208483" x="2841625" y="3717925"/>
          <p14:tracePt t="208499" x="2832100" y="3730625"/>
          <p14:tracePt t="208516" x="2822575" y="3743325"/>
          <p14:tracePt t="208533" x="2800350" y="3765550"/>
          <p14:tracePt t="208549" x="2787650" y="3790950"/>
          <p14:tracePt t="208566" x="2781300" y="3819525"/>
          <p14:tracePt t="208583" x="2765425" y="3863975"/>
          <p14:tracePt t="208599" x="2746375" y="3879850"/>
          <p14:tracePt t="208617" x="2730500" y="3908425"/>
          <p14:tracePt t="208633" x="2720975" y="3924300"/>
          <p14:tracePt t="208650" x="2711450" y="3933825"/>
          <p14:tracePt t="208667" x="2689225" y="3949700"/>
          <p14:tracePt t="208683" x="2686050" y="3959225"/>
          <p14:tracePt t="208700" x="2679700" y="3975100"/>
          <p14:tracePt t="208717" x="2673350" y="3987800"/>
          <p14:tracePt t="208733" x="2663825" y="3987800"/>
          <p14:tracePt t="208767" x="2660650" y="3987800"/>
          <p14:tracePt t="208833" x="2660650" y="3981450"/>
          <p14:tracePt t="208840" x="2660650" y="3978275"/>
          <p14:tracePt t="208850" x="2660650" y="3965575"/>
          <p14:tracePt t="208866" x="2654300" y="3952875"/>
          <p14:tracePt t="208883" x="2638425" y="3943350"/>
          <p14:tracePt t="208899" x="2635250" y="3943350"/>
          <p14:tracePt t="208917" x="2628900" y="3937000"/>
          <p14:tracePt t="208961" x="2625725" y="3937000"/>
          <p14:tracePt t="208968" x="2619375" y="3933825"/>
          <p14:tracePt t="208983" x="2616200" y="3927475"/>
          <p14:tracePt t="209000" x="2603500" y="3921125"/>
          <p14:tracePt t="209016" x="2590800" y="3905250"/>
          <p14:tracePt t="209032" x="2584450" y="3902075"/>
          <p14:tracePt t="209049" x="2584450" y="3895725"/>
          <p14:tracePt t="209403" x="2584450" y="3898900"/>
          <p14:tracePt t="209424" x="2587625" y="3902075"/>
          <p14:tracePt t="209430" x="2590800" y="3902075"/>
          <p14:tracePt t="209437" x="2600325" y="3902075"/>
          <p14:tracePt t="209449" x="2606675" y="3908425"/>
          <p14:tracePt t="209483" x="2676525" y="3927475"/>
          <p14:tracePt t="209517" x="2794000" y="3927475"/>
          <p14:tracePt t="209534" x="2828925" y="3927475"/>
          <p14:tracePt t="209550" x="2860675" y="3924300"/>
          <p14:tracePt t="209566" x="2879725" y="3908425"/>
          <p14:tracePt t="209583" x="2889250" y="3898900"/>
          <p14:tracePt t="209599" x="2905125" y="3886200"/>
          <p14:tracePt t="209616" x="2914650" y="3886200"/>
          <p14:tracePt t="209633" x="2921000" y="3886200"/>
          <p14:tracePt t="209650" x="2924175" y="3883025"/>
          <p14:tracePt t="209667" x="2936875" y="3876675"/>
          <p14:tracePt t="209683" x="2946400" y="3867150"/>
          <p14:tracePt t="209700" x="2962275" y="3860800"/>
          <p14:tracePt t="209716" x="2971800" y="3860800"/>
          <p14:tracePt t="209732" x="2971800" y="3857625"/>
          <p14:tracePt t="210024" x="2968625" y="3851275"/>
          <p14:tracePt t="210031" x="2965450" y="3848100"/>
          <p14:tracePt t="210038" x="2952750" y="3841750"/>
          <p14:tracePt t="210049" x="2949575" y="3835400"/>
          <p14:tracePt t="210067" x="2933700" y="3816350"/>
          <p14:tracePt t="210083" x="2924175" y="3806825"/>
          <p14:tracePt t="210099" x="2914650" y="3797300"/>
          <p14:tracePt t="210116" x="2892425" y="3781425"/>
          <p14:tracePt t="210132" x="2882900" y="3765550"/>
          <p14:tracePt t="210149" x="2882900" y="3756025"/>
          <p14:tracePt t="210166" x="2879725" y="3740150"/>
          <p14:tracePt t="210182" x="2879725" y="3736975"/>
          <p14:tracePt t="210201" x="2879725" y="3730625"/>
          <p14:tracePt t="210223" x="2873375" y="3727450"/>
          <p14:tracePt t="210237" x="2867025" y="3714750"/>
          <p14:tracePt t="210250" x="2857500" y="3711575"/>
          <p14:tracePt t="210266" x="2847975" y="3711575"/>
          <p14:tracePt t="210283" x="2847975" y="3705225"/>
          <p14:tracePt t="210543" x="2847975" y="3708400"/>
          <p14:tracePt t="210550" x="2854325" y="3708400"/>
          <p14:tracePt t="210558" x="2860675" y="3708400"/>
          <p14:tracePt t="210566" x="2863850" y="3717925"/>
          <p14:tracePt t="210583" x="2870200" y="3724275"/>
          <p14:tracePt t="210600" x="2879725" y="3724275"/>
          <p14:tracePt t="210617" x="2882900" y="3727450"/>
          <p14:tracePt t="210650" x="2898775" y="3727450"/>
          <p14:tracePt t="210667" x="2905125" y="3733800"/>
          <p14:tracePt t="210683" x="2914650" y="3733800"/>
          <p14:tracePt t="210687" x="2917825" y="3733800"/>
          <p14:tracePt t="210699" x="2927350" y="3736975"/>
          <p14:tracePt t="210716" x="2933700" y="3743325"/>
          <p14:tracePt t="210733" x="2936875" y="3743325"/>
          <p14:tracePt t="210750" x="2949575" y="3743325"/>
          <p14:tracePt t="210793" x="2952750" y="3743325"/>
          <p14:tracePt t="210801" x="2959100" y="3743325"/>
          <p14:tracePt t="210817" x="2962275" y="3743325"/>
          <p14:tracePt t="210833" x="2971800" y="3749675"/>
          <p14:tracePt t="210849" x="2987675" y="3752850"/>
          <p14:tracePt t="210866" x="3003550" y="3759200"/>
          <p14:tracePt t="210883" x="3013075" y="3759200"/>
          <p14:tracePt t="210899" x="3022600" y="3768725"/>
          <p14:tracePt t="210916" x="3022600" y="3775075"/>
          <p14:tracePt t="210933" x="3028950" y="3778250"/>
          <p14:tracePt t="210949" x="3048000" y="3794125"/>
          <p14:tracePt t="210966" x="3057525" y="3797300"/>
          <p14:tracePt t="210983" x="3067050" y="3806825"/>
          <p14:tracePt t="210999" x="3082925" y="3829050"/>
          <p14:tracePt t="211016" x="3098800" y="3832225"/>
          <p14:tracePt t="211033" x="3101975" y="3844925"/>
          <p14:tracePt t="211049" x="3111500" y="3854450"/>
          <p14:tracePt t="211066" x="3117850" y="3857625"/>
          <p14:tracePt t="211082" x="3127375" y="3873500"/>
          <p14:tracePt t="211099" x="3149600" y="3889375"/>
          <p14:tracePt t="211116" x="3159125" y="3898900"/>
          <p14:tracePt t="211133" x="3168650" y="3908425"/>
          <p14:tracePt t="211150" x="3187700" y="3933825"/>
          <p14:tracePt t="211166" x="3206750" y="3946525"/>
          <p14:tracePt t="211183" x="3216275" y="3956050"/>
          <p14:tracePt t="211200" x="3228975" y="3975100"/>
          <p14:tracePt t="211217" x="3241675" y="3984625"/>
          <p14:tracePt t="211233" x="3254375" y="3997325"/>
          <p14:tracePt t="211249" x="3270250" y="4010025"/>
          <p14:tracePt t="211266" x="3286125" y="4029075"/>
          <p14:tracePt t="211282" x="3311525" y="4038600"/>
          <p14:tracePt t="211300" x="3324225" y="4038600"/>
          <p14:tracePt t="211317" x="3333750" y="4038600"/>
          <p14:tracePt t="211333" x="3343275" y="4038600"/>
          <p14:tracePt t="211350" x="3359150" y="4038600"/>
          <p14:tracePt t="211366" x="3365500" y="4038600"/>
          <p14:tracePt t="211382" x="3368675" y="4038600"/>
          <p14:tracePt t="211400" x="3375025" y="4038600"/>
          <p14:tracePt t="211621" x="3362325" y="4038600"/>
          <p14:tracePt t="211628" x="3349625" y="4038600"/>
          <p14:tracePt t="211635" x="3346450" y="4038600"/>
          <p14:tracePt t="211650" x="3336925" y="4038600"/>
          <p14:tracePt t="211666" x="3327400" y="4038600"/>
          <p14:tracePt t="211684" x="3305175" y="4038600"/>
          <p14:tracePt t="211700" x="3295650" y="4038600"/>
          <p14:tracePt t="211717" x="3286125" y="4038600"/>
          <p14:tracePt t="211734" x="3270250" y="4032250"/>
          <p14:tracePt t="211750" x="3260725" y="4016375"/>
          <p14:tracePt t="211766" x="3251200" y="4006850"/>
          <p14:tracePt t="211783" x="3235325" y="3990975"/>
          <p14:tracePt t="211799" x="3232150" y="3987800"/>
          <p14:tracePt t="211816" x="3232150" y="3971925"/>
          <p14:tracePt t="211834" x="3225800" y="3965575"/>
          <p14:tracePt t="211850" x="3209925" y="3956050"/>
          <p14:tracePt t="211867" x="3200400" y="3946525"/>
          <p14:tracePt t="211884" x="3184525" y="3933825"/>
          <p14:tracePt t="211900" x="3155950" y="3914775"/>
          <p14:tracePt t="211916" x="3133725" y="3902075"/>
          <p14:tracePt t="211933" x="3089275" y="3883025"/>
          <p14:tracePt t="211949" x="3079750" y="3873500"/>
          <p14:tracePt t="211966" x="3070225" y="3873500"/>
          <p14:tracePt t="211984" x="3057525" y="3870325"/>
          <p14:tracePt t="212000" x="3041650" y="3857625"/>
          <p14:tracePt t="212017" x="3028950" y="3854450"/>
          <p14:tracePt t="212034" x="3009900" y="3848100"/>
          <p14:tracePt t="212050" x="2994025" y="3844925"/>
          <p14:tracePt t="212066" x="2984500" y="3835400"/>
          <p14:tracePt t="212083" x="2971800" y="3835400"/>
          <p14:tracePt t="212099" x="2962275" y="3829050"/>
          <p14:tracePt t="212115" x="2946400" y="3829050"/>
          <p14:tracePt t="212133" x="2940050" y="3829050"/>
          <p14:tracePt t="212149" x="2936875" y="3825875"/>
          <p14:tracePt t="212167" x="2930525" y="3825875"/>
          <p14:tracePt t="212183" x="2927350" y="3825875"/>
          <p14:tracePt t="212226" x="2921000" y="3825875"/>
          <p14:tracePt t="212248" x="2917825" y="3825875"/>
          <p14:tracePt t="212255" x="2911475" y="3825875"/>
          <p14:tracePt t="212265" x="2905125" y="3825875"/>
          <p14:tracePt t="212283" x="2892425" y="3819525"/>
          <p14:tracePt t="212299" x="2882900" y="3819525"/>
          <p14:tracePt t="212332" x="2882900" y="3810000"/>
          <p14:tracePt t="212420" x="2876550" y="3810000"/>
          <p14:tracePt t="212434" x="2873375" y="3803650"/>
          <p14:tracePt t="212548" x="2873375" y="3800475"/>
          <p14:tracePt t="212890" x="2873375" y="3794125"/>
          <p14:tracePt t="212933" x="2873375" y="3790950"/>
          <p14:tracePt t="212954" x="2873375" y="3778250"/>
          <p14:tracePt t="212990" x="2873375" y="3775075"/>
          <p14:tracePt t="213011" x="2873375" y="3768725"/>
          <p14:tracePt t="213053" x="2873375" y="3765550"/>
          <p14:tracePt t="213112" x="2873375" y="3759200"/>
          <p14:tracePt t="213211" x="2867025" y="3759200"/>
          <p14:tracePt t="213218" x="2860675" y="3759200"/>
          <p14:tracePt t="213233" x="2851150" y="3759200"/>
          <p14:tracePt t="213250" x="2838450" y="3759200"/>
          <p14:tracePt t="213267" x="2832100" y="3759200"/>
          <p14:tracePt t="213283" x="2832100" y="3756025"/>
          <p14:tracePt t="214009" x="2844800" y="3762375"/>
          <p14:tracePt t="214016" x="2857500" y="3775075"/>
          <p14:tracePt t="214023" x="2870200" y="3787775"/>
          <p14:tracePt t="214032" x="2889250" y="3800475"/>
          <p14:tracePt t="214049" x="2901950" y="3816350"/>
          <p14:tracePt t="214066" x="2914650" y="3832225"/>
          <p14:tracePt t="214082" x="2924175" y="3841750"/>
          <p14:tracePt t="214115" x="2955925" y="3873500"/>
          <p14:tracePt t="214149" x="2974975" y="3889375"/>
          <p14:tracePt t="214165" x="2997200" y="3892550"/>
          <p14:tracePt t="214182" x="3006725" y="3892550"/>
          <p14:tracePt t="214216" x="3009900" y="3902075"/>
          <p14:tracePt t="214232" x="3019425" y="3902075"/>
          <p14:tracePt t="214249" x="3025775" y="3902075"/>
          <p14:tracePt t="214251" x="3025775" y="3911600"/>
          <p14:tracePt t="214266" x="3041650" y="3911600"/>
          <p14:tracePt t="214282" x="3051175" y="3917950"/>
          <p14:tracePt t="214299" x="3060700" y="3927475"/>
          <p14:tracePt t="214316" x="3073400" y="3937000"/>
          <p14:tracePt t="214333" x="3089275" y="3943350"/>
          <p14:tracePt t="214349" x="3098800" y="3946525"/>
          <p14:tracePt t="214366" x="3114675" y="3952875"/>
          <p14:tracePt t="214382" x="3124200" y="3962400"/>
          <p14:tracePt t="214399" x="3140075" y="3968750"/>
          <p14:tracePt t="214415" x="3152775" y="3978275"/>
          <p14:tracePt t="214433" x="3162300" y="3981450"/>
          <p14:tracePt t="214449" x="3175000" y="3990975"/>
          <p14:tracePt t="214466" x="3194050" y="4013200"/>
          <p14:tracePt t="214482" x="3203575" y="4022725"/>
          <p14:tracePt t="214499" x="3213100" y="4029075"/>
          <p14:tracePt t="214516" x="3228975" y="4029075"/>
          <p14:tracePt t="214532" x="3238500" y="4038600"/>
          <p14:tracePt t="214549" x="3244850" y="4038600"/>
          <p14:tracePt t="214566" x="3254375" y="4048125"/>
          <p14:tracePt t="214582" x="3260725" y="4054475"/>
          <p14:tracePt t="214599" x="3263900" y="4064000"/>
          <p14:tracePt t="214616" x="3270250" y="4064000"/>
          <p14:tracePt t="214652" x="3273425" y="4064000"/>
          <p14:tracePt t="214666" x="3273425" y="4070350"/>
          <p14:tracePt t="214682" x="3279775" y="4073525"/>
          <p14:tracePt t="214699" x="3289300" y="4079875"/>
          <p14:tracePt t="214716" x="3298825" y="4089400"/>
          <p14:tracePt t="214733" x="3298825" y="4092575"/>
          <p14:tracePt t="214749" x="3298825" y="4098925"/>
          <p14:tracePt t="214753" x="3305175" y="4098925"/>
          <p14:tracePt t="214766" x="3305175" y="4105275"/>
          <p14:tracePt t="214787" x="3305175" y="4114800"/>
          <p14:tracePt t="214801" x="3308350" y="4117975"/>
          <p14:tracePt t="214815" x="3308350" y="4124325"/>
          <p14:tracePt t="214832" x="3314700" y="4127500"/>
          <p14:tracePt t="214850" x="3317875" y="4137025"/>
          <p14:tracePt t="214866" x="3324225" y="4143375"/>
          <p14:tracePt t="214883" x="3330575" y="4149725"/>
          <p14:tracePt t="214900" x="3340100" y="4152900"/>
          <p14:tracePt t="214933" x="3349625" y="4162425"/>
          <p14:tracePt t="214950" x="3355975" y="4168775"/>
          <p14:tracePt t="214965" x="3359150" y="4175125"/>
          <p14:tracePt t="214982" x="3359150" y="4178300"/>
          <p14:tracePt t="215000" x="3365500" y="4184650"/>
          <p14:tracePt t="215016" x="3368675" y="4184650"/>
          <p14:tracePt t="215343" x="3355975" y="4168775"/>
          <p14:tracePt t="215351" x="3324225" y="4146550"/>
          <p14:tracePt t="215365" x="3282950" y="4105275"/>
          <p14:tracePt t="215382" x="3238500" y="4076700"/>
          <p14:tracePt t="215400" x="3200400" y="4054475"/>
          <p14:tracePt t="215416" x="3190875" y="4044950"/>
          <p14:tracePt t="215433" x="3181350" y="4044950"/>
          <p14:tracePt t="215450" x="3168650" y="4044950"/>
          <p14:tracePt t="215466" x="3162300" y="4044950"/>
          <p14:tracePt t="215499" x="3162300" y="4038600"/>
          <p14:tracePt t="215515" x="3162300" y="4029075"/>
          <p14:tracePt t="215532" x="3162300" y="4019550"/>
          <p14:tracePt t="215549" x="3162300" y="4000500"/>
          <p14:tracePt t="215565" x="3162300" y="3990975"/>
          <p14:tracePt t="215583" x="3168650" y="3981450"/>
          <p14:tracePt t="215599" x="3184525" y="3965575"/>
          <p14:tracePt t="215616" x="3194050" y="3949700"/>
          <p14:tracePt t="215632" x="3209925" y="3940175"/>
          <p14:tracePt t="215649" x="3225800" y="3917950"/>
          <p14:tracePt t="215665" x="3228975" y="3898900"/>
          <p14:tracePt t="215683" x="3228975" y="3883025"/>
          <p14:tracePt t="215699" x="3235325" y="3860800"/>
          <p14:tracePt t="215716" x="3235325" y="3851275"/>
          <p14:tracePt t="215733" x="3235325" y="3835400"/>
          <p14:tracePt t="215749" x="3235325" y="3810000"/>
          <p14:tracePt t="215766" x="3235325" y="3800475"/>
          <p14:tracePt t="215782" x="3235325" y="3790950"/>
          <p14:tracePt t="215784" x="3235325" y="3784600"/>
          <p14:tracePt t="215799" x="3235325" y="3775075"/>
          <p14:tracePt t="215815" x="3235325" y="3759200"/>
          <p14:tracePt t="215832" x="3235325" y="3749675"/>
          <p14:tracePt t="215849" x="3225800" y="3736975"/>
          <p14:tracePt t="215865" x="3213100" y="3727450"/>
          <p14:tracePt t="215882" x="3197225" y="3708400"/>
          <p14:tracePt t="215899" x="3184525" y="3705225"/>
          <p14:tracePt t="215916" x="3175000" y="3695700"/>
          <p14:tracePt t="215932" x="3162300" y="3695700"/>
          <p14:tracePt t="215949" x="3143250" y="3689350"/>
          <p14:tracePt t="215965" x="3133725" y="3683000"/>
          <p14:tracePt t="215982" x="3124200" y="3683000"/>
          <p14:tracePt t="215999" x="3105150" y="3679825"/>
          <p14:tracePt t="216016" x="3092450" y="3673475"/>
          <p14:tracePt t="216032" x="3082925" y="3673475"/>
          <p14:tracePt t="216049" x="3070225" y="3670300"/>
          <p14:tracePt t="216066" x="3054350" y="3670300"/>
          <p14:tracePt t="216082" x="3044825" y="3670300"/>
          <p14:tracePt t="216099" x="3028950" y="3663950"/>
          <p14:tracePt t="216116" x="3019425" y="3654425"/>
          <p14:tracePt t="216132" x="3003550" y="3648075"/>
          <p14:tracePt t="216149" x="2994025" y="3644900"/>
          <p14:tracePt t="216182" x="2994025" y="3638550"/>
          <p14:tracePt t="216198" x="2990850" y="3638550"/>
          <p14:tracePt t="216215" x="2981325" y="3638550"/>
          <p14:tracePt t="216232" x="2971800" y="3638550"/>
          <p14:tracePt t="216249" x="2949575" y="3629025"/>
          <p14:tracePt t="216266" x="2940050" y="3629025"/>
          <p14:tracePt t="216283" x="2924175" y="3629025"/>
          <p14:tracePt t="216312" x="2921000" y="3629025"/>
          <p14:tracePt t="216334" x="2914650" y="3629025"/>
          <p14:tracePt t="216349" x="2911475" y="3629025"/>
          <p14:tracePt t="216356" x="2905125" y="3629025"/>
          <p14:tracePt t="216370" x="2901950" y="3629025"/>
          <p14:tracePt t="216383" x="2892425" y="3629025"/>
          <p14:tracePt t="216416" x="2886075" y="3629025"/>
          <p14:tracePt t="216448" x="2882900" y="3629025"/>
          <p14:tracePt t="216455" x="2882900" y="3632200"/>
          <p14:tracePt t="216469" x="2876550" y="3635375"/>
          <p14:tracePt t="216483" x="2867025" y="3644900"/>
          <p14:tracePt t="216499" x="2860675" y="3651250"/>
          <p14:tracePt t="216515" x="2854325" y="3667125"/>
          <p14:tracePt t="216533" x="2854325" y="3676650"/>
          <p14:tracePt t="216549" x="2854325" y="3679825"/>
          <p14:tracePt t="216566" x="2854325" y="3692525"/>
          <p14:tracePt t="216582" x="2854325" y="3705225"/>
          <p14:tracePt t="216598" x="2854325" y="3721100"/>
          <p14:tracePt t="216615" x="2851150" y="3730625"/>
          <p14:tracePt t="216633" x="2844800" y="3746500"/>
          <p14:tracePt t="216648" x="2844800" y="3756025"/>
          <p14:tracePt t="216666" x="2841625" y="3771900"/>
          <p14:tracePt t="216683" x="2841625" y="3784600"/>
          <p14:tracePt t="216699" x="2841625" y="3790950"/>
          <p14:tracePt t="216716" x="2841625" y="3794125"/>
          <p14:tracePt t="216733" x="2841625" y="3803650"/>
          <p14:tracePt t="216748" x="2841625" y="3816350"/>
          <p14:tracePt t="216765" x="2841625" y="3825875"/>
          <p14:tracePt t="216783" x="2841625" y="3829050"/>
          <p14:tracePt t="216799" x="2841625" y="3835400"/>
          <p14:tracePt t="216819" x="2841625" y="3838575"/>
          <p14:tracePt t="216833" x="2841625" y="3844925"/>
          <p14:tracePt t="216849" x="2841625" y="3848100"/>
          <p14:tracePt t="216865" x="2841625" y="3854450"/>
          <p14:tracePt t="216883" x="2841625" y="3863975"/>
          <p14:tracePt t="216898" x="2841625" y="3873500"/>
          <p14:tracePt t="216915" x="2841625" y="3883025"/>
          <p14:tracePt t="216933" x="2847975" y="3892550"/>
          <p14:tracePt t="216949" x="2851150" y="3902075"/>
          <p14:tracePt t="216966" x="2860675" y="3914775"/>
          <p14:tracePt t="216982" x="2889250" y="3927475"/>
          <p14:tracePt t="216998" x="2905125" y="3940175"/>
          <p14:tracePt t="217015" x="2914650" y="3956050"/>
          <p14:tracePt t="217032" x="2927350" y="3968750"/>
          <p14:tracePt t="217049" x="2936875" y="3978275"/>
          <p14:tracePt t="217066" x="2949575" y="3984625"/>
          <p14:tracePt t="217083" x="2987675" y="4006850"/>
          <p14:tracePt t="217100" x="3013075" y="4019550"/>
          <p14:tracePt t="217115" x="3041650" y="4032250"/>
          <p14:tracePt t="217132" x="3086100" y="4048125"/>
          <p14:tracePt t="217148" x="3108325" y="4067175"/>
          <p14:tracePt t="217165" x="3124200" y="4076700"/>
          <p14:tracePt t="217182" x="3152775" y="4092575"/>
          <p14:tracePt t="217199" x="3175000" y="4098925"/>
          <p14:tracePt t="217216" x="3197225" y="4105275"/>
          <p14:tracePt t="217232" x="3232150" y="4124325"/>
          <p14:tracePt t="217249" x="3260725" y="4133850"/>
          <p14:tracePt t="217265" x="3286125" y="4146550"/>
          <p14:tracePt t="217282" x="3327400" y="4159250"/>
          <p14:tracePt t="217299" x="3336925" y="4159250"/>
          <p14:tracePt t="217316" x="3346450" y="4159250"/>
          <p14:tracePt t="217319" x="3349625" y="4159250"/>
          <p14:tracePt t="217333" x="3365500" y="4159250"/>
          <p14:tracePt t="217349" x="3381375" y="4159250"/>
          <p14:tracePt t="217366" x="3403600" y="4159250"/>
          <p14:tracePt t="217383" x="3438525" y="4143375"/>
          <p14:tracePt t="217399" x="3448050" y="4140200"/>
          <p14:tracePt t="217415" x="3463925" y="4133850"/>
          <p14:tracePt t="217432" x="3482975" y="4130675"/>
          <p14:tracePt t="217449" x="3489325" y="4117975"/>
          <p14:tracePt t="217466" x="3489325" y="4108450"/>
          <p14:tracePt t="217483" x="3489325" y="4095750"/>
          <p14:tracePt t="217499" x="3489325" y="4086225"/>
          <p14:tracePt t="217516" x="3489325" y="4070350"/>
          <p14:tracePt t="217532" x="3489325" y="4054475"/>
          <p14:tracePt t="217549" x="3489325" y="4044950"/>
          <p14:tracePt t="217565" x="3489325" y="4035425"/>
          <p14:tracePt t="217582" x="3489325" y="4016375"/>
          <p14:tracePt t="217599" x="3489325" y="4006850"/>
          <p14:tracePt t="217616" x="3489325" y="3997325"/>
          <p14:tracePt t="217632" x="3482975" y="3981450"/>
          <p14:tracePt t="217649" x="3467100" y="3965575"/>
          <p14:tracePt t="217666" x="3454400" y="3956050"/>
          <p14:tracePt t="217682" x="3441700" y="3940175"/>
          <p14:tracePt t="217698" x="3432175" y="3930650"/>
          <p14:tracePt t="217715" x="3406775" y="3914775"/>
          <p14:tracePt t="217732" x="3384550" y="3892550"/>
          <p14:tracePt t="217750" x="3375025" y="3883025"/>
          <p14:tracePt t="217767" x="3355975" y="3867150"/>
          <p14:tracePt t="217782" x="3346450" y="3857625"/>
          <p14:tracePt t="217799" x="3336925" y="3857625"/>
          <p14:tracePt t="217815" x="3327400" y="3851275"/>
          <p14:tracePt t="217818" x="3321050" y="3848100"/>
          <p14:tracePt t="217832" x="3305175" y="3838575"/>
          <p14:tracePt t="217848" x="3295650" y="3825875"/>
          <p14:tracePt t="217866" x="3279775" y="3813175"/>
          <p14:tracePt t="217882" x="3270250" y="3800475"/>
          <p14:tracePt t="217899" x="3248025" y="3790950"/>
          <p14:tracePt t="217917" x="3213100" y="3762375"/>
          <p14:tracePt t="217933" x="3181350" y="3736975"/>
          <p14:tracePt t="217949" x="3165475" y="3705225"/>
          <p14:tracePt t="217965" x="3152775" y="3689350"/>
          <p14:tracePt t="217982" x="3133725" y="3667125"/>
          <p14:tracePt t="217999" x="3121025" y="3651250"/>
          <p14:tracePt t="218016" x="3108325" y="3641725"/>
          <p14:tracePt t="218032" x="3092450" y="3641725"/>
          <p14:tracePt t="218049" x="3082925" y="3638550"/>
          <p14:tracePt t="218066" x="3073400" y="3632200"/>
          <p14:tracePt t="218082" x="3057525" y="3629025"/>
          <p14:tracePt t="218098" x="3038475" y="3622675"/>
          <p14:tracePt t="218116" x="3022600" y="3622675"/>
          <p14:tracePt t="218132" x="3013075" y="3622675"/>
          <p14:tracePt t="218149" x="3003550" y="3622675"/>
          <p14:tracePt t="218166" x="2981325" y="3622675"/>
          <p14:tracePt t="218182" x="2971800" y="3622675"/>
          <p14:tracePt t="218198" x="2962275" y="3622675"/>
          <p14:tracePt t="218216" x="2949575" y="3622675"/>
          <p14:tracePt t="218232" x="2940050" y="3622675"/>
          <p14:tracePt t="218248" x="2930525" y="3622675"/>
          <p14:tracePt t="218266" x="2914650" y="3622675"/>
          <p14:tracePt t="218283" x="2898775" y="3625850"/>
          <p14:tracePt t="218299" x="2889250" y="3629025"/>
          <p14:tracePt t="218317" x="2886075" y="3638550"/>
          <p14:tracePt t="218333" x="2879725" y="3638550"/>
          <p14:tracePt t="218349" x="2873375" y="3648075"/>
          <p14:tracePt t="218366" x="2870200" y="3660775"/>
          <p14:tracePt t="218425" x="2870200" y="3663950"/>
          <p14:tracePt t="218431" x="2870200" y="3670300"/>
          <p14:tracePt t="218446" x="2870200" y="3673475"/>
          <p14:tracePt t="218452" x="2870200" y="3679825"/>
          <p14:tracePt t="218467" x="2870200" y="3683000"/>
          <p14:tracePt t="218482" x="2870200" y="3692525"/>
          <p14:tracePt t="218499" x="2870200" y="3698875"/>
          <p14:tracePt t="218515" x="2870200" y="3714750"/>
          <p14:tracePt t="218532" x="2870200" y="3717925"/>
          <p14:tracePt t="218549" x="2870200" y="3724275"/>
          <p14:tracePt t="218566" x="2870200" y="3733800"/>
          <p14:tracePt t="218582" x="2870200" y="3736975"/>
          <p14:tracePt t="218599" x="2870200" y="3743325"/>
          <p14:tracePt t="218616" x="2870200" y="3752850"/>
          <p14:tracePt t="218649" x="2870200" y="3762375"/>
          <p14:tracePt t="218665" x="2870200" y="3771900"/>
          <p14:tracePt t="218682" x="2870200" y="3778250"/>
          <p14:tracePt t="218698" x="2870200" y="3781425"/>
          <p14:tracePt t="218715" x="2870200" y="3797300"/>
          <p14:tracePt t="218732" x="2870200" y="3803650"/>
          <p14:tracePt t="218749" x="2870200" y="3816350"/>
          <p14:tracePt t="218766" x="2870200" y="3832225"/>
          <p14:tracePt t="218783" x="2870200" y="3841750"/>
          <p14:tracePt t="218799" x="2870200" y="3851275"/>
          <p14:tracePt t="218815" x="2870200" y="3867150"/>
          <p14:tracePt t="218832" x="2870200" y="3876675"/>
          <p14:tracePt t="218848" x="2870200" y="3886200"/>
          <p14:tracePt t="218865" x="2870200" y="3905250"/>
          <p14:tracePt t="218881" x="2870200" y="3914775"/>
          <p14:tracePt t="218899" x="2870200" y="3924300"/>
          <p14:tracePt t="218916" x="2870200" y="3940175"/>
          <p14:tracePt t="218933" x="2870200" y="3956050"/>
          <p14:tracePt t="218949" x="2870200" y="3965575"/>
          <p14:tracePt t="218965" x="2870200" y="3981450"/>
          <p14:tracePt t="218982" x="2882900" y="3984625"/>
          <p14:tracePt t="218998" x="2892425" y="3990975"/>
          <p14:tracePt t="219015" x="2911475" y="4003675"/>
          <p14:tracePt t="219032" x="2921000" y="4010025"/>
          <p14:tracePt t="219049" x="2930525" y="4016375"/>
          <p14:tracePt t="219066" x="2952750" y="4029075"/>
          <p14:tracePt t="219083" x="2974975" y="4035425"/>
          <p14:tracePt t="219099" x="2990850" y="4041775"/>
          <p14:tracePt t="219115" x="3013075" y="4057650"/>
          <p14:tracePt t="219132" x="3022600" y="4060825"/>
          <p14:tracePt t="219148" x="3032125" y="4060825"/>
          <p14:tracePt t="219166" x="3035300" y="4060825"/>
          <p14:tracePt t="219182" x="3044825" y="4060825"/>
          <p14:tracePt t="219199" x="3060700" y="4067175"/>
          <p14:tracePt t="219216" x="3076575" y="4070350"/>
          <p14:tracePt t="219232" x="3086100" y="4076700"/>
          <p14:tracePt t="219249" x="3095625" y="4076700"/>
          <p14:tracePt t="219265" x="3114675" y="4079875"/>
          <p14:tracePt t="219281" x="3124200" y="4079875"/>
          <p14:tracePt t="219299" x="3133725" y="4079875"/>
          <p14:tracePt t="219316" x="3155950" y="4086225"/>
          <p14:tracePt t="219332" x="3178175" y="4092575"/>
          <p14:tracePt t="219350" x="3225800" y="4105275"/>
          <p14:tracePt t="219366" x="3248025" y="4111625"/>
          <p14:tracePt t="219382" x="3279775" y="4111625"/>
          <p14:tracePt t="219398" x="3289300" y="4111625"/>
          <p14:tracePt t="219415" x="3302000" y="4111625"/>
          <p14:tracePt t="219432" x="3311525" y="4111625"/>
          <p14:tracePt t="219450" x="3333750" y="4111625"/>
          <p14:tracePt t="219466" x="3343275" y="4111625"/>
          <p14:tracePt t="219482" x="3352800" y="4111625"/>
          <p14:tracePt t="219500" x="3378200" y="4111625"/>
          <p14:tracePt t="219515" x="3387725" y="4111625"/>
          <p14:tracePt t="219531" x="3397250" y="4111625"/>
          <p14:tracePt t="219548" x="3406775" y="4111625"/>
          <p14:tracePt t="219565" x="3429000" y="4111625"/>
          <p14:tracePt t="219608" x="3429000" y="4108450"/>
          <p14:tracePt t="219615" x="3429000" y="4098925"/>
          <p14:tracePt t="219632" x="3429000" y="4092575"/>
          <p14:tracePt t="219649" x="3429000" y="4079875"/>
          <p14:tracePt t="219665" x="3429000" y="4070350"/>
          <p14:tracePt t="219682" x="3429000" y="4057650"/>
          <p14:tracePt t="219699" x="3429000" y="4038600"/>
          <p14:tracePt t="219716" x="3429000" y="4029075"/>
          <p14:tracePt t="219732" x="3429000" y="4013200"/>
          <p14:tracePt t="219749" x="3429000" y="3987800"/>
          <p14:tracePt t="219766" x="3429000" y="3971925"/>
          <p14:tracePt t="219782" x="3413125" y="3956050"/>
          <p14:tracePt t="219799" x="3403600" y="3914775"/>
          <p14:tracePt t="219816" x="3390900" y="3883025"/>
          <p14:tracePt t="219832" x="3378200" y="3860800"/>
          <p14:tracePt t="219835" x="3375025" y="3854450"/>
          <p14:tracePt t="219849" x="3359150" y="3844925"/>
          <p14:tracePt t="219866" x="3349625" y="3835400"/>
          <p14:tracePt t="219883" x="3340100" y="3825875"/>
          <p14:tracePt t="219899" x="3327400" y="3810000"/>
          <p14:tracePt t="219916" x="3327400" y="3800475"/>
          <p14:tracePt t="219932" x="3324225" y="3778250"/>
          <p14:tracePt t="219949" x="3308350" y="3759200"/>
          <p14:tracePt t="219965" x="3295650" y="3727450"/>
          <p14:tracePt t="219982" x="3282950" y="3705225"/>
          <p14:tracePt t="219999" x="3267075" y="3676650"/>
          <p14:tracePt t="220015" x="3244850" y="3660775"/>
          <p14:tracePt t="220032" x="3228975" y="3648075"/>
          <p14:tracePt t="220048" x="3213100" y="3635375"/>
          <p14:tracePt t="220065" x="3197225" y="3629025"/>
          <p14:tracePt t="220082" x="3187700" y="3629025"/>
          <p14:tracePt t="220098" x="3171825" y="3629025"/>
          <p14:tracePt t="220115" x="3162300" y="3629025"/>
          <p14:tracePt t="220132" x="3149600" y="3629025"/>
          <p14:tracePt t="220148" x="3133725" y="3629025"/>
          <p14:tracePt t="220165" x="3124200" y="3629025"/>
          <p14:tracePt t="220182" x="3114675" y="3629025"/>
          <p14:tracePt t="220198" x="3095625" y="3632200"/>
          <p14:tracePt t="220215" x="3082925" y="3641725"/>
          <p14:tracePt t="220231" x="3073400" y="3651250"/>
          <p14:tracePt t="220249" x="3060700" y="3663950"/>
          <p14:tracePt t="220266" x="3044825" y="3683000"/>
          <p14:tracePt t="220282" x="3032125" y="3692525"/>
          <p14:tracePt t="220299" x="3009900" y="3721100"/>
          <p14:tracePt t="220316" x="2984500" y="3752850"/>
          <p14:tracePt t="220332" x="2959100" y="3781425"/>
          <p14:tracePt t="220334" x="2952750" y="3810000"/>
          <p14:tracePt t="220349" x="2940050" y="3848100"/>
          <p14:tracePt t="220365" x="2927350" y="3883025"/>
          <p14:tracePt t="220382" x="2914650" y="3930650"/>
          <p14:tracePt t="220399" x="2898775" y="3965575"/>
          <p14:tracePt t="220416" x="2879725" y="3997325"/>
          <p14:tracePt t="220432" x="2867025" y="4019550"/>
          <p14:tracePt t="220448" x="2867025" y="4067175"/>
          <p14:tracePt t="220465" x="2867025" y="4111625"/>
          <p14:tracePt t="220482" x="2867025" y="4133850"/>
          <p14:tracePt t="220498" x="2867025" y="4171950"/>
          <p14:tracePt t="220515" x="2867025" y="4194175"/>
          <p14:tracePt t="220532" x="2867025" y="4219575"/>
          <p14:tracePt t="220548" x="2867025" y="4232275"/>
          <p14:tracePt t="220566" x="2867025" y="4241800"/>
          <p14:tracePt t="220582" x="2867025" y="4251325"/>
          <p14:tracePt t="220599" x="2867025" y="4264025"/>
          <p14:tracePt t="220664" x="2863850" y="4254500"/>
          <p14:tracePt t="220671" x="2863850" y="4248150"/>
          <p14:tracePt t="220682" x="2863850" y="4244975"/>
          <p14:tracePt t="220699" x="2851150" y="4210050"/>
          <p14:tracePt t="220716" x="2838450" y="4181475"/>
          <p14:tracePt t="220732" x="2838450" y="4165600"/>
          <p14:tracePt t="220748" x="2835275" y="4143375"/>
          <p14:tracePt t="220765" x="2822575" y="4133850"/>
          <p14:tracePt t="220782" x="2816225" y="4124325"/>
          <p14:tracePt t="220799" x="2813050" y="4108450"/>
          <p14:tracePt t="220815" x="2803525" y="4105275"/>
          <p14:tracePt t="220834" x="2794000" y="4092575"/>
          <p14:tracePt t="220849" x="2787650" y="4092575"/>
          <p14:tracePt t="220866" x="2771775" y="4092575"/>
          <p14:tracePt t="220882" x="2768600" y="4089400"/>
          <p14:tracePt t="220898" x="2752725" y="4083050"/>
          <p14:tracePt t="220915" x="2743200" y="4083050"/>
          <p14:tracePt t="220933" x="2724150" y="4083050"/>
          <p14:tracePt t="220949" x="2714625" y="4083050"/>
          <p14:tracePt t="220965" x="2692400" y="4076700"/>
          <p14:tracePt t="220984" x="2651125" y="4076700"/>
          <p14:tracePt t="220999" x="2641600" y="4076700"/>
          <p14:tracePt t="221015" x="2613025" y="4076700"/>
          <p14:tracePt t="221032" x="2593975" y="4076700"/>
          <p14:tracePt t="221049" x="2571750" y="4076700"/>
          <p14:tracePt t="221065" x="2549525" y="4076700"/>
          <p14:tracePt t="221083" x="2520950" y="4076700"/>
          <p14:tracePt t="221099" x="2501900" y="4076700"/>
          <p14:tracePt t="221115" x="2486025" y="4076700"/>
          <p14:tracePt t="221133" x="2470150" y="4076700"/>
          <p14:tracePt t="221149" x="2447925" y="4076700"/>
          <p14:tracePt t="221165" x="2438400" y="4076700"/>
          <p14:tracePt t="221182" x="2419350" y="4076700"/>
          <p14:tracePt t="221198" x="2409825" y="4076700"/>
          <p14:tracePt t="221214" x="2393950" y="4076700"/>
          <p14:tracePt t="221232" x="2381250" y="4076700"/>
          <p14:tracePt t="221248" x="2368550" y="4083050"/>
          <p14:tracePt t="221265" x="2365375" y="4098925"/>
          <p14:tracePt t="221282" x="2365375" y="4114800"/>
          <p14:tracePt t="221298" x="2365375" y="4124325"/>
          <p14:tracePt t="221315" x="2365375" y="4133850"/>
          <p14:tracePt t="221332" x="2374900" y="4168775"/>
          <p14:tracePt t="221348" x="2384425" y="4191000"/>
          <p14:tracePt t="221365" x="2397125" y="4222750"/>
          <p14:tracePt t="221382" x="2422525" y="4270375"/>
          <p14:tracePt t="221399" x="2441575" y="4295775"/>
          <p14:tracePt t="221415" x="2451100" y="4318000"/>
          <p14:tracePt t="221432" x="2476500" y="4362450"/>
          <p14:tracePt t="221448" x="2489200" y="4391025"/>
          <p14:tracePt t="221465" x="2498725" y="4416425"/>
          <p14:tracePt t="221482" x="2517775" y="4464050"/>
          <p14:tracePt t="221499" x="2536825" y="4489450"/>
          <p14:tracePt t="221516" x="2543175" y="4518025"/>
          <p14:tracePt t="221533" x="2543175" y="4552950"/>
          <p14:tracePt t="221549" x="2543175" y="4562475"/>
          <p14:tracePt t="221565" x="2543175" y="4575175"/>
          <p14:tracePt t="221582" x="2543175" y="4591050"/>
          <p14:tracePt t="221599" x="2543175" y="4600575"/>
          <p14:tracePt t="221615" x="2543175" y="4610100"/>
          <p14:tracePt t="221632" x="2546350" y="4632325"/>
          <p14:tracePt t="221649" x="2546350" y="4641850"/>
          <p14:tracePt t="221666" x="2546350" y="4651375"/>
          <p14:tracePt t="221682" x="2546350" y="4670425"/>
          <p14:tracePt t="221698" x="2546350" y="4676775"/>
          <p14:tracePt t="221715" x="2552700" y="4676775"/>
          <p14:tracePt t="221732" x="2555875" y="4686300"/>
          <p14:tracePt t="221749" x="2565400" y="4686300"/>
          <p14:tracePt t="221765" x="2574925" y="4689475"/>
          <p14:tracePt t="221782" x="2590800" y="4689475"/>
          <p14:tracePt t="221799" x="2600325" y="4689475"/>
          <p14:tracePt t="221815" x="2609850" y="4689475"/>
          <p14:tracePt t="221832" x="2625725" y="4689475"/>
          <p14:tracePt t="221848" x="2647950" y="4689475"/>
          <p14:tracePt t="221865" x="2670175" y="4689475"/>
          <p14:tracePt t="221881" x="2724150" y="4689475"/>
          <p14:tracePt t="221898" x="2746375" y="4683125"/>
          <p14:tracePt t="221916" x="2778125" y="4670425"/>
          <p14:tracePt t="221932" x="2819400" y="4645025"/>
          <p14:tracePt t="221949" x="2844800" y="4632325"/>
          <p14:tracePt t="221966" x="2867025" y="4622800"/>
          <p14:tracePt t="221982" x="2911475" y="4597400"/>
          <p14:tracePt t="221998" x="2940050" y="4584700"/>
          <p14:tracePt t="222015" x="2949575" y="4575175"/>
          <p14:tracePt t="222031" x="2971800" y="4559300"/>
          <p14:tracePt t="222048" x="2981325" y="4543425"/>
          <p14:tracePt t="222065" x="3000375" y="4521200"/>
          <p14:tracePt t="222082" x="3013075" y="4498975"/>
          <p14:tracePt t="222099" x="3025775" y="4479925"/>
          <p14:tracePt t="222117" x="3041650" y="4464050"/>
          <p14:tracePt t="222132" x="3041650" y="4448175"/>
          <p14:tracePt t="222149" x="3041650" y="4432300"/>
          <p14:tracePt t="222165" x="3041650" y="4410075"/>
          <p14:tracePt t="222182" x="3041650" y="4362450"/>
          <p14:tracePt t="222198" x="3041650" y="4327525"/>
          <p14:tracePt t="222215" x="3041650" y="4283075"/>
          <p14:tracePt t="222232" x="3025775" y="4219575"/>
          <p14:tracePt t="222249" x="3013075" y="4187825"/>
          <p14:tracePt t="222265" x="3000375" y="4165600"/>
          <p14:tracePt t="222282" x="2984500" y="4143375"/>
          <p14:tracePt t="222298" x="2974975" y="4127500"/>
          <p14:tracePt t="222315" x="2965450" y="4117975"/>
          <p14:tracePt t="222331" x="2949575" y="4105275"/>
          <p14:tracePt t="222348" x="2927350" y="4092575"/>
          <p14:tracePt t="222365" x="2911475" y="4076700"/>
          <p14:tracePt t="222382" x="2889250" y="4060825"/>
          <p14:tracePt t="222399" x="2873375" y="4051300"/>
          <p14:tracePt t="222416" x="2860675" y="4044950"/>
          <p14:tracePt t="222432" x="2838450" y="4038600"/>
          <p14:tracePt t="222448" x="2816225" y="4029075"/>
          <p14:tracePt t="222464" x="2794000" y="4029075"/>
          <p14:tracePt t="222481" x="2752725" y="4029075"/>
          <p14:tracePt t="222499" x="2730500" y="4022725"/>
          <p14:tracePt t="222516" x="2692400" y="4022725"/>
          <p14:tracePt t="222532" x="2670175" y="4022725"/>
          <p14:tracePt t="222549" x="2654300" y="4022725"/>
          <p14:tracePt t="222566" x="2638425" y="4022725"/>
          <p14:tracePt t="222581" x="2622550" y="4022725"/>
          <p14:tracePt t="222598" x="2609850" y="4022725"/>
          <p14:tracePt t="222616" x="2574925" y="4022725"/>
          <p14:tracePt t="222632" x="2565400" y="4022725"/>
          <p14:tracePt t="222649" x="2546350" y="4022725"/>
          <p14:tracePt t="222666" x="2530475" y="4022725"/>
          <p14:tracePt t="222682" x="2520950" y="4022725"/>
          <p14:tracePt t="222698" x="2511425" y="4035425"/>
          <p14:tracePt t="222715" x="2489200" y="4051300"/>
          <p14:tracePt t="222731" x="2479675" y="4054475"/>
          <p14:tracePt t="222748" x="2470150" y="4060825"/>
          <p14:tracePt t="222766" x="2466975" y="4070350"/>
          <p14:tracePt t="222782" x="2460625" y="4073525"/>
          <p14:tracePt t="222799" x="2454275" y="4086225"/>
          <p14:tracePt t="222832" x="2454275" y="4089400"/>
          <p14:tracePt t="222924" x="2444750" y="4089400"/>
          <p14:tracePt t="222931" x="2444750" y="4095750"/>
          <p14:tracePt t="222945" x="2444750" y="4098925"/>
          <p14:tracePt t="222959" x="2444750" y="4105275"/>
          <p14:tracePt t="222987" x="2444750" y="4108450"/>
          <p14:tracePt t="222995" x="2441575" y="4108450"/>
          <p14:tracePt t="223016" x="2441575" y="4114800"/>
          <p14:tracePt t="223045" x="2441575" y="4117975"/>
          <p14:tracePt t="223080" x="2435225" y="4117975"/>
          <p14:tracePt t="223094" x="2435225" y="4124325"/>
          <p14:tracePt t="223116" x="2435225" y="4133850"/>
          <p14:tracePt t="223137" x="2435225" y="4140200"/>
          <p14:tracePt t="223151" x="2435225" y="4143375"/>
          <p14:tracePt t="223158" x="2435225" y="4149725"/>
          <p14:tracePt t="223173" x="2435225" y="4152900"/>
          <p14:tracePt t="223181" x="2435225" y="4159250"/>
          <p14:tracePt t="223198" x="2435225" y="4162425"/>
          <p14:tracePt t="223215" x="2435225" y="4171950"/>
          <p14:tracePt t="223231" x="2435225" y="4184650"/>
          <p14:tracePt t="223248" x="2435225" y="4194175"/>
          <p14:tracePt t="223264" x="2435225" y="4197350"/>
          <p14:tracePt t="223281" x="2435225" y="4206875"/>
          <p14:tracePt t="223298" x="2435225" y="4216400"/>
          <p14:tracePt t="223316" x="2435225" y="4232275"/>
          <p14:tracePt t="223332" x="2435225" y="4238625"/>
          <p14:tracePt t="223349" x="2432050" y="4241800"/>
          <p14:tracePt t="223365" x="2432050" y="4248150"/>
          <p14:tracePt t="223401" x="2432050" y="4251325"/>
          <p14:tracePt t="223415" x="2432050" y="4257675"/>
          <p14:tracePt t="223430" x="2432050" y="4260850"/>
          <p14:tracePt t="223437" x="2432050" y="4267200"/>
          <p14:tracePt t="223448" x="2432050" y="4273550"/>
          <p14:tracePt t="223466" x="2432050" y="4286250"/>
          <p14:tracePt t="223482" x="2432050" y="4292600"/>
          <p14:tracePt t="223522" x="2432050" y="4295775"/>
          <p14:tracePt t="223544" x="2432050" y="4302125"/>
          <p14:tracePt t="223550" x="2432050" y="4305300"/>
          <p14:tracePt t="223573" x="2432050" y="4311650"/>
          <p14:tracePt t="223587" x="2432050" y="4318000"/>
          <p14:tracePt t="223609" x="2438400" y="4321175"/>
          <p14:tracePt t="223622" x="2441575" y="4321175"/>
          <p14:tracePt t="223632" x="2441575" y="4330700"/>
          <p14:tracePt t="223648" x="2454275" y="4337050"/>
          <p14:tracePt t="223664" x="2463800" y="4343400"/>
          <p14:tracePt t="223681" x="2473325" y="4352925"/>
          <p14:tracePt t="223699" x="2479675" y="4356100"/>
          <p14:tracePt t="223716" x="2492375" y="4371975"/>
          <p14:tracePt t="223732" x="2508250" y="4387850"/>
          <p14:tracePt t="223749" x="2517775" y="4397375"/>
          <p14:tracePt t="223765" x="2517775" y="4403725"/>
          <p14:tracePt t="223807" x="2524125" y="4403725"/>
          <p14:tracePt t="223822" x="2527300" y="4406900"/>
          <p14:tracePt t="223831" x="2533650" y="4406900"/>
          <p14:tracePt t="223849" x="2543175" y="4413250"/>
          <p14:tracePt t="223865" x="2568575" y="4432300"/>
          <p14:tracePt t="223882" x="2613025" y="4445000"/>
          <p14:tracePt t="223899" x="2651125" y="4457700"/>
          <p14:tracePt t="223915" x="2695575" y="4476750"/>
          <p14:tracePt t="223931" x="2705100" y="4479925"/>
          <p14:tracePt t="223948" x="2714625" y="4486275"/>
          <p14:tracePt t="223965" x="2724150" y="4486275"/>
          <p14:tracePt t="223981" x="2740025" y="4495800"/>
          <p14:tracePt t="223998" x="2749550" y="4502150"/>
          <p14:tracePt t="224015" x="2768600" y="4505325"/>
          <p14:tracePt t="224031" x="2794000" y="4505325"/>
          <p14:tracePt t="224049" x="2813050" y="4505325"/>
          <p14:tracePt t="224065" x="2822575" y="4505325"/>
          <p14:tracePt t="224082" x="2838450" y="4505325"/>
          <p14:tracePt t="224099" x="2838450" y="4498975"/>
          <p14:tracePt t="224115" x="2841625" y="4486275"/>
          <p14:tracePt t="224148" x="2851150" y="4473575"/>
          <p14:tracePt t="224164" x="2857500" y="4470400"/>
          <p14:tracePt t="224181" x="2863850" y="4464050"/>
          <p14:tracePt t="224214" x="2867025" y="4460875"/>
          <p14:tracePt t="224321" x="2867025" y="4454525"/>
          <p14:tracePt t="224344" x="2867025" y="4451350"/>
          <p14:tracePt t="224387" x="2867025" y="4445000"/>
          <p14:tracePt t="224393" x="2860675" y="4445000"/>
          <p14:tracePt t="224399" x="2854325" y="4445000"/>
          <p14:tracePt t="224415" x="2844800" y="4445000"/>
          <p14:tracePt t="224431" x="2832100" y="4445000"/>
          <p14:tracePt t="224448" x="2816225" y="4445000"/>
          <p14:tracePt t="224465" x="2806700" y="4445000"/>
          <p14:tracePt t="224482" x="2778125" y="4445000"/>
          <p14:tracePt t="224499" x="2743200" y="4445000"/>
          <p14:tracePt t="224516" x="2714625" y="4445000"/>
          <p14:tracePt t="224532" x="2692400" y="4445000"/>
          <p14:tracePt t="224549" x="2679700" y="4445000"/>
          <p14:tracePt t="224565" x="2657475" y="4429125"/>
          <p14:tracePt t="224581" x="2647950" y="4422775"/>
          <p14:tracePt t="224598" x="2619375" y="4413250"/>
          <p14:tracePt t="224614" x="2597150" y="4400550"/>
          <p14:tracePt t="224631" x="2581275" y="4391025"/>
          <p14:tracePt t="224648" x="2546350" y="4368800"/>
          <p14:tracePt t="224665" x="2530475" y="4359275"/>
          <p14:tracePt t="224682" x="2514600" y="4346575"/>
          <p14:tracePt t="224698" x="2492375" y="4311650"/>
          <p14:tracePt t="224715" x="2479675" y="4289425"/>
          <p14:tracePt t="224731" x="2470150" y="4267200"/>
          <p14:tracePt t="224748" x="2454275" y="4251325"/>
          <p14:tracePt t="224765" x="2438400" y="4235450"/>
          <p14:tracePt t="224782" x="2428875" y="4225925"/>
          <p14:tracePt t="224799" x="2413000" y="4206875"/>
          <p14:tracePt t="224816" x="2409825" y="4197350"/>
          <p14:tracePt t="224832" x="2409825" y="4187825"/>
          <p14:tracePt t="224865" x="2409825" y="4181475"/>
          <p14:tracePt t="224963" x="2416175" y="4181475"/>
          <p14:tracePt t="224970" x="2419350" y="4181475"/>
          <p14:tracePt t="224981" x="2425700" y="4181475"/>
          <p14:tracePt t="224998" x="2435225" y="4181475"/>
          <p14:tracePt t="225064" x="2438400" y="4181475"/>
          <p14:tracePt t="225070" x="2451100" y="4181475"/>
          <p14:tracePt t="225082" x="2454275" y="4181475"/>
          <p14:tracePt t="225099" x="2470150" y="4181475"/>
          <p14:tracePt t="225115" x="2479675" y="4184650"/>
          <p14:tracePt t="225131" x="2482850" y="4187825"/>
          <p14:tracePt t="225148" x="2489200" y="4187825"/>
          <p14:tracePt t="225176" x="2489200" y="4194175"/>
          <p14:tracePt t="225183" x="2498725" y="4194175"/>
          <p14:tracePt t="225199" x="2505075" y="4194175"/>
          <p14:tracePt t="225215" x="2514600" y="4194175"/>
          <p14:tracePt t="225232" x="2524125" y="4203700"/>
          <p14:tracePt t="225248" x="2540000" y="4206875"/>
          <p14:tracePt t="225265" x="2552700" y="4213225"/>
          <p14:tracePt t="225281" x="2565400" y="4222750"/>
          <p14:tracePt t="225298" x="2568575" y="4222750"/>
          <p14:tracePt t="225334" x="2574925" y="4229100"/>
          <p14:tracePt t="225348" x="2578100" y="4229100"/>
          <p14:tracePt t="225365" x="2587625" y="4229100"/>
          <p14:tracePt t="225382" x="2603500" y="4229100"/>
          <p14:tracePt t="225399" x="2609850" y="4229100"/>
          <p14:tracePt t="227650" x="2613025" y="4216400"/>
          <p14:tracePt t="227657" x="2619375" y="4197350"/>
          <p14:tracePt t="227665" x="2625725" y="4168775"/>
          <p14:tracePt t="227680" x="2638425" y="4133850"/>
          <p14:tracePt t="227697" x="2651125" y="4086225"/>
          <p14:tracePt t="227714" x="2657475" y="4064000"/>
          <p14:tracePt t="227731" x="2663825" y="4038600"/>
          <p14:tracePt t="227765" x="2663825" y="4013200"/>
          <p14:tracePt t="227798" x="2663825" y="3987800"/>
          <p14:tracePt t="227816" x="2663825" y="3975100"/>
          <p14:tracePt t="227832" x="2679700" y="3965575"/>
          <p14:tracePt t="227848" x="2686050" y="3943350"/>
          <p14:tracePt t="227865" x="2686050" y="3921125"/>
          <p14:tracePt t="227881" x="2686050" y="3892550"/>
          <p14:tracePt t="227898" x="2686050" y="3883025"/>
          <p14:tracePt t="227915" x="2686050" y="3851275"/>
          <p14:tracePt t="227931" x="2686050" y="3829050"/>
          <p14:tracePt t="227948" x="2686050" y="3813175"/>
          <p14:tracePt t="227965" x="2686050" y="3794125"/>
          <p14:tracePt t="227981" x="2686050" y="3778250"/>
          <p14:tracePt t="227997" x="2686050" y="3768725"/>
          <p14:tracePt t="228015" x="2686050" y="3752850"/>
          <p14:tracePt t="228031" x="2686050" y="3743325"/>
          <p14:tracePt t="228048" x="2686050" y="3727450"/>
          <p14:tracePt t="228065" x="2682875" y="3714750"/>
          <p14:tracePt t="228081" x="2682875" y="3708400"/>
          <p14:tracePt t="228098" x="2682875" y="3698875"/>
          <p14:tracePt t="228115" x="2676525" y="3683000"/>
          <p14:tracePt t="228131" x="2660650" y="3673475"/>
          <p14:tracePt t="228148" x="2651125" y="3663950"/>
          <p14:tracePt t="228164" x="2635250" y="3648075"/>
          <p14:tracePt t="228181" x="2625725" y="3619500"/>
          <p14:tracePt t="228198" x="2616200" y="3609975"/>
          <p14:tracePt t="228214" x="2606675" y="3594100"/>
          <p14:tracePt t="228231" x="2606675" y="3581400"/>
          <p14:tracePt t="228248" x="2606675" y="3571875"/>
          <p14:tracePt t="228286" x="2606675" y="3565525"/>
          <p14:tracePt t="228297" x="2600325" y="3565525"/>
          <p14:tracePt t="228314" x="2597150" y="3559175"/>
          <p14:tracePt t="228331" x="2590800" y="3559175"/>
          <p14:tracePt t="228348" x="2590800" y="3556000"/>
          <p14:tracePt t="228365" x="2590800" y="3549650"/>
          <p14:tracePt t="228623" x="2593975" y="3549650"/>
          <p14:tracePt t="228629" x="2597150" y="3549650"/>
          <p14:tracePt t="228636" x="2603500" y="3549650"/>
          <p14:tracePt t="228648" x="2606675" y="3549650"/>
          <p14:tracePt t="228664" x="2613025" y="3549650"/>
          <p14:tracePt t="228680" x="2616200" y="3549650"/>
          <p14:tracePt t="228697" x="2622550" y="3549650"/>
          <p14:tracePt t="228715" x="2632075" y="3549650"/>
          <p14:tracePt t="228731" x="2641600" y="3546475"/>
          <p14:tracePt t="228748" x="2651125" y="3540125"/>
          <p14:tracePt t="228765" x="2673350" y="3530600"/>
          <p14:tracePt t="228781" x="2676525" y="3530600"/>
          <p14:tracePt t="228798" x="2676525" y="3524250"/>
          <p14:tracePt t="228814" x="2676525" y="3521075"/>
          <p14:tracePt t="228831" x="2676525" y="3514725"/>
          <p14:tracePt t="228850" x="2676525" y="3511550"/>
          <p14:tracePt t="228866" x="2676525" y="3505200"/>
          <p14:tracePt t="228900" x="2676525" y="3502025"/>
          <p14:tracePt t="228914" x="2676525" y="3495675"/>
          <p14:tracePt t="228935" x="2676525" y="3492500"/>
          <p14:tracePt t="228949" x="2676525" y="3479800"/>
          <p14:tracePt t="228964" x="2676525" y="3476625"/>
          <p14:tracePt t="228978" x="2676525" y="3470275"/>
          <p14:tracePt t="229042" x="2676525" y="3467100"/>
          <p14:tracePt t="229056" x="2663825" y="3460750"/>
          <p14:tracePt t="229064" x="2660650" y="3457575"/>
          <p14:tracePt t="229081" x="2651125" y="3451225"/>
          <p14:tracePt t="229098" x="2644775" y="3444875"/>
          <p14:tracePt t="229114" x="2641600" y="3441700"/>
          <p14:tracePt t="229148" x="2641600" y="3432175"/>
          <p14:tracePt t="229164" x="2635250" y="3425825"/>
          <p14:tracePt t="229181" x="2632075" y="3425825"/>
          <p14:tracePt t="229198" x="2625725" y="3422650"/>
          <p14:tracePt t="229214" x="2619375" y="3416300"/>
          <p14:tracePt t="229231" x="2616200" y="3416300"/>
          <p14:tracePt t="229248" x="2606675" y="3416300"/>
          <p14:tracePt t="229264" x="2600325" y="3416300"/>
          <p14:tracePt t="229281" x="2590800" y="3416300"/>
          <p14:tracePt t="229298" x="2571750" y="3413125"/>
          <p14:tracePt t="229315" x="2565400" y="3413125"/>
          <p14:tracePt t="229331" x="2562225" y="3413125"/>
          <p14:tracePt t="229348" x="2552700" y="3413125"/>
          <p14:tracePt t="229364" x="2546350" y="3413125"/>
          <p14:tracePt t="229398" x="2543175" y="3413125"/>
          <p14:tracePt t="229415" x="2536825" y="3413125"/>
          <p14:tracePt t="229431" x="2533650" y="3413125"/>
          <p14:tracePt t="229448" x="2517775" y="3413125"/>
          <p14:tracePt t="229465" x="2511425" y="3413125"/>
          <p14:tracePt t="229513" x="2508250" y="3413125"/>
          <p14:tracePt t="229542" x="2501900" y="3413125"/>
          <p14:tracePt t="229557" x="2498725" y="3413125"/>
          <p14:tracePt t="229571" x="2492375" y="3413125"/>
          <p14:tracePt t="229592" x="2489200" y="3413125"/>
          <p14:tracePt t="229706" x="2482850" y="3413125"/>
          <p14:tracePt t="229720" x="2473325" y="3413125"/>
          <p14:tracePt t="229735" x="2473325" y="3419475"/>
          <p14:tracePt t="229742" x="2473325" y="3422650"/>
          <p14:tracePt t="229784" x="2473325" y="3429000"/>
          <p14:tracePt t="229813" x="2473325" y="3438525"/>
          <p14:tracePt t="229827" x="2466975" y="3444875"/>
          <p14:tracePt t="229842" x="2466975" y="3448050"/>
          <p14:tracePt t="229849" x="2466975" y="3454400"/>
          <p14:tracePt t="229865" x="2466975" y="3463925"/>
          <p14:tracePt t="229881" x="2466975" y="3473450"/>
          <p14:tracePt t="229898" x="2466975" y="3492500"/>
          <p14:tracePt t="229914" x="2466975" y="3502025"/>
          <p14:tracePt t="229931" x="2466975" y="3511550"/>
          <p14:tracePt t="229947" x="2463800" y="3517900"/>
          <p14:tracePt t="229964" x="2463800" y="3521075"/>
          <p14:tracePt t="229998" x="2463800" y="3527425"/>
          <p14:tracePt t="230015" x="2463800" y="3536950"/>
          <p14:tracePt t="230031" x="2463800" y="3543300"/>
          <p14:tracePt t="230048" x="2463800" y="3552825"/>
          <p14:tracePt t="230080" x="2463800" y="3562350"/>
          <p14:tracePt t="230097" x="2463800" y="3565525"/>
          <p14:tracePt t="230114" x="2463800" y="3571875"/>
          <p14:tracePt t="230148" x="2463800" y="3581400"/>
          <p14:tracePt t="230165" x="2463800" y="3590925"/>
          <p14:tracePt t="230181" x="2463800" y="3600450"/>
          <p14:tracePt t="230197" x="2463800" y="3606800"/>
          <p14:tracePt t="230214" x="2463800" y="3609975"/>
          <p14:tracePt t="230247" x="2470150" y="3609975"/>
          <p14:tracePt t="230254" x="2479675" y="3609975"/>
          <p14:tracePt t="230268" x="2486025" y="3609975"/>
          <p14:tracePt t="230281" x="2489200" y="3609975"/>
          <p14:tracePt t="230298" x="2505075" y="3619500"/>
          <p14:tracePt t="230315" x="2514600" y="3625850"/>
          <p14:tracePt t="230331" x="2536825" y="3632200"/>
          <p14:tracePt t="230348" x="2549525" y="3632200"/>
          <p14:tracePt t="230364" x="2559050" y="3641725"/>
          <p14:tracePt t="230381" x="2568575" y="3641725"/>
          <p14:tracePt t="230398" x="2590800" y="3648075"/>
          <p14:tracePt t="230414" x="2600325" y="3648075"/>
          <p14:tracePt t="230433" x="2613025" y="3651250"/>
          <p14:tracePt t="230448" x="2628900" y="3651250"/>
          <p14:tracePt t="230464" x="2644775" y="3657600"/>
          <p14:tracePt t="230481" x="2654300" y="3657600"/>
          <p14:tracePt t="230497" x="2676525" y="3657600"/>
          <p14:tracePt t="231232" x="2695575" y="3654425"/>
          <p14:tracePt t="231239" x="2711450" y="3648075"/>
          <p14:tracePt t="231247" x="2740025" y="3648075"/>
          <p14:tracePt t="231265" x="2774950" y="3648075"/>
          <p14:tracePt t="231281" x="2828925" y="3648075"/>
          <p14:tracePt t="231297" x="2860675" y="3648075"/>
          <p14:tracePt t="231330" x="2924175" y="3629025"/>
          <p14:tracePt t="231364" x="2978150" y="3613150"/>
          <p14:tracePt t="231381" x="3013075" y="3594100"/>
          <p14:tracePt t="231398" x="3022600" y="3594100"/>
          <p14:tracePt t="231415" x="3038475" y="3594100"/>
          <p14:tracePt t="231431" x="3051175" y="3594100"/>
          <p14:tracePt t="231448" x="3057525" y="3594100"/>
          <p14:tracePt t="231525" x="3057525" y="3590925"/>
          <p14:tracePt t="231546" x="3057525" y="3584575"/>
          <p14:tracePt t="231560" x="3057525" y="3578225"/>
          <p14:tracePt t="231574" x="3057525" y="3575050"/>
          <p14:tracePt t="231582" x="3057525" y="3568700"/>
          <p14:tracePt t="231597" x="3057525" y="3565525"/>
          <p14:tracePt t="231614" x="3057525" y="3559175"/>
          <p14:tracePt t="231630" x="3057525" y="3549650"/>
          <p14:tracePt t="231659" x="3057525" y="3546475"/>
          <p14:tracePt t="231666" x="3057525" y="3540125"/>
          <p14:tracePt t="231680" x="3057525" y="3533775"/>
          <p14:tracePt t="231697" x="3054350" y="3524250"/>
          <p14:tracePt t="231714" x="3044825" y="3514725"/>
          <p14:tracePt t="231731" x="3022600" y="3495675"/>
          <p14:tracePt t="231747" x="3013075" y="3489325"/>
          <p14:tracePt t="231764" x="3003550" y="3489325"/>
          <p14:tracePt t="231781" x="2994025" y="3479800"/>
          <p14:tracePt t="231797" x="2987675" y="3470275"/>
          <p14:tracePt t="231814" x="2971800" y="3463925"/>
          <p14:tracePt t="231830" x="2959100" y="3448050"/>
          <p14:tracePt t="231847" x="2949575" y="3438525"/>
          <p14:tracePt t="231864" x="2940050" y="3429000"/>
          <p14:tracePt t="231881" x="2924175" y="3419475"/>
          <p14:tracePt t="231914" x="2924175" y="3416300"/>
          <p14:tracePt t="231930" x="2924175" y="3409950"/>
          <p14:tracePt t="231980" x="2924175" y="3400425"/>
          <p14:tracePt t="232009" x="2924175" y="3394075"/>
          <p14:tracePt t="232039" x="2924175" y="3390900"/>
          <p14:tracePt t="232059" x="2930525" y="3384550"/>
          <p14:tracePt t="232066" x="2936875" y="3384550"/>
          <p14:tracePt t="232337" x="2936875" y="3378200"/>
          <p14:tracePt t="232345" x="2936875" y="3375025"/>
          <p14:tracePt t="232352" x="2936875" y="3368675"/>
          <p14:tracePt t="232365" x="2936875" y="3355975"/>
          <p14:tracePt t="232382" x="2936875" y="3343275"/>
          <p14:tracePt t="232398" x="2936875" y="3333750"/>
          <p14:tracePt t="232414" x="2933700" y="3321050"/>
          <p14:tracePt t="232447" x="2905125" y="3267075"/>
          <p14:tracePt t="232481" x="2873375" y="3171825"/>
          <p14:tracePt t="232498" x="2847975" y="3140075"/>
          <p14:tracePt t="232515" x="2832100" y="3105150"/>
          <p14:tracePt t="232531" x="2819400" y="3089275"/>
          <p14:tracePt t="232548" x="2806700" y="3079750"/>
          <p14:tracePt t="232565" x="2790825" y="3057525"/>
          <p14:tracePt t="232580" x="2781300" y="3048000"/>
          <p14:tracePt t="232597" x="2771775" y="3048000"/>
          <p14:tracePt t="232615" x="2749550" y="3032125"/>
          <p14:tracePt t="232631" x="2740025" y="3028950"/>
          <p14:tracePt t="232648" x="2730500" y="3022600"/>
          <p14:tracePt t="232665" x="2714625" y="3013075"/>
          <p14:tracePt t="232681" x="2705100" y="3006725"/>
          <p14:tracePt t="232697" x="2695575" y="3006725"/>
          <p14:tracePt t="232714" x="2682875" y="3006725"/>
          <p14:tracePt t="232730" x="2667000" y="3003550"/>
          <p14:tracePt t="232747" x="2667000" y="2997200"/>
          <p14:tracePt t="232765" x="2667000" y="2994025"/>
          <p14:tracePt t="232798" x="2660650" y="2994025"/>
          <p14:tracePt t="232814" x="2660650" y="2987675"/>
          <p14:tracePt t="233044" x="2663825" y="2990850"/>
          <p14:tracePt t="233051" x="2667000" y="2994025"/>
          <p14:tracePt t="233065" x="2682875" y="3003550"/>
          <p14:tracePt t="233081" x="2692400" y="3025775"/>
          <p14:tracePt t="233098" x="2705100" y="3041650"/>
          <p14:tracePt t="233114" x="2720975" y="3076575"/>
          <p14:tracePt t="233131" x="2736850" y="3098800"/>
          <p14:tracePt t="233147" x="2749550" y="3114675"/>
          <p14:tracePt t="233164" x="2762250" y="3133725"/>
          <p14:tracePt t="233181" x="2771775" y="3146425"/>
          <p14:tracePt t="233198" x="2787650" y="3155950"/>
          <p14:tracePt t="233215" x="2794000" y="3168650"/>
          <p14:tracePt t="233231" x="2800350" y="3184525"/>
          <p14:tracePt t="233247" x="2803525" y="3194050"/>
          <p14:tracePt t="233263" x="2813050" y="3209925"/>
          <p14:tracePt t="233281" x="2813050" y="3219450"/>
          <p14:tracePt t="233297" x="2813050" y="3235325"/>
          <p14:tracePt t="233314" x="2819400" y="3248025"/>
          <p14:tracePt t="233330" x="2822575" y="3257550"/>
          <p14:tracePt t="233347" x="2828925" y="3270250"/>
          <p14:tracePt t="233364" x="2844800" y="3289300"/>
          <p14:tracePt t="233381" x="2851150" y="3298825"/>
          <p14:tracePt t="233397" x="2854325" y="3308350"/>
          <p14:tracePt t="233414" x="2863850" y="3330575"/>
          <p14:tracePt t="233430" x="2863850" y="3340100"/>
          <p14:tracePt t="233447" x="2873375" y="3349625"/>
          <p14:tracePt t="233463" x="2879725" y="3365500"/>
          <p14:tracePt t="233480" x="2889250" y="3381375"/>
          <p14:tracePt t="233497" x="2889250" y="3384550"/>
          <p14:tracePt t="233514" x="2898775" y="3394075"/>
          <p14:tracePt t="233530" x="2905125" y="3403600"/>
          <p14:tracePt t="233547" x="2914650" y="3403600"/>
          <p14:tracePt t="233564" x="2914650" y="3409950"/>
          <p14:tracePt t="233593" x="2914650" y="3413125"/>
          <p14:tracePt t="233650" x="2921000" y="3413125"/>
          <p14:tracePt t="233772" x="2921000" y="3406775"/>
          <p14:tracePt t="233778" x="2921000" y="3403600"/>
          <p14:tracePt t="233785" x="2921000" y="3397250"/>
          <p14:tracePt t="233798" x="2917825" y="3368675"/>
          <p14:tracePt t="233814" x="2905125" y="3346450"/>
          <p14:tracePt t="233830" x="2892425" y="3308350"/>
          <p14:tracePt t="233847" x="2873375" y="3282950"/>
          <p14:tracePt t="233864" x="2851150" y="3241675"/>
          <p14:tracePt t="233880" x="2838450" y="3216275"/>
          <p14:tracePt t="233898" x="2816225" y="3190875"/>
          <p14:tracePt t="233915" x="2806700" y="3181350"/>
          <p14:tracePt t="233931" x="2797175" y="3171825"/>
          <p14:tracePt t="233947" x="2781300" y="3155950"/>
          <p14:tracePt t="233964" x="2778125" y="3149600"/>
          <p14:tracePt t="233980" x="2765425" y="3133725"/>
          <p14:tracePt t="233998" x="2755900" y="3124200"/>
          <p14:tracePt t="234014" x="2752725" y="3114675"/>
          <p14:tracePt t="234031" x="2746375" y="3105150"/>
          <p14:tracePt t="234048" x="2743200" y="3101975"/>
          <p14:tracePt t="234064" x="2743200" y="3086100"/>
          <p14:tracePt t="234080" x="2736850" y="3086100"/>
          <p14:tracePt t="234097" x="2733675" y="3076575"/>
          <p14:tracePt t="234114" x="2727325" y="3067050"/>
          <p14:tracePt t="234131" x="2711450" y="3054350"/>
          <p14:tracePt t="234148" x="2701925" y="3035300"/>
          <p14:tracePt t="234164" x="2701925" y="3025775"/>
          <p14:tracePt t="234181" x="2701925" y="3016250"/>
          <p14:tracePt t="234198" x="2701925" y="3009900"/>
          <p14:tracePt t="234214" x="2695575" y="3009900"/>
          <p14:tracePt t="234233" x="2695575" y="3006725"/>
          <p14:tracePt t="234348" x="2698750" y="3006725"/>
          <p14:tracePt t="234355" x="2701925" y="3013075"/>
          <p14:tracePt t="234363" x="2708275" y="3016250"/>
          <p14:tracePt t="234380" x="2724150" y="3032125"/>
          <p14:tracePt t="234397" x="2743200" y="3089275"/>
          <p14:tracePt t="234414" x="2755900" y="3127375"/>
          <p14:tracePt t="234431" x="2768600" y="3152775"/>
          <p14:tracePt t="234448" x="2790825" y="3203575"/>
          <p14:tracePt t="234464" x="2797175" y="3225800"/>
          <p14:tracePt t="234481" x="2803525" y="3254375"/>
          <p14:tracePt t="234497" x="2816225" y="3295650"/>
          <p14:tracePt t="234513" x="2816225" y="3311525"/>
          <p14:tracePt t="234530" x="2825750" y="3327400"/>
          <p14:tracePt t="234548" x="2832100" y="3346450"/>
          <p14:tracePt t="234564" x="2844800" y="3359150"/>
          <p14:tracePt t="234581" x="2847975" y="3368675"/>
          <p14:tracePt t="234585" x="2847975" y="3371850"/>
          <p14:tracePt t="234598" x="2857500" y="3381375"/>
          <p14:tracePt t="234614" x="2867025" y="3397250"/>
          <p14:tracePt t="234631" x="2876550" y="3406775"/>
          <p14:tracePt t="234646" x="2898775" y="3422650"/>
          <p14:tracePt t="234663" x="2908300" y="3432175"/>
          <p14:tracePt t="234681" x="2917825" y="3448050"/>
          <p14:tracePt t="234698" x="2927350" y="3463925"/>
          <p14:tracePt t="234714" x="2927350" y="3473450"/>
          <p14:tracePt t="234731" x="2943225" y="3482975"/>
          <p14:tracePt t="234747" x="2959100" y="3498850"/>
          <p14:tracePt t="234763" x="2965450" y="3505200"/>
          <p14:tracePt t="234780" x="2968625" y="3508375"/>
          <p14:tracePt t="234797" x="2974975" y="3514725"/>
          <p14:tracePt t="240331" x="2978150" y="3536950"/>
          <p14:tracePt t="240338" x="2987675" y="3562350"/>
          <p14:tracePt t="240346" x="2994025" y="3590925"/>
          <p14:tracePt t="240363" x="2994025" y="3619500"/>
          <p14:tracePt t="240380" x="2990850" y="3660775"/>
          <p14:tracePt t="240397" x="2978150" y="3676650"/>
          <p14:tracePt t="240414" x="2968625" y="3686175"/>
          <p14:tracePt t="240446" x="2911475" y="3721100"/>
          <p14:tracePt t="240480" x="2844800" y="3756025"/>
          <p14:tracePt t="240496" x="2822575" y="3756025"/>
          <p14:tracePt t="240513" x="2794000" y="3756025"/>
          <p14:tracePt t="240530" x="2759075" y="3746500"/>
          <p14:tracePt t="240546" x="2733675" y="3736975"/>
          <p14:tracePt t="240563" x="2717800" y="3727450"/>
          <p14:tracePt t="240580" x="2705100" y="3711575"/>
          <p14:tracePt t="240596" x="2689225" y="3695700"/>
          <p14:tracePt t="240612" x="2676525" y="3670300"/>
          <p14:tracePt t="240630" x="2657475" y="3629025"/>
          <p14:tracePt t="240646" x="2647950" y="3606800"/>
          <p14:tracePt t="240663" x="2628900" y="3587750"/>
          <p14:tracePt t="240680" x="2619375" y="3568700"/>
          <p14:tracePt t="240696" x="2613025" y="3559175"/>
          <p14:tracePt t="240713" x="2613025" y="3546475"/>
          <p14:tracePt t="240730" x="2613025" y="3533775"/>
          <p14:tracePt t="240746" x="2613025" y="3517900"/>
          <p14:tracePt t="240763" x="2613025" y="3502025"/>
          <p14:tracePt t="240779" x="2613025" y="3476625"/>
          <p14:tracePt t="240796" x="2613025" y="3460750"/>
          <p14:tracePt t="240813" x="2603500" y="3444875"/>
          <p14:tracePt t="240830" x="2581275" y="3425825"/>
          <p14:tracePt t="240846" x="2571750" y="3413125"/>
          <p14:tracePt t="240863" x="2562225" y="3403600"/>
          <p14:tracePt t="240879" x="2552700" y="3394075"/>
          <p14:tracePt t="240916" x="2546350" y="3394075"/>
          <p14:tracePt t="240930" x="2543175" y="3394075"/>
          <p14:tracePt t="240946" x="2527300" y="3394075"/>
          <p14:tracePt t="240963" x="2517775" y="3394075"/>
          <p14:tracePt t="240980" x="2508250" y="3394075"/>
          <p14:tracePt t="240996" x="2501900" y="3394075"/>
          <p14:tracePt t="241013" x="2498725" y="3394075"/>
          <p14:tracePt t="241030" x="2492375" y="3394075"/>
          <p14:tracePt t="241046" x="2479675" y="3394075"/>
          <p14:tracePt t="241063" x="2473325" y="3394075"/>
          <p14:tracePt t="241080" x="2466975" y="3394075"/>
          <p14:tracePt t="241122" x="2466975" y="3397250"/>
          <p14:tracePt t="241130" x="2470150" y="3400425"/>
          <p14:tracePt t="241146" x="2501900" y="3425825"/>
          <p14:tracePt t="241163" x="2540000" y="3457575"/>
          <p14:tracePt t="241180" x="2590800" y="3495675"/>
          <p14:tracePt t="241196" x="2606675" y="3511550"/>
          <p14:tracePt t="241213" x="2622550" y="3524250"/>
          <p14:tracePt t="241230" x="2638425" y="3536950"/>
          <p14:tracePt t="241246" x="2647950" y="3546475"/>
          <p14:tracePt t="241263" x="2657475" y="3552825"/>
          <p14:tracePt t="241279" x="2698750" y="3568700"/>
          <p14:tracePt t="241296" x="2714625" y="3568700"/>
          <p14:tracePt t="241313" x="2730500" y="3575050"/>
          <p14:tracePt t="241330" x="2740025" y="3575050"/>
          <p14:tracePt t="241386" x="2736850" y="3575050"/>
          <p14:tracePt t="241394" x="2733675" y="3575050"/>
          <p14:tracePt t="241401" x="2727325" y="3575050"/>
          <p14:tracePt t="241413" x="2717800" y="3575050"/>
          <p14:tracePt t="241429" x="2701925" y="3575050"/>
          <p14:tracePt t="241446" x="2686050" y="3562350"/>
          <p14:tracePt t="241463" x="2657475" y="3549650"/>
          <p14:tracePt t="241480" x="2622550" y="3533775"/>
          <p14:tracePt t="241497" x="2590800" y="3521075"/>
          <p14:tracePt t="241513" x="2574925" y="3505200"/>
          <p14:tracePt t="241530" x="2559050" y="3482975"/>
          <p14:tracePt t="241546" x="2543175" y="3473450"/>
          <p14:tracePt t="241563" x="2533650" y="3470275"/>
          <p14:tracePt t="241580" x="2517775" y="3463925"/>
          <p14:tracePt t="241597" x="2508250" y="3454400"/>
          <p14:tracePt t="241615" x="2489200" y="3438525"/>
          <p14:tracePt t="241630" x="2479675" y="3432175"/>
          <p14:tracePt t="241647" x="2466975" y="3429000"/>
          <p14:tracePt t="241663" x="2463800" y="3429000"/>
          <p14:tracePt t="241679" x="2463800" y="3422650"/>
          <p14:tracePt t="241708" x="2470150" y="3422650"/>
          <p14:tracePt t="241715" x="2476500" y="3422650"/>
          <p14:tracePt t="241751" x="2479675" y="3422650"/>
          <p14:tracePt t="241758" x="2486025" y="3422650"/>
          <p14:tracePt t="241780" x="2489200" y="3422650"/>
          <p14:tracePt t="241787" x="2495550" y="3422650"/>
          <p14:tracePt t="241796" x="2505075" y="3422650"/>
          <p14:tracePt t="241814" x="2524125" y="3429000"/>
          <p14:tracePt t="241829" x="2549525" y="3441700"/>
          <p14:tracePt t="241846" x="2578100" y="3460750"/>
          <p14:tracePt t="241864" x="2609850" y="3482975"/>
          <p14:tracePt t="241880" x="2622550" y="3492500"/>
          <p14:tracePt t="241897" x="2635250" y="3508375"/>
          <p14:tracePt t="241914" x="2644775" y="3524250"/>
          <p14:tracePt t="241930" x="2644775" y="3527425"/>
          <p14:tracePt t="242158" x="2641600" y="3527425"/>
          <p14:tracePt t="242164" x="2638425" y="3514725"/>
          <p14:tracePt t="242180" x="2625725" y="3505200"/>
          <p14:tracePt t="242197" x="2613025" y="3495675"/>
          <p14:tracePt t="242200" x="2606675" y="3492500"/>
          <p14:tracePt t="242213" x="2597150" y="3482975"/>
          <p14:tracePt t="242229" x="2587625" y="3467100"/>
          <p14:tracePt t="242246" x="2578100" y="3460750"/>
          <p14:tracePt t="242263" x="2565400" y="3460750"/>
          <p14:tracePt t="242307" x="2574925" y="3460750"/>
          <p14:tracePt t="242315" x="2578100" y="3460750"/>
          <p14:tracePt t="242371" x="2584450" y="3460750"/>
          <p14:tracePt t="242408" x="2587625" y="3460750"/>
          <p14:tracePt t="242414" x="2593975" y="3460750"/>
          <p14:tracePt t="242436" x="2593975" y="3463925"/>
          <p14:tracePt t="242446" x="2600325" y="3463925"/>
          <p14:tracePt t="242465" x="2600325" y="3473450"/>
          <p14:tracePt t="242492" x="2603500" y="3473450"/>
          <p14:tracePt t="242506" x="2609850" y="3476625"/>
          <p14:tracePt t="242513" x="2613025" y="3482975"/>
          <p14:tracePt t="242529" x="2628900" y="3492500"/>
          <p14:tracePt t="242546" x="2638425" y="3502025"/>
          <p14:tracePt t="242563" x="2654300" y="3508375"/>
          <p14:tracePt t="242580" x="2654300" y="3511550"/>
          <p14:tracePt t="242614" x="2657475" y="3511550"/>
          <p14:tracePt t="242642" x="2663825" y="3524250"/>
          <p14:tracePt t="244597" x="2657475" y="3524250"/>
          <p14:tracePt t="244603" x="2644775" y="3524250"/>
          <p14:tracePt t="244613" x="2635250" y="3524250"/>
          <p14:tracePt t="244629" x="2625725" y="3524250"/>
          <p14:tracePt t="244647" x="2603500" y="3524250"/>
          <p14:tracePt t="244663" x="2593975" y="3524250"/>
          <p14:tracePt t="244696" x="2565400" y="3517900"/>
          <p14:tracePt t="244730" x="2543175" y="3495675"/>
          <p14:tracePt t="244746" x="2530475" y="3476625"/>
          <p14:tracePt t="244763" x="2514600" y="3467100"/>
          <p14:tracePt t="244780" x="2508250" y="3460750"/>
          <p14:tracePt t="244813" x="2508250" y="3457575"/>
          <p14:tracePt t="244867" x="2508250" y="3451225"/>
          <p14:tracePt t="244918" x="2508250" y="3448050"/>
          <p14:tracePt t="244939" x="2508250" y="3441700"/>
          <p14:tracePt t="244953" x="2508250" y="3435350"/>
          <p14:tracePt t="245046" x="2508250" y="3432175"/>
          <p14:tracePt t="245774" x="2511425" y="3432175"/>
          <p14:tracePt t="245781" x="2514600" y="3438525"/>
          <p14:tracePt t="245796" x="2530475" y="3448050"/>
          <p14:tracePt t="245813" x="2536825" y="3457575"/>
          <p14:tracePt t="245829" x="2540000" y="3473450"/>
          <p14:tracePt t="245880" x="2540000" y="3476625"/>
          <p14:tracePt t="245896" x="2540000" y="3482975"/>
          <p14:tracePt t="245945" x="2546350" y="3482975"/>
          <p14:tracePt t="245965" x="2549525" y="3482975"/>
          <p14:tracePt t="245973" x="2549525" y="3489325"/>
          <p14:tracePt t="245986" x="2555875" y="3489325"/>
          <p14:tracePt t="245995" x="2559050" y="3489325"/>
          <p14:tracePt t="246012" x="2578100" y="3498850"/>
          <p14:tracePt t="246030" x="2590800" y="3514725"/>
          <p14:tracePt t="246046" x="2597150" y="3514725"/>
          <p14:tracePt t="246130" x="2600325" y="3514725"/>
          <p14:tracePt t="246136" x="2600325" y="3517900"/>
          <p14:tracePt t="246145" x="2606675" y="3517900"/>
          <p14:tracePt t="251066" x="2616200" y="3514725"/>
          <p14:tracePt t="251073" x="2628900" y="3511550"/>
          <p14:tracePt t="251080" x="2641600" y="3505200"/>
          <p14:tracePt t="251096" x="2663825" y="3492500"/>
          <p14:tracePt t="251112" x="2679700" y="3482975"/>
          <p14:tracePt t="251129" x="2695575" y="3460750"/>
          <p14:tracePt t="251162" x="2720975" y="3441700"/>
          <p14:tracePt t="251196" x="2730500" y="3409950"/>
          <p14:tracePt t="251213" x="2736850" y="3406775"/>
          <p14:tracePt t="251229" x="2740025" y="3390900"/>
          <p14:tracePt t="251246" x="2740025" y="3381375"/>
          <p14:tracePt t="251262" x="2740025" y="3365500"/>
          <p14:tracePt t="251279" x="2746375" y="3352800"/>
          <p14:tracePt t="251295" x="2746375" y="3336925"/>
          <p14:tracePt t="251312" x="2746375" y="3308350"/>
          <p14:tracePt t="251329" x="2746375" y="3282950"/>
          <p14:tracePt t="251346" x="2746375" y="3251200"/>
          <p14:tracePt t="251362" x="2746375" y="3238500"/>
          <p14:tracePt t="251379" x="2746375" y="3216275"/>
          <p14:tracePt t="251395" x="2746375" y="3194050"/>
          <p14:tracePt t="251412" x="2746375" y="3178175"/>
          <p14:tracePt t="251428" x="2746375" y="3165475"/>
          <p14:tracePt t="251446" x="2746375" y="3143250"/>
          <p14:tracePt t="251463" x="2746375" y="3127375"/>
          <p14:tracePt t="251479" x="2746375" y="3114675"/>
          <p14:tracePt t="251496" x="2746375" y="3098800"/>
          <p14:tracePt t="251512" x="2746375" y="3089275"/>
          <p14:tracePt t="251529" x="2740025" y="3073400"/>
          <p14:tracePt t="251545" x="2733675" y="3063875"/>
          <p14:tracePt t="251562" x="2727325" y="3048000"/>
          <p14:tracePt t="251579" x="2717800" y="3035300"/>
          <p14:tracePt t="251596" x="2708275" y="3028950"/>
          <p14:tracePt t="251612" x="2701925" y="3025775"/>
          <p14:tracePt t="251646" x="2692400" y="3019425"/>
          <p14:tracePt t="251662" x="2682875" y="3019425"/>
          <p14:tracePt t="251679" x="2670175" y="3013075"/>
          <p14:tracePt t="251695" x="2654300" y="3003550"/>
          <p14:tracePt t="251712" x="2644775" y="2997200"/>
          <p14:tracePt t="251729" x="2628900" y="2994025"/>
          <p14:tracePt t="251746" x="2628900" y="2987675"/>
          <p14:tracePt t="251779" x="2628900" y="2984500"/>
          <p14:tracePt t="251800" x="2628900" y="2978150"/>
          <p14:tracePt t="252071" x="2632075" y="2987675"/>
          <p14:tracePt t="252078" x="2638425" y="3006725"/>
          <p14:tracePt t="252085" x="2638425" y="3016250"/>
          <p14:tracePt t="252095" x="2647950" y="3022600"/>
          <p14:tracePt t="252112" x="2654300" y="3044825"/>
          <p14:tracePt t="252129" x="2673350" y="3086100"/>
          <p14:tracePt t="252146" x="2679700" y="3117850"/>
          <p14:tracePt t="252163" x="2692400" y="3152775"/>
          <p14:tracePt t="252179" x="2692400" y="3171825"/>
          <p14:tracePt t="252196" x="2695575" y="3181350"/>
          <p14:tracePt t="252213" x="2695575" y="3197225"/>
          <p14:tracePt t="252228" x="2705100" y="3206750"/>
          <p14:tracePt t="252245" x="2705100" y="3222625"/>
          <p14:tracePt t="252263" x="2711450" y="3238500"/>
          <p14:tracePt t="252279" x="2711450" y="3248025"/>
          <p14:tracePt t="252295" x="2717800" y="3257550"/>
          <p14:tracePt t="252313" x="2717800" y="3276600"/>
          <p14:tracePt t="252329" x="2717800" y="3286125"/>
          <p14:tracePt t="252345" x="2717800" y="3295650"/>
          <p14:tracePt t="252361" x="2717800" y="3305175"/>
          <p14:tracePt t="252378" x="2717800" y="3327400"/>
          <p14:tracePt t="252395" x="2717800" y="3336925"/>
          <p14:tracePt t="252413" x="2717800" y="3349625"/>
          <p14:tracePt t="252429" x="2717800" y="3359150"/>
          <p14:tracePt t="252446" x="2717800" y="3375025"/>
          <p14:tracePt t="252463" x="2717800" y="3390900"/>
          <p14:tracePt t="252528" x="2717800" y="3394075"/>
          <p14:tracePt t="252535" x="2717800" y="3400425"/>
          <p14:tracePt t="252557" x="2717800" y="3403600"/>
          <p14:tracePt t="252564" x="2717800" y="3409950"/>
          <p14:tracePt t="252579" x="2717800" y="3419475"/>
          <p14:tracePt t="252596" x="2720975" y="3425825"/>
          <p14:tracePt t="252612" x="2727325" y="3429000"/>
          <p14:tracePt t="252645" x="2727325" y="3435350"/>
          <p14:tracePt t="252693" x="2730500" y="3435350"/>
          <p14:tracePt t="252792" x="2736850" y="3435350"/>
          <p14:tracePt t="252827" x="2740025" y="3435350"/>
          <p14:tracePt t="252856" x="2746375" y="3435350"/>
          <p14:tracePt t="252870" x="2749550" y="3435350"/>
          <p14:tracePt t="252878" x="2762250" y="3435350"/>
          <p14:tracePt t="252895" x="2765425" y="3432175"/>
          <p14:tracePt t="252912" x="2781300" y="3429000"/>
          <p14:tracePt t="252929" x="2790825" y="3429000"/>
          <p14:tracePt t="252946" x="2800350" y="3413125"/>
          <p14:tracePt t="252963" x="2822575" y="3403600"/>
          <p14:tracePt t="252979" x="2832100" y="3397250"/>
          <p14:tracePt t="252996" x="2851150" y="3394075"/>
          <p14:tracePt t="253012" x="2886075" y="3387725"/>
          <p14:tracePt t="253029" x="2901950" y="3381375"/>
          <p14:tracePt t="253045" x="2917825" y="3381375"/>
          <p14:tracePt t="253062" x="2933700" y="3381375"/>
          <p14:tracePt t="253078" x="2943225" y="3381375"/>
          <p14:tracePt t="253096" x="2952750" y="3381375"/>
          <p14:tracePt t="253112" x="2971800" y="3381375"/>
          <p14:tracePt t="253129" x="2981325" y="3381375"/>
          <p14:tracePt t="253146" x="2990850" y="3381375"/>
          <p14:tracePt t="253162" x="3000375" y="3381375"/>
          <p14:tracePt t="253178" x="3006725" y="3381375"/>
          <p14:tracePt t="253195" x="3022600" y="3381375"/>
          <p14:tracePt t="253212" x="3035300" y="3381375"/>
          <p14:tracePt t="253229" x="3041650" y="3381375"/>
          <p14:tracePt t="253246" x="3041650" y="3384550"/>
          <p14:tracePt t="253305" x="3041650" y="3387725"/>
          <p14:tracePt t="253319" x="3044825" y="3387725"/>
          <p14:tracePt t="253333" x="3044825" y="3394075"/>
          <p14:tracePt t="253341" x="3051175" y="3394075"/>
          <p14:tracePt t="253354" x="3051175" y="3397250"/>
          <p14:tracePt t="253397" x="3051175" y="3403600"/>
          <p14:tracePt t="253448" x="3051175" y="3406775"/>
          <p14:tracePt t="253548" x="3048000" y="3406775"/>
          <p14:tracePt t="253554" x="3044825" y="3406775"/>
          <p14:tracePt t="253562" x="3038475" y="3406775"/>
          <p14:tracePt t="253579" x="3022600" y="3406775"/>
          <p14:tracePt t="253595" x="2987675" y="3406775"/>
          <p14:tracePt t="253612" x="2901950" y="3406775"/>
          <p14:tracePt t="253629" x="2857500" y="3406775"/>
          <p14:tracePt t="253647" x="2803525" y="3406775"/>
          <p14:tracePt t="253662" x="2781300" y="3406775"/>
          <p14:tracePt t="253679" x="2759075" y="3406775"/>
          <p14:tracePt t="253696" x="2743200" y="3406775"/>
          <p14:tracePt t="253711" x="2733675" y="3406775"/>
          <p14:tracePt t="253728" x="2724150" y="3406775"/>
          <p14:tracePt t="253746" x="2708275" y="3406775"/>
          <p14:tracePt t="253763" x="2695575" y="3406775"/>
          <p14:tracePt t="253779" x="2686050" y="3406775"/>
          <p14:tracePt t="253797" x="2670175" y="3406775"/>
          <p14:tracePt t="253812" x="2654300" y="3400425"/>
          <p14:tracePt t="253828" x="2654300" y="3390900"/>
          <p14:tracePt t="253845" x="2654300" y="3381375"/>
          <p14:tracePt t="253847" x="2654300" y="3375025"/>
          <p14:tracePt t="253862" x="2663825" y="3359150"/>
          <p14:tracePt t="253878" x="2670175" y="3336925"/>
          <p14:tracePt t="253897" x="2673350" y="3282950"/>
          <p14:tracePt t="253912" x="2673350" y="3238500"/>
          <p14:tracePt t="253929" x="2673350" y="3200400"/>
          <p14:tracePt t="253946" x="2673350" y="3146425"/>
          <p14:tracePt t="253962" x="2673350" y="3111500"/>
          <p14:tracePt t="253978" x="2673350" y="3089275"/>
          <p14:tracePt t="253996" x="2673350" y="3060700"/>
          <p14:tracePt t="254012" x="2673350" y="3051175"/>
          <p14:tracePt t="254028" x="2673350" y="3041650"/>
          <p14:tracePt t="254046" x="2673350" y="3028950"/>
          <p14:tracePt t="254079" x="2673350" y="3022600"/>
          <p14:tracePt t="254388" x="2679700" y="3028950"/>
          <p14:tracePt t="254395" x="2679700" y="3057525"/>
          <p14:tracePt t="254403" x="2679700" y="3073400"/>
          <p14:tracePt t="254411" x="2679700" y="3086100"/>
          <p14:tracePt t="254428" x="2679700" y="3114675"/>
          <p14:tracePt t="254446" x="2679700" y="3146425"/>
          <p14:tracePt t="254462" x="2679700" y="3168650"/>
          <p14:tracePt t="254478" x="2679700" y="3184525"/>
          <p14:tracePt t="254496" x="2679700" y="3206750"/>
          <p14:tracePt t="254512" x="2679700" y="3225800"/>
          <p14:tracePt t="254528" x="2686050" y="3241675"/>
          <p14:tracePt t="254545" x="2686050" y="3263900"/>
          <p14:tracePt t="254561" x="2686050" y="3279775"/>
          <p14:tracePt t="254579" x="2689225" y="3289300"/>
          <p14:tracePt t="254596" x="2689225" y="3302000"/>
          <p14:tracePt t="254612" x="2689225" y="3311525"/>
          <p14:tracePt t="254629" x="2701925" y="3327400"/>
          <p14:tracePt t="254645" x="2708275" y="3343275"/>
          <p14:tracePt t="254661" x="2708275" y="3352800"/>
          <p14:tracePt t="254678" x="2717800" y="3362325"/>
          <p14:tracePt t="254695" x="2720975" y="3378200"/>
          <p14:tracePt t="254712" x="2727325" y="3387725"/>
          <p14:tracePt t="254729" x="2727325" y="3390900"/>
          <p14:tracePt t="254762" x="2727325" y="3397250"/>
          <p14:tracePt t="254779" x="2727325" y="3400425"/>
          <p14:tracePt t="254847" x="2730500" y="3400425"/>
          <p14:tracePt t="254952" x="2736850" y="3400425"/>
          <p14:tracePt t="254974" x="2740025" y="3400425"/>
          <p14:tracePt t="254988" x="2752725" y="3400425"/>
          <p14:tracePt t="254997" x="2755900" y="3400425"/>
          <p14:tracePt t="255012" x="2765425" y="3400425"/>
          <p14:tracePt t="255029" x="2774950" y="3400425"/>
          <p14:tracePt t="255046" x="2784475" y="3400425"/>
          <p14:tracePt t="255062" x="2790825" y="3394075"/>
          <p14:tracePt t="255078" x="2800350" y="3390900"/>
          <p14:tracePt t="255095" x="2809875" y="3381375"/>
          <p14:tracePt t="255112" x="2819400" y="3375025"/>
          <p14:tracePt t="255129" x="2825750" y="3375025"/>
          <p14:tracePt t="255162" x="2828925" y="3375025"/>
          <p14:tracePt t="255180" x="2828925" y="3371850"/>
          <p14:tracePt t="255195" x="2835275" y="3371850"/>
          <p14:tracePt t="255211" x="2841625" y="3371850"/>
          <p14:tracePt t="255230" x="2851150" y="3371850"/>
          <p14:tracePt t="255252" x="2854325" y="3371850"/>
          <p14:tracePt t="255274" x="2860675" y="3371850"/>
          <p14:tracePt t="255288" x="2863850" y="3371850"/>
          <p14:tracePt t="255316" x="2870200" y="3371850"/>
          <p14:tracePt t="255330" x="2873375" y="3371850"/>
          <p14:tracePt t="255352" x="2879725" y="3371850"/>
          <p14:tracePt t="255358" x="2886075" y="3371850"/>
          <p14:tracePt t="255365" x="2889250" y="3371850"/>
          <p14:tracePt t="255378" x="2898775" y="3378200"/>
          <p14:tracePt t="255394" x="2911475" y="3381375"/>
          <p14:tracePt t="255411" x="2914650" y="3390900"/>
          <p14:tracePt t="255429" x="2924175" y="3397250"/>
          <p14:tracePt t="255446" x="2933700" y="3397250"/>
          <p14:tracePt t="255462" x="2933700" y="3400425"/>
          <p14:tracePt t="255479" x="2952750" y="3419475"/>
          <p14:tracePt t="255495" x="2962275" y="3422650"/>
          <p14:tracePt t="255512" x="2965450" y="3429000"/>
          <p14:tracePt t="255529" x="2981325" y="3441700"/>
          <p14:tracePt t="255546" x="2990850" y="3448050"/>
          <p14:tracePt t="255562" x="3000375" y="3451225"/>
          <p14:tracePt t="255580" x="3009900" y="3463925"/>
          <p14:tracePt t="255596" x="3009900" y="3467100"/>
          <p14:tracePt t="255612" x="3016250" y="3467100"/>
          <p14:tracePt t="255629" x="3025775" y="3467100"/>
          <p14:tracePt t="255645" x="3028950" y="3473450"/>
          <p14:tracePt t="255661" x="3035300" y="3473450"/>
          <p14:tracePt t="255679" x="3054350" y="3479800"/>
          <p14:tracePt t="255779" x="3060700" y="3479800"/>
          <p14:tracePt t="255879" x="3060700" y="3476625"/>
          <p14:tracePt t="255894" x="3060700" y="3470275"/>
          <p14:tracePt t="255907" x="3060700" y="3467100"/>
          <p14:tracePt t="255914" x="3060700" y="3457575"/>
          <p14:tracePt t="255929" x="3054350" y="3451225"/>
          <p14:tracePt t="255945" x="3038475" y="3448050"/>
          <p14:tracePt t="255962" x="3028950" y="3441700"/>
          <p14:tracePt t="255979" x="3013075" y="3438525"/>
          <p14:tracePt t="255995" x="3003550" y="3438525"/>
          <p14:tracePt t="256012" x="2990850" y="3438525"/>
          <p14:tracePt t="256029" x="2974975" y="3438525"/>
          <p14:tracePt t="256045" x="2965450" y="3438525"/>
          <p14:tracePt t="256062" x="2955925" y="3438525"/>
          <p14:tracePt t="256078" x="2917825" y="3438525"/>
          <p14:tracePt t="256094" x="2886075" y="3432175"/>
          <p14:tracePt t="256112" x="2863850" y="3432175"/>
          <p14:tracePt t="256129" x="2844800" y="3432175"/>
          <p14:tracePt t="256146" x="2828925" y="3432175"/>
          <p14:tracePt t="256162" x="2819400" y="3432175"/>
          <p14:tracePt t="256179" x="2803525" y="3432175"/>
          <p14:tracePt t="256195" x="2794000" y="3432175"/>
          <p14:tracePt t="256211" x="2781300" y="3432175"/>
          <p14:tracePt t="256228" x="2765425" y="3432175"/>
          <p14:tracePt t="256244" x="2755900" y="3432175"/>
          <p14:tracePt t="256262" x="2746375" y="3432175"/>
          <p14:tracePt t="256279" x="2733675" y="3432175"/>
          <p14:tracePt t="256328" x="2730500" y="3432175"/>
          <p14:tracePt t="256385" x="2724150" y="3432175"/>
          <p14:tracePt t="256414" x="2724150" y="3425825"/>
          <p14:tracePt t="256892" x="2740025" y="3419475"/>
          <p14:tracePt t="256899" x="2759075" y="3413125"/>
          <p14:tracePt t="256912" x="2803525" y="3400425"/>
          <p14:tracePt t="256928" x="2847975" y="3387725"/>
          <p14:tracePt t="256945" x="2892425" y="3381375"/>
          <p14:tracePt t="256963" x="2978150" y="3375025"/>
          <p14:tracePt t="256995" x="3060700" y="3349625"/>
          <p14:tracePt t="257028" x="3121025" y="3327400"/>
          <p14:tracePt t="257044" x="3130550" y="3317875"/>
          <p14:tracePt t="257063" x="3143250" y="3308350"/>
          <p14:tracePt t="257079" x="3155950" y="3292475"/>
          <p14:tracePt t="257095" x="3159125" y="3282950"/>
          <p14:tracePt t="257113" x="3165475" y="3267075"/>
          <p14:tracePt t="257128" x="3165475" y="3238500"/>
          <p14:tracePt t="257145" x="3165475" y="3209925"/>
          <p14:tracePt t="257162" x="3165475" y="3152775"/>
          <p14:tracePt t="257178" x="3162300" y="3124200"/>
          <p14:tracePt t="257195" x="3143250" y="3092450"/>
          <p14:tracePt t="257213" x="3127375" y="3057525"/>
          <p14:tracePt t="257229" x="3117850" y="3048000"/>
          <p14:tracePt t="257245" x="3108325" y="3038475"/>
          <p14:tracePt t="257262" x="3086100" y="3022600"/>
          <p14:tracePt t="257278" x="3076575" y="3006725"/>
          <p14:tracePt t="257294" x="3067050" y="3006725"/>
          <p14:tracePt t="257312" x="3035300" y="3003550"/>
          <p14:tracePt t="257328" x="3019425" y="2997200"/>
          <p14:tracePt t="257345" x="2997200" y="2997200"/>
          <p14:tracePt t="257363" x="2955925" y="2990850"/>
          <p14:tracePt t="257379" x="2933700" y="2984500"/>
          <p14:tracePt t="257395" x="2911475" y="2978150"/>
          <p14:tracePt t="257411" x="2882900" y="2968625"/>
          <p14:tracePt t="257428" x="2860675" y="2955925"/>
          <p14:tracePt t="257445" x="2844800" y="2952750"/>
          <p14:tracePt t="257462" x="2825750" y="2952750"/>
          <p14:tracePt t="257478" x="2806700" y="2946400"/>
          <p14:tracePt t="257495" x="2797175" y="2940050"/>
          <p14:tracePt t="257512" x="2784475" y="2936875"/>
          <p14:tracePt t="257529" x="2774950" y="2930525"/>
          <p14:tracePt t="257545" x="2759075" y="2927350"/>
          <p14:tracePt t="257561" x="2743200" y="2914650"/>
          <p14:tracePt t="257578" x="2733675" y="2914650"/>
          <p14:tracePt t="257594" x="2724150" y="2905125"/>
          <p14:tracePt t="257612" x="2701925" y="2905125"/>
          <p14:tracePt t="257628" x="2698750" y="2905125"/>
          <p14:tracePt t="257645" x="2689225" y="2905125"/>
          <p14:tracePt t="257662" x="2679700" y="2905125"/>
          <p14:tracePt t="257678" x="2663825" y="2905125"/>
          <p14:tracePt t="257695" x="2654300" y="2905125"/>
          <p14:tracePt t="257711" x="2638425" y="2905125"/>
          <p14:tracePt t="257728" x="2628900" y="2905125"/>
          <p14:tracePt t="257745" x="2619375" y="2905125"/>
          <p14:tracePt t="257762" x="2597150" y="2924175"/>
          <p14:tracePt t="257778" x="2587625" y="2933700"/>
          <p14:tracePt t="257795" x="2578100" y="2943225"/>
          <p14:tracePt t="257812" x="2559050" y="2962275"/>
          <p14:tracePt t="257828" x="2552700" y="2984500"/>
          <p14:tracePt t="257845" x="2546350" y="3009900"/>
          <p14:tracePt t="257861" x="2540000" y="3057525"/>
          <p14:tracePt t="257878" x="2540000" y="3092450"/>
          <p14:tracePt t="257895" x="2540000" y="3121025"/>
          <p14:tracePt t="257900" x="2540000" y="3140075"/>
          <p14:tracePt t="257911" x="2540000" y="3162300"/>
          <p14:tracePt t="257929" x="2533650" y="3184525"/>
          <p14:tracePt t="257945" x="2533650" y="3209925"/>
          <p14:tracePt t="257961" x="2533650" y="3222625"/>
          <p14:tracePt t="257978" x="2533650" y="3232150"/>
          <p14:tracePt t="257995" x="2533650" y="3248025"/>
          <p14:tracePt t="258011" x="2533650" y="3263900"/>
          <p14:tracePt t="258028" x="2533650" y="3273425"/>
          <p14:tracePt t="258044" x="2533650" y="3282950"/>
          <p14:tracePt t="258061" x="2533650" y="3302000"/>
          <p14:tracePt t="258078" x="2533650" y="3311525"/>
          <p14:tracePt t="258095" x="2533650" y="3321050"/>
          <p14:tracePt t="258111" x="2533650" y="3336925"/>
          <p14:tracePt t="258128" x="2533650" y="3352800"/>
          <p14:tracePt t="258145" x="2533650" y="3362325"/>
          <p14:tracePt t="258161" x="2533650" y="3375025"/>
          <p14:tracePt t="258179" x="2543175" y="3397250"/>
          <p14:tracePt t="258195" x="2552700" y="3413125"/>
          <p14:tracePt t="258212" x="2574925" y="3444875"/>
          <p14:tracePt t="258228" x="2584450" y="3454400"/>
          <p14:tracePt t="258245" x="2593975" y="3463925"/>
          <p14:tracePt t="258261" x="2616200" y="3479800"/>
          <p14:tracePt t="258278" x="2625725" y="3492500"/>
          <p14:tracePt t="258295" x="2635250" y="3505200"/>
          <p14:tracePt t="258312" x="2676525" y="3521075"/>
          <p14:tracePt t="258329" x="2701925" y="3540125"/>
          <p14:tracePt t="258346" x="2752725" y="3578225"/>
          <p14:tracePt t="258362" x="2774950" y="3590925"/>
          <p14:tracePt t="258377" x="2787650" y="3600450"/>
          <p14:tracePt t="258394" x="2803525" y="3616325"/>
          <p14:tracePt t="258396" x="2806700" y="3619500"/>
          <p14:tracePt t="258411" x="2816225" y="3629025"/>
          <p14:tracePt t="258427" x="2825750" y="3638550"/>
          <p14:tracePt t="258445" x="2854325" y="3660775"/>
          <p14:tracePt t="258461" x="2870200" y="3673475"/>
          <p14:tracePt t="258478" x="2879725" y="3673475"/>
          <p14:tracePt t="258495" x="2889250" y="3673475"/>
          <p14:tracePt t="258511" x="2911475" y="3673475"/>
          <p14:tracePt t="258528" x="2921000" y="3673475"/>
          <p14:tracePt t="258546" x="2933700" y="3673475"/>
          <p14:tracePt t="258562" x="2949575" y="3673475"/>
          <p14:tracePt t="258578" x="2959100" y="3673475"/>
          <p14:tracePt t="258596" x="2987675" y="3663950"/>
          <p14:tracePt t="258612" x="3016250" y="3644900"/>
          <p14:tracePt t="258629" x="3041650" y="3635375"/>
          <p14:tracePt t="258646" x="3082925" y="3616325"/>
          <p14:tracePt t="258661" x="3098800" y="3606800"/>
          <p14:tracePt t="258678" x="3114675" y="3590925"/>
          <p14:tracePt t="258695" x="3146425" y="3575050"/>
          <p14:tracePt t="258711" x="3159125" y="3565525"/>
          <p14:tracePt t="258728" x="3168650" y="3556000"/>
          <p14:tracePt t="258746" x="3194050" y="3533775"/>
          <p14:tracePt t="258761" x="3209925" y="3524250"/>
          <p14:tracePt t="258778" x="3219450" y="3514725"/>
          <p14:tracePt t="258795" x="3241675" y="3492500"/>
          <p14:tracePt t="258812" x="3251200" y="3476625"/>
          <p14:tracePt t="258827" x="3260725" y="3460750"/>
          <p14:tracePt t="258845" x="3286125" y="3419475"/>
          <p14:tracePt t="258862" x="3295650" y="3403600"/>
          <p14:tracePt t="258878" x="3302000" y="3387725"/>
          <p14:tracePt t="258896" x="3302000" y="3365500"/>
          <p14:tracePt t="258912" x="3302000" y="3355975"/>
          <p14:tracePt t="258928" x="3302000" y="3343275"/>
          <p14:tracePt t="258945" x="3302000" y="3327400"/>
          <p14:tracePt t="258961" x="3302000" y="3317875"/>
          <p14:tracePt t="258978" x="3302000" y="3308350"/>
          <p14:tracePt t="258996" x="3292475" y="3267075"/>
          <p14:tracePt t="259012" x="3273425" y="3244850"/>
          <p14:tracePt t="259028" x="3260725" y="3213100"/>
          <p14:tracePt t="259046" x="3244850" y="3171825"/>
          <p14:tracePt t="259062" x="3232150" y="3146425"/>
          <p14:tracePt t="259078" x="3206750" y="3124200"/>
          <p14:tracePt t="259095" x="3184525" y="3079750"/>
          <p14:tracePt t="259111" x="3168650" y="3070225"/>
          <p14:tracePt t="259128" x="3143250" y="3051175"/>
          <p14:tracePt t="259146" x="3108325" y="3035300"/>
          <p14:tracePt t="259162" x="3076575" y="3022600"/>
          <p14:tracePt t="259178" x="3054350" y="3009900"/>
          <p14:tracePt t="259195" x="3019425" y="2987675"/>
          <p14:tracePt t="259212" x="2997200" y="2978150"/>
          <p14:tracePt t="259228" x="2987675" y="2968625"/>
          <p14:tracePt t="259244" x="2962275" y="2952750"/>
          <p14:tracePt t="259261" x="2943225" y="2940050"/>
          <p14:tracePt t="259278" x="2914650" y="2933700"/>
          <p14:tracePt t="259295" x="2879725" y="2917825"/>
          <p14:tracePt t="259312" x="2847975" y="2905125"/>
          <p14:tracePt t="259328" x="2825750" y="2892425"/>
          <p14:tracePt t="259345" x="2784475" y="2892425"/>
          <p14:tracePt t="259362" x="2771775" y="2892425"/>
          <p14:tracePt t="259378" x="2762250" y="2892425"/>
          <p14:tracePt t="259394" x="2733675" y="2876550"/>
          <p14:tracePt t="259411" x="2717800" y="2876550"/>
          <p14:tracePt t="259427" x="2695575" y="2867025"/>
          <p14:tracePt t="259444" x="2676525" y="2867025"/>
          <p14:tracePt t="259461" x="2667000" y="2867025"/>
          <p14:tracePt t="259478" x="2657475" y="2867025"/>
          <p14:tracePt t="259495" x="2638425" y="2867025"/>
          <p14:tracePt t="259511" x="2625725" y="2867025"/>
          <p14:tracePt t="259528" x="2616200" y="2867025"/>
          <p14:tracePt t="259545" x="2603500" y="2867025"/>
          <p14:tracePt t="259561" x="2587625" y="2867025"/>
          <p14:tracePt t="259578" x="2578100" y="2873375"/>
          <p14:tracePt t="259595" x="2562225" y="2892425"/>
          <p14:tracePt t="259611" x="2552700" y="2901950"/>
          <p14:tracePt t="259628" x="2536825" y="2911475"/>
          <p14:tracePt t="259645" x="2536825" y="2927350"/>
          <p14:tracePt t="259662" x="2536825" y="2943225"/>
          <p14:tracePt t="259677" x="2536825" y="2952750"/>
          <p14:tracePt t="259695" x="2536825" y="2965450"/>
          <p14:tracePt t="259711" x="2536825" y="2994025"/>
          <p14:tracePt t="259728" x="2536825" y="3016250"/>
          <p14:tracePt t="259744" x="2536825" y="3057525"/>
          <p14:tracePt t="259760" x="2536825" y="3079750"/>
          <p14:tracePt t="259777" x="2536825" y="3108325"/>
          <p14:tracePt t="259794" x="2536825" y="3143250"/>
          <p14:tracePt t="259811" x="2536825" y="3155950"/>
          <p14:tracePt t="259827" x="2536825" y="3165475"/>
          <p14:tracePt t="259844" x="2536825" y="3187700"/>
          <p14:tracePt t="259861" x="2536825" y="3197225"/>
          <p14:tracePt t="259878" x="2536825" y="3222625"/>
          <p14:tracePt t="259895" x="2536825" y="3263900"/>
          <p14:tracePt t="259912" x="2536825" y="3286125"/>
          <p14:tracePt t="259927" x="2536825" y="3308350"/>
          <p14:tracePt t="259931" x="2536825" y="3327400"/>
          <p14:tracePt t="259944" x="2536825" y="3349625"/>
          <p14:tracePt t="259961" x="2536825" y="3371850"/>
          <p14:tracePt t="259978" x="2536825" y="3390900"/>
          <p14:tracePt t="259994" x="2536825" y="3419475"/>
          <p14:tracePt t="260011" x="2549525" y="3429000"/>
          <p14:tracePt t="260028" x="2559050" y="3444875"/>
          <p14:tracePt t="260044" x="2578100" y="3486150"/>
          <p14:tracePt t="260061" x="2590800" y="3511550"/>
          <p14:tracePt t="260077" x="2616200" y="3540125"/>
          <p14:tracePt t="260094" x="2638425" y="3578225"/>
          <p14:tracePt t="260112" x="2647950" y="3594100"/>
          <p14:tracePt t="260129" x="2670175" y="3606800"/>
          <p14:tracePt t="260145" x="2679700" y="3616325"/>
          <p14:tracePt t="260162" x="2689225" y="3625850"/>
          <p14:tracePt t="260178" x="2724150" y="3648075"/>
          <p14:tracePt t="260194" x="2746375" y="3660775"/>
          <p14:tracePt t="260211" x="2771775" y="3679825"/>
          <p14:tracePt t="260229" x="2806700" y="3695700"/>
          <p14:tracePt t="260245" x="2816225" y="3711575"/>
          <p14:tracePt t="260262" x="2825750" y="3721100"/>
          <p14:tracePt t="260279" x="2851150" y="3721100"/>
          <p14:tracePt t="260295" x="2867025" y="3721100"/>
          <p14:tracePt t="260312" x="2895600" y="3721100"/>
          <p14:tracePt t="260328" x="2930525" y="3721100"/>
          <p14:tracePt t="260345" x="2959100" y="3721100"/>
          <p14:tracePt t="260361" x="2974975" y="3721100"/>
          <p14:tracePt t="260378" x="3006725" y="3714750"/>
          <p14:tracePt t="260394" x="3032125" y="3695700"/>
          <p14:tracePt t="260411" x="3060700" y="3683000"/>
          <p14:tracePt t="260428" x="3095625" y="3667125"/>
          <p14:tracePt t="260445" x="3127375" y="3654425"/>
          <p14:tracePt t="260461" x="3149600" y="3641725"/>
          <p14:tracePt t="260478" x="3187700" y="3619500"/>
          <p14:tracePt t="260494" x="3197225" y="3609975"/>
          <p14:tracePt t="260511" x="3206750" y="3600450"/>
          <p14:tracePt t="260528" x="3222625" y="3565525"/>
          <p14:tracePt t="260545" x="3238500" y="3543300"/>
          <p14:tracePt t="260562" x="3251200" y="3511550"/>
          <p14:tracePt t="260579" x="3270250" y="3470275"/>
          <p14:tracePt t="260595" x="3282950" y="3432175"/>
          <p14:tracePt t="260611" x="3302000" y="3390900"/>
          <p14:tracePt t="260628" x="3302000" y="3359150"/>
          <p14:tracePt t="260644" x="3302000" y="3336925"/>
          <p14:tracePt t="260661" x="3302000" y="3314700"/>
          <p14:tracePt t="260678" x="3302000" y="3276600"/>
          <p14:tracePt t="260695" x="3302000" y="3260725"/>
          <p14:tracePt t="260711" x="3302000" y="3238500"/>
          <p14:tracePt t="260728" x="3289300" y="3216275"/>
          <p14:tracePt t="260744" x="3282950" y="3194050"/>
          <p14:tracePt t="260761" x="3270250" y="3165475"/>
          <p14:tracePt t="260778" x="3251200" y="3121025"/>
          <p14:tracePt t="260795" x="3235325" y="3098800"/>
          <p14:tracePt t="260812" x="3222625" y="3073400"/>
          <p14:tracePt t="260828" x="3206750" y="3054350"/>
          <p14:tracePt t="260845" x="3190875" y="3041650"/>
          <p14:tracePt t="260861" x="3162300" y="3032125"/>
          <p14:tracePt t="260878" x="3117850" y="3006725"/>
          <p14:tracePt t="260894" x="3095625" y="2994025"/>
          <p14:tracePt t="260911" x="3070225" y="2981325"/>
          <p14:tracePt t="260914" x="3051175" y="2974975"/>
          <p14:tracePt t="260928" x="3028950" y="2965450"/>
          <p14:tracePt t="260944" x="3006725" y="2946400"/>
          <p14:tracePt t="260961" x="2974975" y="2946400"/>
          <p14:tracePt t="260978" x="2936875" y="2946400"/>
          <p14:tracePt t="260994" x="2921000" y="2946400"/>
          <p14:tracePt t="261011" x="2905125" y="2946400"/>
          <p14:tracePt t="261027" x="2863850" y="2940050"/>
          <p14:tracePt t="261044" x="2847975" y="2940050"/>
          <p14:tracePt t="261061" x="2819400" y="2927350"/>
          <p14:tracePt t="261077" x="2790825" y="2924175"/>
          <p14:tracePt t="261094" x="2768600" y="2917825"/>
          <p14:tracePt t="261112" x="2759075" y="2917825"/>
          <p14:tracePt t="261128" x="2746375" y="2917825"/>
          <p14:tracePt t="261145" x="2736850" y="2917825"/>
          <p14:tracePt t="261161" x="2720975" y="2917825"/>
          <p14:tracePt t="261178" x="2705100" y="2917825"/>
          <p14:tracePt t="261194" x="2695575" y="2917825"/>
          <p14:tracePt t="261211" x="2686050" y="2917825"/>
          <p14:tracePt t="261228" x="2667000" y="2917825"/>
          <p14:tracePt t="261244" x="2657475" y="2917825"/>
          <p14:tracePt t="261261" x="2647950" y="2917825"/>
          <p14:tracePt t="261278" x="2632075" y="2917825"/>
          <p14:tracePt t="261294" x="2616200" y="2917825"/>
          <p14:tracePt t="261311" x="2613025" y="2917825"/>
          <p14:tracePt t="261328" x="2606675" y="2917825"/>
          <p14:tracePt t="261344" x="2600325" y="2917825"/>
          <p14:tracePt t="261362" x="2600325" y="2927350"/>
          <p14:tracePt t="261378" x="2597150" y="2949575"/>
          <p14:tracePt t="261394" x="2597150" y="2959100"/>
          <p14:tracePt t="261413" x="2590800" y="2971800"/>
          <p14:tracePt t="261428" x="2590800" y="2981325"/>
          <p14:tracePt t="261444" x="2587625" y="2997200"/>
          <p14:tracePt t="261460" x="2581275" y="3006725"/>
          <p14:tracePt t="261477" x="2578100" y="3022600"/>
          <p14:tracePt t="261494" x="2578100" y="3032125"/>
          <p14:tracePt t="261511" x="2578100" y="3048000"/>
          <p14:tracePt t="261528" x="2578100" y="3067050"/>
          <p14:tracePt t="261545" x="2578100" y="3082925"/>
          <p14:tracePt t="261561" x="2578100" y="3105150"/>
          <p14:tracePt t="261577" x="2578100" y="3117850"/>
          <p14:tracePt t="261594" x="2578100" y="3127375"/>
          <p14:tracePt t="261612" x="2578100" y="3149600"/>
          <p14:tracePt t="261628" x="2578100" y="3159125"/>
          <p14:tracePt t="261645" x="2578100" y="3175000"/>
          <p14:tracePt t="261663" x="2578100" y="3200400"/>
          <p14:tracePt t="261678" x="2578100" y="3216275"/>
          <p14:tracePt t="261695" x="2578100" y="3232150"/>
          <p14:tracePt t="261711" x="2578100" y="3257550"/>
          <p14:tracePt t="261727" x="2578100" y="3267075"/>
          <p14:tracePt t="261744" x="2578100" y="3276600"/>
          <p14:tracePt t="261762" x="2578100" y="3292475"/>
          <p14:tracePt t="261778" x="2578100" y="3302000"/>
          <p14:tracePt t="261795" x="2578100" y="3311525"/>
          <p14:tracePt t="261812" x="2578100" y="3327400"/>
          <p14:tracePt t="261828" x="2578100" y="3340100"/>
          <p14:tracePt t="261845" x="2578100" y="3349625"/>
          <p14:tracePt t="261862" x="2578100" y="3365500"/>
          <p14:tracePt t="261877" x="2578100" y="3375025"/>
          <p14:tracePt t="261894" x="2584450" y="3390900"/>
          <p14:tracePt t="261912" x="2600325" y="3400425"/>
          <p14:tracePt t="261928" x="2609850" y="3406775"/>
          <p14:tracePt t="261944" x="2613025" y="3409950"/>
          <p14:tracePt t="261962" x="2625725" y="3419475"/>
          <p14:tracePt t="261978" x="2625725" y="3425825"/>
          <p14:tracePt t="261995" x="2628900" y="3429000"/>
          <p14:tracePt t="262012" x="2635250" y="3441700"/>
          <p14:tracePt t="262028" x="2638425" y="3451225"/>
          <p14:tracePt t="262045" x="2647950" y="3460750"/>
          <p14:tracePt t="262063" x="2663825" y="3470275"/>
          <p14:tracePt t="262078" x="2679700" y="3479800"/>
          <p14:tracePt t="262095" x="2689225" y="3492500"/>
          <p14:tracePt t="262111" x="2698750" y="3502025"/>
          <p14:tracePt t="262128" x="2705100" y="3502025"/>
          <p14:tracePt t="262144" x="2708275" y="3502025"/>
          <p14:tracePt t="262161" x="2730500" y="3505200"/>
          <p14:tracePt t="262178" x="2740025" y="3505200"/>
          <p14:tracePt t="262195" x="2749550" y="3505200"/>
          <p14:tracePt t="262212" x="2762250" y="3505200"/>
          <p14:tracePt t="262228" x="2778125" y="3505200"/>
          <p14:tracePt t="262245" x="2787650" y="3505200"/>
          <p14:tracePt t="262261" x="2803525" y="3505200"/>
          <p14:tracePt t="262278" x="2813050" y="3505200"/>
          <p14:tracePt t="262294" x="2828925" y="3505200"/>
          <p14:tracePt t="262311" x="2841625" y="3505200"/>
          <p14:tracePt t="262328" x="2851150" y="3505200"/>
          <p14:tracePt t="262345" x="2860675" y="3505200"/>
          <p14:tracePt t="262361" x="2882900" y="3505200"/>
          <p14:tracePt t="262378" x="2892425" y="3505200"/>
          <p14:tracePt t="262394" x="2901950" y="3498850"/>
          <p14:tracePt t="262411" x="2927350" y="3498850"/>
          <p14:tracePt t="262427" x="2943225" y="3492500"/>
          <p14:tracePt t="262444" x="2952750" y="3492500"/>
          <p14:tracePt t="262446" x="2965450" y="3492500"/>
          <p14:tracePt t="262460" x="2994025" y="3479800"/>
          <p14:tracePt t="262477" x="3016250" y="3476625"/>
          <p14:tracePt t="262495" x="3048000" y="3470275"/>
          <p14:tracePt t="262510" x="3082925" y="3457575"/>
          <p14:tracePt t="262528" x="3111500" y="3451225"/>
          <p14:tracePt t="262544" x="3133725" y="3444875"/>
          <p14:tracePt t="262561" x="3168650" y="3441700"/>
          <p14:tracePt t="262578" x="3184525" y="3435350"/>
          <p14:tracePt t="262595" x="3194050" y="3425825"/>
          <p14:tracePt t="262611" x="3213100" y="3416300"/>
          <p14:tracePt t="262628" x="3222625" y="3406775"/>
          <p14:tracePt t="262645" x="3232150" y="3394075"/>
          <p14:tracePt t="262661" x="3251200" y="3346450"/>
          <p14:tracePt t="262677" x="3273425" y="3292475"/>
          <p14:tracePt t="262694" x="3286125" y="3254375"/>
          <p14:tracePt t="262710" x="3286125" y="3190875"/>
          <p14:tracePt t="262727" x="3286125" y="3171825"/>
          <p14:tracePt t="262744" x="3286125" y="3149600"/>
          <p14:tracePt t="262761" x="3286125" y="3114675"/>
          <p14:tracePt t="262778" x="3279775" y="3105150"/>
          <p14:tracePt t="262795" x="3267075" y="3082925"/>
          <p14:tracePt t="262811" x="3254375" y="3048000"/>
          <p14:tracePt t="262828" x="3244850" y="3025775"/>
          <p14:tracePt t="262844" x="3235325" y="3009900"/>
          <p14:tracePt t="262861" x="3225800" y="2997200"/>
          <p14:tracePt t="262877" x="3206750" y="2971800"/>
          <p14:tracePt t="262895" x="3197225" y="2962275"/>
          <p14:tracePt t="262911" x="3184525" y="2946400"/>
          <p14:tracePt t="262928" x="3175000" y="2936875"/>
          <p14:tracePt t="262945" x="3149600" y="2921000"/>
          <p14:tracePt t="262949" x="3146425" y="2914650"/>
          <p14:tracePt t="262961" x="3136900" y="2914650"/>
          <p14:tracePt t="262977" x="3127375" y="2911475"/>
          <p14:tracePt t="262994" x="3105150" y="2905125"/>
          <p14:tracePt t="263011" x="3070225" y="2892425"/>
          <p14:tracePt t="263027" x="3048000" y="2889250"/>
          <p14:tracePt t="263044" x="3032125" y="2889250"/>
          <p14:tracePt t="263062" x="3013075" y="2882900"/>
          <p14:tracePt t="263078" x="2997200" y="2882900"/>
          <p14:tracePt t="263096" x="2981325" y="2879725"/>
          <p14:tracePt t="263111" x="2962275" y="2879725"/>
          <p14:tracePt t="263127" x="2930525" y="2867025"/>
          <p14:tracePt t="263144" x="2892425" y="2854325"/>
          <p14:tracePt t="263160" x="2835275" y="2841625"/>
          <p14:tracePt t="263177" x="2806700" y="2841625"/>
          <p14:tracePt t="263196" x="2781300" y="2841625"/>
          <p14:tracePt t="263212" x="2765425" y="2841625"/>
          <p14:tracePt t="263228" x="2755900" y="2841625"/>
          <p14:tracePt t="263245" x="2740025" y="2841625"/>
          <p14:tracePt t="263261" x="2730500" y="2841625"/>
          <p14:tracePt t="263277" x="2714625" y="2841625"/>
          <p14:tracePt t="263294" x="2705100" y="2841625"/>
          <p14:tracePt t="263310" x="2692400" y="2841625"/>
          <p14:tracePt t="263327" x="2682875" y="2847975"/>
          <p14:tracePt t="263345" x="2660650" y="2854325"/>
          <p14:tracePt t="263377" x="2657475" y="2857500"/>
          <p14:tracePt t="263395" x="2644775" y="2879725"/>
          <p14:tracePt t="263411" x="2635250" y="2889250"/>
          <p14:tracePt t="263427" x="2632075" y="2898775"/>
          <p14:tracePt t="263445" x="2625725" y="2917825"/>
          <p14:tracePt t="263460" x="2625725" y="2927350"/>
          <p14:tracePt t="263477" x="2625725" y="2936875"/>
          <p14:tracePt t="263495" x="2625725" y="2952750"/>
          <p14:tracePt t="263511" x="2625725" y="2968625"/>
          <p14:tracePt t="263528" x="2622550" y="2978150"/>
          <p14:tracePt t="263545" x="2622550" y="2990850"/>
          <p14:tracePt t="263561" x="2622550" y="3000375"/>
          <p14:tracePt t="263577" x="2609850" y="3016250"/>
          <p14:tracePt t="263595" x="2609850" y="3038475"/>
          <p14:tracePt t="263611" x="2603500" y="3054350"/>
          <p14:tracePt t="263628" x="2603500" y="3076575"/>
          <p14:tracePt t="263645" x="2600325" y="3098800"/>
          <p14:tracePt t="263661" x="2593975" y="3108325"/>
          <p14:tracePt t="263677" x="2590800" y="3124200"/>
          <p14:tracePt t="263695" x="2590800" y="3136900"/>
          <p14:tracePt t="263710" x="2584450" y="3146425"/>
          <p14:tracePt t="263727" x="2581275" y="3155950"/>
          <p14:tracePt t="263745" x="2581275" y="3178175"/>
          <p14:tracePt t="263761" x="2581275" y="3187700"/>
          <p14:tracePt t="263778" x="2581275" y="3197225"/>
          <p14:tracePt t="263795" x="2581275" y="3209925"/>
          <p14:tracePt t="263811" x="2581275" y="3219450"/>
          <p14:tracePt t="263827" x="2581275" y="3225800"/>
          <p14:tracePt t="263861" x="2581275" y="3232150"/>
          <p14:tracePt t="263877" x="2581275" y="3235325"/>
          <p14:tracePt t="263894" x="2574925" y="3241675"/>
          <p14:tracePt t="263928" x="2574925" y="3244850"/>
          <p14:tracePt t="266257" x="2613025" y="3222625"/>
          <p14:tracePt t="266263" x="2663825" y="3197225"/>
          <p14:tracePt t="266278" x="2733675" y="3140075"/>
          <p14:tracePt t="266294" x="2781300" y="3114675"/>
          <p14:tracePt t="266310" x="2822575" y="3086100"/>
          <p14:tracePt t="266327" x="2879725" y="3060700"/>
          <p14:tracePt t="266344" x="2927350" y="3028950"/>
          <p14:tracePt t="266377" x="3022600" y="2955925"/>
          <p14:tracePt t="266411" x="3073400" y="2892425"/>
          <p14:tracePt t="266428" x="3089275" y="2873375"/>
          <p14:tracePt t="266444" x="3098800" y="2863850"/>
          <p14:tracePt t="266460" x="3111500" y="2844800"/>
          <p14:tracePt t="266462" x="3111500" y="2841625"/>
          <p14:tracePt t="266477" x="3114675" y="2832100"/>
          <p14:tracePt t="266493" x="3124200" y="2822575"/>
          <p14:tracePt t="266510" x="3133725" y="2813050"/>
          <p14:tracePt t="266527" x="3140075" y="2790825"/>
          <p14:tracePt t="266544" x="3140075" y="2781300"/>
          <p14:tracePt t="266648" x="3140075" y="2784475"/>
          <p14:tracePt t="266655" x="3140075" y="2787650"/>
          <p14:tracePt t="266663" x="3140075" y="2794000"/>
          <p14:tracePt t="266678" x="3140075" y="2809875"/>
          <p14:tracePt t="266695" x="3133725" y="2832100"/>
          <p14:tracePt t="266712" x="3105150" y="2905125"/>
          <p14:tracePt t="266727" x="3070225" y="2952750"/>
          <p14:tracePt t="266743" x="3044825" y="2990850"/>
          <p14:tracePt t="266761" x="3013075" y="3057525"/>
          <p14:tracePt t="266777" x="2987675" y="3095625"/>
          <p14:tracePt t="266794" x="2962275" y="3140075"/>
          <p14:tracePt t="266811" x="2927350" y="3206750"/>
          <p14:tracePt t="266828" x="2914650" y="3238500"/>
          <p14:tracePt t="266844" x="2889250" y="3267075"/>
          <p14:tracePt t="266861" x="2873375" y="3311525"/>
          <p14:tracePt t="266877" x="2847975" y="3333750"/>
          <p14:tracePt t="266893" x="2816225" y="3359150"/>
          <p14:tracePt t="266911" x="2784475" y="3403600"/>
          <p14:tracePt t="266927" x="2759075" y="3435350"/>
          <p14:tracePt t="266944" x="2749550" y="3451225"/>
          <p14:tracePt t="266961" x="2733675" y="3467100"/>
          <p14:tracePt t="266978" x="2720975" y="3476625"/>
          <p14:tracePt t="266994" x="2708275" y="3498850"/>
          <p14:tracePt t="267011" x="2692400" y="3533775"/>
          <p14:tracePt t="267028" x="2679700" y="3559175"/>
          <p14:tracePt t="267044" x="2663825" y="3581400"/>
          <p14:tracePt t="267062" x="2647950" y="3600450"/>
          <p14:tracePt t="267078" x="2638425" y="3609975"/>
          <p14:tracePt t="267094" x="2628900" y="3619500"/>
          <p14:tracePt t="267111" x="2619375" y="3641725"/>
          <p14:tracePt t="267128" x="2606675" y="3670300"/>
          <p14:tracePt t="267144" x="2593975" y="3692525"/>
          <p14:tracePt t="267160" x="2574925" y="3743325"/>
          <p14:tracePt t="267177" x="2543175" y="3790950"/>
          <p14:tracePt t="267193" x="2514600" y="3844925"/>
          <p14:tracePt t="267211" x="2482850" y="3902075"/>
          <p14:tracePt t="267227" x="2470150" y="3940175"/>
          <p14:tracePt t="267244" x="2457450" y="3965575"/>
          <p14:tracePt t="267260" x="2435225" y="4000500"/>
          <p14:tracePt t="267277" x="2425700" y="4010025"/>
          <p14:tracePt t="267294" x="2416175" y="4019550"/>
          <p14:tracePt t="267310" x="2400300" y="4041775"/>
          <p14:tracePt t="267327" x="2390775" y="4051300"/>
          <p14:tracePt t="267344" x="2381250" y="4060825"/>
          <p14:tracePt t="267360" x="2374900" y="4060825"/>
          <p14:tracePt t="267419" x="2374900" y="4067175"/>
          <p14:tracePt t="268183" x="2387600" y="4076700"/>
          <p14:tracePt t="268189" x="2400300" y="4089400"/>
          <p14:tracePt t="268196" x="2413000" y="4102100"/>
          <p14:tracePt t="268211" x="2444750" y="4133850"/>
          <p14:tracePt t="268227" x="2470150" y="4159250"/>
          <p14:tracePt t="268245" x="2540000" y="4222750"/>
          <p14:tracePt t="268277" x="2660650" y="4321175"/>
          <p14:tracePt t="268310" x="2797175" y="4422775"/>
          <p14:tracePt t="268327" x="2822575" y="4432300"/>
          <p14:tracePt t="268344" x="2838450" y="4445000"/>
          <p14:tracePt t="268361" x="2879725" y="4460875"/>
          <p14:tracePt t="268377" x="2901950" y="4479925"/>
          <p14:tracePt t="268395" x="2968625" y="4505325"/>
          <p14:tracePt t="268411" x="3013075" y="4537075"/>
          <p14:tracePt t="268427" x="3051175" y="4549775"/>
          <p14:tracePt t="268444" x="3086100" y="4568825"/>
          <p14:tracePt t="268460" x="3101975" y="4578350"/>
          <p14:tracePt t="268476" x="3111500" y="4594225"/>
          <p14:tracePt t="268493" x="3124200" y="4603750"/>
          <p14:tracePt t="268511" x="3143250" y="4619625"/>
          <p14:tracePt t="268527" x="3175000" y="4632325"/>
          <p14:tracePt t="268544" x="3238500" y="4670425"/>
          <p14:tracePt t="268561" x="3286125" y="4699000"/>
          <p14:tracePt t="268577" x="3311525" y="4714875"/>
          <p14:tracePt t="268594" x="3352800" y="4733925"/>
          <p14:tracePt t="268610" x="3375025" y="4746625"/>
          <p14:tracePt t="268627" x="3394075" y="4756150"/>
          <p14:tracePt t="268645" x="3432175" y="4781550"/>
          <p14:tracePt t="268661" x="3457575" y="4791075"/>
          <p14:tracePt t="268677" x="3486150" y="4803775"/>
          <p14:tracePt t="268695" x="3543300" y="4822825"/>
          <p14:tracePt t="268711" x="3568700" y="4841875"/>
          <p14:tracePt t="268727" x="3590925" y="4851400"/>
          <p14:tracePt t="268744" x="3606800" y="4857750"/>
          <p14:tracePt t="268760" x="3616325" y="4864100"/>
          <p14:tracePt t="268777" x="3625850" y="4867275"/>
          <p14:tracePt t="268795" x="3641725" y="4873625"/>
          <p14:tracePt t="268811" x="3651250" y="4876800"/>
          <p14:tracePt t="268828" x="3660775" y="4889500"/>
          <p14:tracePt t="268844" x="3670300" y="4892675"/>
          <p14:tracePt t="268861" x="3676650" y="4899025"/>
          <p14:tracePt t="268877" x="3676650" y="4902200"/>
          <p14:tracePt t="268894" x="3679825" y="4908550"/>
          <p14:tracePt t="268910" x="3692525" y="4911725"/>
          <p14:tracePt t="268927" x="3695700" y="4911725"/>
          <p14:tracePt t="268944" x="3705225" y="4918075"/>
          <p14:tracePt t="268961" x="3711575" y="4927600"/>
          <p14:tracePt t="268977" x="3721100" y="4933950"/>
          <p14:tracePt t="268982" x="3727450" y="4943475"/>
          <p14:tracePt t="268994" x="3730625" y="4949825"/>
          <p14:tracePt t="269010" x="3740150" y="4953000"/>
          <p14:tracePt t="269026" x="3740150" y="4959350"/>
          <p14:tracePt t="269043" x="3746500" y="4968875"/>
          <p14:tracePt t="269060" x="3746500" y="4972050"/>
          <p14:tracePt t="269078" x="3749675" y="4978400"/>
          <p14:tracePt t="269095" x="3762375" y="4994275"/>
          <p14:tracePt t="269111" x="3765550" y="4997450"/>
          <p14:tracePt t="269127" x="3765550" y="5003800"/>
          <p14:tracePt t="271363" x="3736975" y="5000625"/>
          <p14:tracePt t="271370" x="3679825" y="4991100"/>
          <p14:tracePt t="271377" x="3632200" y="4984750"/>
          <p14:tracePt t="271393" x="3489325" y="4946650"/>
          <p14:tracePt t="271410" x="3387725" y="4899025"/>
          <p14:tracePt t="271426" x="3225800" y="4810125"/>
          <p14:tracePt t="271443" x="3133725" y="4762500"/>
          <p14:tracePt t="271477" x="2930525" y="4616450"/>
          <p14:tracePt t="271511" x="2813050" y="4483100"/>
          <p14:tracePt t="271527" x="2774950" y="4457700"/>
          <p14:tracePt t="271543" x="2749550" y="4425950"/>
          <p14:tracePt t="271559" x="2717800" y="4400550"/>
          <p14:tracePt t="271576" x="2679700" y="4356100"/>
          <p14:tracePt t="271593" x="2644775" y="4308475"/>
          <p14:tracePt t="271610" x="2619375" y="4264025"/>
          <p14:tracePt t="271627" x="2565400" y="4156075"/>
          <p14:tracePt t="271644" x="2546350" y="4117975"/>
          <p14:tracePt t="271660" x="2511425" y="4060825"/>
          <p14:tracePt t="271677" x="2470150" y="3978275"/>
          <p14:tracePt t="271693" x="2432050" y="3908425"/>
          <p14:tracePt t="271711" x="2387600" y="3803650"/>
          <p14:tracePt t="271727" x="2352675" y="3756025"/>
          <p14:tracePt t="271744" x="2301875" y="3695700"/>
          <p14:tracePt t="271761" x="2251075" y="3619500"/>
          <p14:tracePt t="271777" x="2212975" y="3549650"/>
          <p14:tracePt t="271793" x="2184400" y="3482975"/>
          <p14:tracePt t="271810" x="2136775" y="3406775"/>
          <p14:tracePt t="271826" x="2108200" y="3368675"/>
          <p14:tracePt t="271843" x="2079625" y="3343275"/>
          <p14:tracePt t="271861" x="2016125" y="3289300"/>
          <p14:tracePt t="271877" x="1965325" y="3238500"/>
          <p14:tracePt t="271894" x="1905000" y="3194050"/>
          <p14:tracePt t="271911" x="1835150" y="3121025"/>
          <p14:tracePt t="271927" x="1781175" y="3070225"/>
          <p14:tracePt t="271943" x="1743075" y="3044825"/>
          <p14:tracePt t="271961" x="1682750" y="2997200"/>
          <p14:tracePt t="271977" x="1644650" y="2978150"/>
          <p14:tracePt t="271994" x="1600200" y="2952750"/>
          <p14:tracePt t="271997" x="1581150" y="2946400"/>
          <p14:tracePt t="272011" x="1533525" y="2927350"/>
          <p14:tracePt t="272027" x="1495425" y="2914650"/>
          <p14:tracePt t="272044" x="1466850" y="2901950"/>
          <p14:tracePt t="272061" x="1422400" y="2870200"/>
          <p14:tracePt t="272077" x="1384300" y="2857500"/>
          <p14:tracePt t="272093" x="1346200" y="2838450"/>
          <p14:tracePt t="272110" x="1282700" y="2813050"/>
          <p14:tracePt t="272126" x="1244600" y="2800350"/>
          <p14:tracePt t="272144" x="1200150" y="2787650"/>
          <p14:tracePt t="272160" x="1136650" y="2762250"/>
          <p14:tracePt t="272177" x="1111250" y="2749550"/>
          <p14:tracePt t="272194" x="1082675" y="2749550"/>
          <p14:tracePt t="272210" x="1063625" y="2749550"/>
          <p14:tracePt t="272227" x="1054100" y="2749550"/>
          <p14:tracePt t="272244" x="1038225" y="2749550"/>
          <p14:tracePt t="272260" x="1022350" y="2749550"/>
          <p14:tracePt t="272277" x="1000125" y="2749550"/>
          <p14:tracePt t="272294" x="977900" y="2749550"/>
          <p14:tracePt t="272310" x="958850" y="2749550"/>
          <p14:tracePt t="272327" x="949325" y="2749550"/>
          <p14:tracePt t="272344" x="933450" y="2749550"/>
          <p14:tracePt t="272360" x="917575" y="2749550"/>
          <p14:tracePt t="272376" x="908050" y="2749550"/>
          <p14:tracePt t="272393" x="904875" y="2749550"/>
          <p14:tracePt t="276326" x="923925" y="2736850"/>
          <p14:tracePt t="276333" x="942975" y="2724150"/>
          <p14:tracePt t="276343" x="971550" y="2711450"/>
          <p14:tracePt t="276360" x="1003300" y="2692400"/>
          <p14:tracePt t="276377" x="1044575" y="2660650"/>
          <p14:tracePt t="276394" x="1069975" y="2651125"/>
          <p14:tracePt t="276410" x="1098550" y="2638425"/>
          <p14:tracePt t="276442" x="1158875" y="2600325"/>
          <p14:tracePt t="276476" x="1200150" y="2574925"/>
          <p14:tracePt t="276493" x="1219200" y="2559050"/>
          <p14:tracePt t="276509" x="1235075" y="2549525"/>
          <p14:tracePt t="276527" x="1276350" y="2530475"/>
          <p14:tracePt t="276543" x="1298575" y="2517775"/>
          <p14:tracePt t="276561" x="1343025" y="2492375"/>
          <p14:tracePt t="276576" x="1365250" y="2482850"/>
          <p14:tracePt t="276593" x="1397000" y="2470150"/>
          <p14:tracePt t="276609" x="1419225" y="2457450"/>
          <p14:tracePt t="276626" x="1463675" y="2435225"/>
          <p14:tracePt t="276642" x="1485900" y="2422525"/>
          <p14:tracePt t="276659" x="1517650" y="2409825"/>
          <p14:tracePt t="276676" x="1558925" y="2397125"/>
          <p14:tracePt t="276693" x="1574800" y="2393950"/>
          <p14:tracePt t="276709" x="1597025" y="2378075"/>
          <p14:tracePt t="276726" x="1638300" y="2371725"/>
          <p14:tracePt t="276743" x="1660525" y="2365375"/>
          <p14:tracePt t="276760" x="1701800" y="2352675"/>
          <p14:tracePt t="276777" x="1730375" y="2346325"/>
          <p14:tracePt t="276793" x="1755775" y="2339975"/>
          <p14:tracePt t="276810" x="1797050" y="2320925"/>
          <p14:tracePt t="276826" x="1819275" y="2320925"/>
          <p14:tracePt t="276843" x="1841500" y="2311400"/>
          <p14:tracePt t="276861" x="1882775" y="2298700"/>
          <p14:tracePt t="276877" x="1914525" y="2286000"/>
          <p14:tracePt t="276893" x="1936750" y="2279650"/>
          <p14:tracePt t="276911" x="1958975" y="2260600"/>
          <p14:tracePt t="276927" x="1978025" y="2247900"/>
          <p14:tracePt t="276943" x="1993900" y="2238375"/>
          <p14:tracePt t="276960" x="2009775" y="2225675"/>
          <p14:tracePt t="276976" x="2025650" y="2209800"/>
          <p14:tracePt t="276993" x="2035175" y="2200275"/>
          <p14:tracePt t="277010" x="2051050" y="2184400"/>
          <p14:tracePt t="277027" x="2060575" y="2174875"/>
          <p14:tracePt t="277043" x="2076450" y="2162175"/>
          <p14:tracePt t="277060" x="2089150" y="2152650"/>
          <p14:tracePt t="277077" x="2098675" y="2152650"/>
          <p14:tracePt t="277093" x="2108200" y="2152650"/>
          <p14:tracePt t="277110" x="2130425" y="2152650"/>
          <p14:tracePt t="277126" x="2139950" y="2152650"/>
          <p14:tracePt t="277143" x="2149475" y="2152650"/>
          <p14:tracePt t="277160" x="2159000" y="2152650"/>
          <p14:tracePt t="277176" x="2174875" y="2152650"/>
          <p14:tracePt t="277193" x="2184400" y="2152650"/>
          <p14:tracePt t="277210" x="2197100" y="2152650"/>
          <p14:tracePt t="277226" x="2206625" y="2152650"/>
          <p14:tracePt t="277243" x="2222500" y="2152650"/>
          <p14:tracePt t="277260" x="2228850" y="2152650"/>
          <p14:tracePt t="277276" x="2232025" y="2152650"/>
          <p14:tracePt t="277293" x="2238375" y="2152650"/>
          <p14:tracePt t="277310" x="2247900" y="2152650"/>
          <p14:tracePt t="277326" x="2251075" y="2152650"/>
          <p14:tracePt t="277360" x="2263775" y="2152650"/>
          <p14:tracePt t="277454" x="2273300" y="2152650"/>
          <p14:tracePt t="278010" x="2247900" y="2139950"/>
          <p14:tracePt t="278017" x="2228850" y="2127250"/>
          <p14:tracePt t="278026" x="2209800" y="2114550"/>
          <p14:tracePt t="278044" x="2114550" y="2063750"/>
          <p14:tracePt t="278060" x="2025650" y="2032000"/>
          <p14:tracePt t="278076" x="1958975" y="1993900"/>
          <p14:tracePt t="278093" x="1892300" y="1965325"/>
          <p14:tracePt t="278095" x="1873250" y="1958975"/>
          <p14:tracePt t="278126" x="1809750" y="1927225"/>
          <p14:tracePt t="278160" x="1768475" y="1905000"/>
          <p14:tracePt t="278176" x="1755775" y="1901825"/>
          <p14:tracePt t="278194" x="1743075" y="1879600"/>
          <p14:tracePt t="278210" x="1711325" y="1870075"/>
          <p14:tracePt t="278226" x="1689100" y="1857375"/>
          <p14:tracePt t="278244" x="1654175" y="1831975"/>
          <p14:tracePt t="278260" x="1644650" y="1822450"/>
          <p14:tracePt t="278276" x="1635125" y="1812925"/>
          <p14:tracePt t="278293" x="1619250" y="1800225"/>
          <p14:tracePt t="278310" x="1603375" y="1784350"/>
          <p14:tracePt t="278326" x="1593850" y="1771650"/>
          <p14:tracePt t="278343" x="1577975" y="1758950"/>
          <p14:tracePt t="278359" x="1568450" y="1749425"/>
          <p14:tracePt t="278376" x="1552575" y="1733550"/>
          <p14:tracePt t="278393" x="1536700" y="1711325"/>
          <p14:tracePt t="278410" x="1527175" y="1701800"/>
          <p14:tracePt t="278426" x="1517650" y="1692275"/>
          <p14:tracePt t="278443" x="1495425" y="1670050"/>
          <p14:tracePt t="278460" x="1485900" y="1660525"/>
          <p14:tracePt t="278476" x="1482725" y="1651000"/>
          <p14:tracePt t="278493" x="1476375" y="1651000"/>
          <p14:tracePt t="278558" x="1476375" y="1644650"/>
          <p14:tracePt t="279629" x="1485900" y="1635125"/>
          <p14:tracePt t="279635" x="1498600" y="1616075"/>
          <p14:tracePt t="279644" x="1517650" y="1597025"/>
          <p14:tracePt t="279660" x="1571625" y="1536700"/>
          <p14:tracePt t="279692" x="1695450" y="1409700"/>
          <p14:tracePt t="279725" x="1749425" y="1371600"/>
          <p14:tracePt t="279742" x="1778000" y="1349375"/>
          <p14:tracePt t="279759" x="1809750" y="1336675"/>
          <p14:tracePt t="279776" x="1831975" y="1320800"/>
          <p14:tracePt t="279793" x="1917700" y="1270000"/>
          <p14:tracePt t="279810" x="1987550" y="1241425"/>
          <p14:tracePt t="279827" x="2054225" y="1193800"/>
          <p14:tracePt t="279843" x="2082800" y="1181100"/>
          <p14:tracePt t="279859" x="2101850" y="1165225"/>
          <p14:tracePt t="279875" x="2111375" y="1155700"/>
          <p14:tracePt t="279892" x="2127250" y="1139825"/>
          <p14:tracePt t="279909" x="2139950" y="1130300"/>
          <p14:tracePt t="279926" x="2152650" y="1120775"/>
          <p14:tracePt t="279943" x="2162175" y="1098550"/>
          <p14:tracePt t="279960" x="2165350" y="1095375"/>
          <p14:tracePt t="279977" x="2171700" y="1089025"/>
          <p14:tracePt t="280009" x="2171700" y="1085850"/>
          <p14:tracePt t="280997" x="2190750" y="1114425"/>
          <p14:tracePt t="281005" x="2206625" y="1152525"/>
          <p14:tracePt t="281012" x="2219325" y="1181100"/>
          <p14:tracePt t="281025" x="2232025" y="1225550"/>
          <p14:tracePt t="281042" x="2251075" y="1263650"/>
          <p14:tracePt t="281059" x="2266950" y="1327150"/>
          <p14:tracePt t="281092" x="2305050" y="1533525"/>
          <p14:tracePt t="281125" x="2346325" y="1689100"/>
          <p14:tracePt t="281142" x="2352675" y="1749425"/>
          <p14:tracePt t="281159" x="2359025" y="1793875"/>
          <p14:tracePt t="281176" x="2359025" y="1863725"/>
          <p14:tracePt t="281192" x="2359025" y="1892300"/>
          <p14:tracePt t="281209" x="2359025" y="1924050"/>
          <p14:tracePt t="281226" x="2359025" y="1955800"/>
          <p14:tracePt t="281243" x="2365375" y="1987550"/>
          <p14:tracePt t="281259" x="2371725" y="2022475"/>
          <p14:tracePt t="281275" x="2393950" y="2095500"/>
          <p14:tracePt t="281292" x="2400300" y="2139950"/>
          <p14:tracePt t="281309" x="2400300" y="2184400"/>
          <p14:tracePt t="281325" x="2400300" y="2238375"/>
          <p14:tracePt t="281342" x="2409825" y="2260600"/>
          <p14:tracePt t="281359" x="2416175" y="2298700"/>
          <p14:tracePt t="281376" x="2428875" y="2355850"/>
          <p14:tracePt t="281393" x="2435225" y="2393950"/>
          <p14:tracePt t="281409" x="2447925" y="2438400"/>
          <p14:tracePt t="281425" x="2447925" y="2486025"/>
          <p14:tracePt t="281442" x="2447925" y="2508250"/>
          <p14:tracePt t="281459" x="2447925" y="2536825"/>
          <p14:tracePt t="281476" x="2447925" y="2562225"/>
          <p14:tracePt t="281493" x="2447925" y="2571750"/>
          <p14:tracePt t="281510" x="2447925" y="2593975"/>
          <p14:tracePt t="281526" x="2447925" y="2603500"/>
          <p14:tracePt t="281542" x="2447925" y="2613025"/>
          <p14:tracePt t="281559" x="2447925" y="2622550"/>
          <p14:tracePt t="281575" x="2447925" y="2625725"/>
          <p14:tracePt t="281592" x="2447925" y="2638425"/>
          <p14:tracePt t="281689" x="2441575" y="2638425"/>
          <p14:tracePt t="281704" x="2435225" y="2628900"/>
          <p14:tracePt t="281710" x="2435225" y="2622550"/>
          <p14:tracePt t="281725" x="2428875" y="2609850"/>
          <p14:tracePt t="281743" x="2425700" y="2571750"/>
          <p14:tracePt t="281760" x="2413000" y="2498725"/>
          <p14:tracePt t="281776" x="2413000" y="2463800"/>
          <p14:tracePt t="281793" x="2413000" y="2419350"/>
          <p14:tracePt t="281810" x="2413000" y="2349500"/>
          <p14:tracePt t="281826" x="2413000" y="2289175"/>
          <p14:tracePt t="281842" x="2413000" y="2238375"/>
          <p14:tracePt t="281859" x="2413000" y="2181225"/>
          <p14:tracePt t="281876" x="2413000" y="2159000"/>
          <p14:tracePt t="281892" x="2413000" y="2130425"/>
          <p14:tracePt t="281910" x="2413000" y="2117725"/>
          <p14:tracePt t="281926" x="2413000" y="2105025"/>
          <p14:tracePt t="281943" x="2413000" y="2095500"/>
          <p14:tracePt t="281976" x="2413000" y="2092325"/>
          <p14:tracePt t="282017" x="2413000" y="2082800"/>
          <p14:tracePt t="282068" x="2413000" y="2076450"/>
          <p14:tracePt t="282360" x="2413000" y="2066925"/>
          <p14:tracePt t="282367" x="2413000" y="2047875"/>
          <p14:tracePt t="282375" x="2413000" y="2038350"/>
          <p14:tracePt t="282392" x="2413000" y="2016125"/>
          <p14:tracePt t="282409" x="2413000" y="1987550"/>
          <p14:tracePt t="282425" x="2413000" y="1974850"/>
          <p14:tracePt t="282443" x="2413000" y="1952625"/>
          <p14:tracePt t="282476" x="2413000" y="1873250"/>
          <p14:tracePt t="282509" x="2428875" y="1768475"/>
          <p14:tracePt t="282526" x="2428875" y="1714500"/>
          <p14:tracePt t="282542" x="2428875" y="1673225"/>
          <p14:tracePt t="282559" x="2409825" y="1606550"/>
          <p14:tracePt t="282575" x="2400300" y="1577975"/>
          <p14:tracePt t="282593" x="2387600" y="1539875"/>
          <p14:tracePt t="282609" x="2368550" y="1476375"/>
          <p14:tracePt t="282625" x="2349500" y="1444625"/>
          <p14:tracePt t="282642" x="2336800" y="1406525"/>
          <p14:tracePt t="282659" x="2330450" y="1365250"/>
          <p14:tracePt t="282675" x="2324100" y="1343025"/>
          <p14:tracePt t="282693" x="2324100" y="1314450"/>
          <p14:tracePt t="282709" x="2305050" y="1279525"/>
          <p14:tracePt t="282725" x="2289175" y="1254125"/>
          <p14:tracePt t="282743" x="2279650" y="1244600"/>
          <p14:tracePt t="282759" x="2260600" y="1209675"/>
          <p14:tracePt t="282776" x="2251075" y="1200150"/>
          <p14:tracePt t="282792" x="2247900" y="1190625"/>
          <p14:tracePt t="282809" x="2247900" y="1177925"/>
          <p14:tracePt t="282826" x="2247900" y="1171575"/>
          <p14:tracePt t="283094" x="2247900" y="1168400"/>
          <p14:tracePt t="283181" x="2247900" y="1162050"/>
          <p14:tracePt t="283188" x="2241550" y="1162050"/>
          <p14:tracePt t="283195" x="2238375" y="1162050"/>
          <p14:tracePt t="283209" x="2228850" y="1162050"/>
          <p14:tracePt t="283226" x="2212975" y="1162050"/>
          <p14:tracePt t="283243" x="2197100" y="1162050"/>
          <p14:tracePt t="283259" x="2187575" y="1162050"/>
          <p14:tracePt t="283275" x="2178050" y="1162050"/>
          <p14:tracePt t="283293" x="2159000" y="1162050"/>
          <p14:tracePt t="283309" x="2149475" y="1165225"/>
          <p14:tracePt t="283326" x="2136775" y="1177925"/>
          <p14:tracePt t="283343" x="2124075" y="1200150"/>
          <p14:tracePt t="283359" x="2089150" y="1247775"/>
          <p14:tracePt t="283375" x="2060575" y="1314450"/>
          <p14:tracePt t="283392" x="2016125" y="1409700"/>
          <p14:tracePt t="283408" x="2003425" y="1454150"/>
          <p14:tracePt t="283425" x="1990725" y="1485900"/>
          <p14:tracePt t="283443" x="1984375" y="1539875"/>
          <p14:tracePt t="283460" x="1984375" y="1584325"/>
          <p14:tracePt t="283476" x="1984375" y="1628775"/>
          <p14:tracePt t="283493" x="1984375" y="1708150"/>
          <p14:tracePt t="283509" x="1984375" y="1743075"/>
          <p14:tracePt t="283525" x="1984375" y="1787525"/>
          <p14:tracePt t="283542" x="1984375" y="1835150"/>
          <p14:tracePt t="283558" x="1984375" y="1873250"/>
          <p14:tracePt t="283575" x="1987550" y="1917700"/>
          <p14:tracePt t="283593" x="2000250" y="1971675"/>
          <p14:tracePt t="283609" x="2012950" y="2016125"/>
          <p14:tracePt t="283625" x="2025650" y="2047875"/>
          <p14:tracePt t="283642" x="2025650" y="2089150"/>
          <p14:tracePt t="283658" x="2025650" y="2111375"/>
          <p14:tracePt t="283675" x="2025650" y="2120900"/>
          <p14:tracePt t="283693" x="2025650" y="2139950"/>
          <p14:tracePt t="283709" x="2025650" y="2149475"/>
          <p14:tracePt t="283726" x="2025650" y="2159000"/>
          <p14:tracePt t="283743" x="2041525" y="2181225"/>
          <p14:tracePt t="283759" x="2044700" y="2184400"/>
          <p14:tracePt t="283776" x="2051050" y="2190750"/>
          <p14:tracePt t="284085" x="2051050" y="2187575"/>
          <p14:tracePt t="284092" x="2051050" y="2178050"/>
          <p14:tracePt t="284099" x="2051050" y="2174875"/>
          <p14:tracePt t="284109" x="2051050" y="2168525"/>
          <p14:tracePt t="284125" x="2051050" y="2159000"/>
          <p14:tracePt t="284143" x="2051050" y="2152650"/>
          <p14:tracePt t="284357" x="2051050" y="2130425"/>
          <p14:tracePt t="284363" x="2057400" y="2095500"/>
          <p14:tracePt t="284375" x="2057400" y="2070100"/>
          <p14:tracePt t="284392" x="2073275" y="1955800"/>
          <p14:tracePt t="284409" x="2073275" y="1895475"/>
          <p14:tracePt t="284426" x="2073275" y="1844675"/>
          <p14:tracePt t="284442" x="2073275" y="1730375"/>
          <p14:tracePt t="284459" x="2073275" y="1647825"/>
          <p14:tracePt t="284476" x="2073275" y="1587500"/>
          <p14:tracePt t="284492" x="2073275" y="1517650"/>
          <p14:tracePt t="284508" x="2073275" y="1495425"/>
          <p14:tracePt t="284525" x="2073275" y="1473200"/>
          <p14:tracePt t="284542" x="2073275" y="1447800"/>
          <p14:tracePt t="284558" x="2073275" y="1431925"/>
          <p14:tracePt t="284575" x="2073275" y="1409700"/>
          <p14:tracePt t="284592" x="2076450" y="1377950"/>
          <p14:tracePt t="284608" x="2089150" y="1358900"/>
          <p14:tracePt t="284625" x="2095500" y="1336675"/>
          <p14:tracePt t="284642" x="2105025" y="1317625"/>
          <p14:tracePt t="284659" x="2111375" y="1308100"/>
          <p14:tracePt t="284663" x="2111375" y="1301750"/>
          <p14:tracePt t="284677" x="2114550" y="1279525"/>
          <p14:tracePt t="284692" x="2114550" y="1270000"/>
          <p14:tracePt t="284709" x="2114550" y="1260475"/>
          <p14:tracePt t="284727" x="2114550" y="1247775"/>
          <p14:tracePt t="284742" x="2114550" y="1231900"/>
          <p14:tracePt t="284821" x="2108200" y="1231900"/>
          <p14:tracePt t="284827" x="2105025" y="1231900"/>
          <p14:tracePt t="284842" x="2082800" y="1244600"/>
          <p14:tracePt t="284859" x="2057400" y="1263650"/>
          <p14:tracePt t="284875" x="2032000" y="1285875"/>
          <p14:tracePt t="284892" x="1974850" y="1339850"/>
          <p14:tracePt t="284908" x="1924050" y="1381125"/>
          <p14:tracePt t="284926" x="1873250" y="1419225"/>
          <p14:tracePt t="284942" x="1847850" y="1450975"/>
          <p14:tracePt t="284959" x="1809750" y="1476375"/>
          <p14:tracePt t="284976" x="1758950" y="1520825"/>
          <p14:tracePt t="284992" x="1727200" y="1546225"/>
          <p14:tracePt t="285009" x="1679575" y="1571625"/>
          <p14:tracePt t="285026" x="1619250" y="1619250"/>
          <p14:tracePt t="285042" x="1587500" y="1644650"/>
          <p14:tracePt t="285058" x="1555750" y="1670050"/>
          <p14:tracePt t="285077" x="1520825" y="1704975"/>
          <p14:tracePt t="285092" x="1504950" y="1717675"/>
          <p14:tracePt t="285109" x="1495425" y="1727200"/>
          <p14:tracePt t="285126" x="1479550" y="1746250"/>
          <p14:tracePt t="285142" x="1470025" y="1752600"/>
          <p14:tracePt t="285176" x="1470025" y="1755775"/>
          <p14:tracePt t="285476" x="1470025" y="1749425"/>
          <p14:tracePt t="285483" x="1473200" y="1746250"/>
          <p14:tracePt t="285492" x="1473200" y="1739900"/>
          <p14:tracePt t="285509" x="1473200" y="1724025"/>
          <p14:tracePt t="285526" x="1473200" y="1714500"/>
          <p14:tracePt t="285542" x="1473200" y="1704975"/>
          <p14:tracePt t="285559" x="1473200" y="1701800"/>
          <p14:tracePt t="285575" x="1473200" y="1692275"/>
          <p14:tracePt t="285611" x="1473200" y="1679575"/>
          <p14:tracePt t="286347" x="1482725" y="1689100"/>
          <p14:tracePt t="286354" x="1489075" y="1701800"/>
          <p14:tracePt t="286361" x="1495425" y="1720850"/>
          <p14:tracePt t="286376" x="1524000" y="1765300"/>
          <p14:tracePt t="286393" x="1571625" y="1847850"/>
          <p14:tracePt t="286410" x="1616075" y="1962150"/>
          <p14:tracePt t="286442" x="1673225" y="2057400"/>
          <p14:tracePt t="286475" x="1749425" y="2209800"/>
          <p14:tracePt t="286492" x="1787525" y="2276475"/>
          <p14:tracePt t="286510" x="1816100" y="2362200"/>
          <p14:tracePt t="286526" x="1828800" y="2406650"/>
          <p14:tracePt t="286542" x="1847850" y="2451100"/>
          <p14:tracePt t="286560" x="1866900" y="2495550"/>
          <p14:tracePt t="286575" x="1879600" y="2540000"/>
          <p14:tracePt t="286592" x="1892300" y="2584450"/>
          <p14:tracePt t="286609" x="1917700" y="2657475"/>
          <p14:tracePt t="286625" x="1930400" y="2695575"/>
          <p14:tracePt t="286641" x="1943100" y="2740025"/>
          <p14:tracePt t="286659" x="1968500" y="2803525"/>
          <p14:tracePt t="286676" x="1981200" y="2847975"/>
          <p14:tracePt t="286692" x="1993900" y="2879725"/>
          <p14:tracePt t="286694" x="2000250" y="2898775"/>
          <p14:tracePt t="286709" x="2012950" y="2921000"/>
          <p14:tracePt t="286725" x="2032000" y="2946400"/>
          <p14:tracePt t="286741" x="2041525" y="2974975"/>
          <p14:tracePt t="286759" x="2060575" y="3019425"/>
          <p14:tracePt t="286776" x="2060575" y="3028950"/>
          <p14:tracePt t="286792" x="2066925" y="3038475"/>
          <p14:tracePt t="286809" x="2066925" y="3054350"/>
          <p14:tracePt t="286826" x="2066925" y="3067050"/>
          <p14:tracePt t="286859" x="2076450" y="3067050"/>
          <p14:tracePt t="286875" x="2085975" y="3054350"/>
          <p14:tracePt t="286892" x="2098675" y="3032125"/>
          <p14:tracePt t="286909" x="2111375" y="2968625"/>
          <p14:tracePt t="286926" x="2111375" y="2924175"/>
          <p14:tracePt t="286942" x="2111375" y="2886075"/>
          <p14:tracePt t="286959" x="2108200" y="2809875"/>
          <p14:tracePt t="286976" x="2101850" y="2755900"/>
          <p14:tracePt t="286992" x="2095500" y="2705100"/>
          <p14:tracePt t="287009" x="2089150" y="2641600"/>
          <p14:tracePt t="287025" x="2089150" y="2603500"/>
          <p14:tracePt t="287042" x="2089150" y="2584450"/>
          <p14:tracePt t="287059" x="2089150" y="2543175"/>
          <p14:tracePt t="287075" x="2089150" y="2520950"/>
          <p14:tracePt t="287092" x="2076450" y="2489200"/>
          <p14:tracePt t="287108" x="2070100" y="2441575"/>
          <p14:tracePt t="287125" x="2070100" y="2419350"/>
          <p14:tracePt t="287142" x="2070100" y="2384425"/>
          <p14:tracePt t="287158" x="2070100" y="2343150"/>
          <p14:tracePt t="287175" x="2070100" y="2314575"/>
          <p14:tracePt t="287192" x="2070100" y="2298700"/>
          <p14:tracePt t="287195" x="2070100" y="2289175"/>
          <p14:tracePt t="287209" x="2070100" y="2276475"/>
          <p14:tracePt t="287225" x="2070100" y="2257425"/>
          <p14:tracePt t="287242" x="2070100" y="2247900"/>
          <p14:tracePt t="287259" x="2070100" y="2225675"/>
          <p14:tracePt t="287274" x="2070100" y="2206625"/>
          <p14:tracePt t="287292" x="2070100" y="2184400"/>
          <p14:tracePt t="287308" x="2070100" y="2152650"/>
          <p14:tracePt t="287326" x="2070100" y="2114550"/>
          <p14:tracePt t="287343" x="2073275" y="2076450"/>
          <p14:tracePt t="287359" x="2073275" y="2028825"/>
          <p14:tracePt t="287376" x="2073275" y="2006600"/>
          <p14:tracePt t="287392" x="2073275" y="1990725"/>
          <p14:tracePt t="287408" x="2073275" y="1971675"/>
          <p14:tracePt t="287425" x="2073275" y="1962150"/>
          <p14:tracePt t="287442" x="2073275" y="1952625"/>
          <p14:tracePt t="287459" x="2073275" y="1933575"/>
          <p14:tracePt t="287476" x="2073275" y="1920875"/>
          <p14:tracePt t="287493" x="2073275" y="1908175"/>
          <p14:tracePt t="287509" x="2073275" y="1866900"/>
          <p14:tracePt t="287525" x="2073275" y="1851025"/>
          <p14:tracePt t="287541" x="2073275" y="1835150"/>
          <p14:tracePt t="287559" x="2073275" y="1816100"/>
          <p14:tracePt t="287575" x="2073275" y="1806575"/>
          <p14:tracePt t="287592" x="2073275" y="1797050"/>
          <p14:tracePt t="287609" x="2073275" y="1787525"/>
          <p14:tracePt t="287625" x="2073275" y="1778000"/>
          <p14:tracePt t="287642" x="2073275" y="1771650"/>
          <p14:tracePt t="287886" x="2073275" y="1768475"/>
          <p14:tracePt t="288099" x="2073275" y="1774825"/>
          <p14:tracePt t="288106" x="2073275" y="1778000"/>
          <p14:tracePt t="288113" x="2073275" y="1784350"/>
          <p14:tracePt t="288124" x="2073275" y="1787525"/>
          <p14:tracePt t="288141" x="2073275" y="1797050"/>
          <p14:tracePt t="288158" x="2073275" y="1819275"/>
          <p14:tracePt t="288193" x="2073275" y="1838325"/>
          <p14:tracePt t="288226" x="2073275" y="1847850"/>
          <p14:tracePt t="288252" x="2073275" y="1857375"/>
          <p14:tracePt t="288265" x="2073275" y="1863725"/>
          <p14:tracePt t="288275" x="2073275" y="1866900"/>
          <p14:tracePt t="288292" x="2082800" y="1873250"/>
          <p14:tracePt t="288325" x="2089150" y="1876425"/>
          <p14:tracePt t="288342" x="2089150" y="1882775"/>
          <p14:tracePt t="288375" x="2089150" y="1885950"/>
          <p14:tracePt t="288392" x="2089150" y="1895475"/>
          <p14:tracePt t="288409" x="2092325" y="1908175"/>
          <p14:tracePt t="288425" x="2092325" y="1917700"/>
          <p14:tracePt t="288442" x="2098675" y="1930400"/>
          <p14:tracePt t="288458" x="2101850" y="1939925"/>
          <p14:tracePt t="288475" x="2101850" y="1955800"/>
          <p14:tracePt t="288493" x="2101850" y="1971675"/>
          <p14:tracePt t="288509" x="2101850" y="1974850"/>
          <p14:tracePt t="288526" x="2101850" y="1981200"/>
          <p14:tracePt t="288542" x="2101850" y="1990725"/>
          <p14:tracePt t="288559" x="2108200" y="2006600"/>
          <p14:tracePt t="288575" x="2108200" y="2009775"/>
          <p14:tracePt t="288592" x="2108200" y="2019300"/>
          <p14:tracePt t="288626" x="2108200" y="2025650"/>
          <p14:tracePt t="288643" x="2108200" y="2032000"/>
          <p14:tracePt t="288659" x="2108200" y="2035175"/>
          <p14:tracePt t="288675" x="2108200" y="2044700"/>
          <p14:tracePt t="288692" x="2114550" y="2066925"/>
          <p14:tracePt t="288708" x="2114550" y="2076450"/>
          <p14:tracePt t="288725" x="2117725" y="2085975"/>
          <p14:tracePt t="288742" x="2117725" y="2098675"/>
          <p14:tracePt t="288759" x="2117725" y="2114550"/>
          <p14:tracePt t="288775" x="2117725" y="2124075"/>
          <p14:tracePt t="288792" x="2117725" y="2133600"/>
          <p14:tracePt t="288808" x="2117725" y="2139950"/>
          <p14:tracePt t="288825" x="2117725" y="2143125"/>
          <p14:tracePt t="288841" x="2117725" y="2149475"/>
          <p14:tracePt t="288915" x="2117725" y="2159000"/>
          <p14:tracePt t="288936" x="2117725" y="2165350"/>
          <p14:tracePt t="288957" x="2117725" y="2168525"/>
          <p14:tracePt t="288970" x="2117725" y="2174875"/>
          <p14:tracePt t="288977" x="2117725" y="2178050"/>
          <p14:tracePt t="288992" x="2117725" y="2184400"/>
          <p14:tracePt t="289013" x="2117725" y="2187575"/>
          <p14:tracePt t="289027" x="2117725" y="2193925"/>
          <p14:tracePt t="289042" x="2117725" y="2197100"/>
          <p14:tracePt t="289058" x="2117725" y="2212975"/>
          <p14:tracePt t="289075" x="2117725" y="2222500"/>
          <p14:tracePt t="289092" x="2117725" y="2238375"/>
          <p14:tracePt t="289108" x="2117725" y="2247900"/>
          <p14:tracePt t="289125" x="2117725" y="2263775"/>
          <p14:tracePt t="289141" x="2117725" y="2282825"/>
          <p14:tracePt t="289158" x="2117725" y="2292350"/>
          <p14:tracePt t="289175" x="2117725" y="2314575"/>
          <p14:tracePt t="289191" x="2117725" y="2339975"/>
          <p14:tracePt t="289208" x="2117725" y="2355850"/>
          <p14:tracePt t="289225" x="2117725" y="2384425"/>
          <p14:tracePt t="289242" x="2117725" y="2447925"/>
          <p14:tracePt t="289258" x="2117725" y="2508250"/>
          <p14:tracePt t="289274" x="2117725" y="2590800"/>
          <p14:tracePt t="289292" x="2117725" y="2676525"/>
          <p14:tracePt t="289309" x="2117725" y="2720975"/>
          <p14:tracePt t="289326" x="2117725" y="2771775"/>
          <p14:tracePt t="289342" x="2117725" y="2809875"/>
          <p14:tracePt t="289359" x="2117725" y="2841625"/>
          <p14:tracePt t="289375" x="2117725" y="2844800"/>
          <p14:tracePt t="289727" x="2073275" y="2857500"/>
          <p14:tracePt t="289734" x="2003425" y="2876550"/>
          <p14:tracePt t="289742" x="1933575" y="2895600"/>
          <p14:tracePt t="289759" x="1822450" y="2936875"/>
          <p14:tracePt t="289776" x="1593850" y="3028950"/>
          <p14:tracePt t="289792" x="1460500" y="3079750"/>
          <p14:tracePt t="289808" x="1327150" y="3143250"/>
          <p14:tracePt t="289842" x="1069975" y="3289300"/>
          <p14:tracePt t="289876" x="958850" y="3387725"/>
          <p14:tracePt t="289894" x="927100" y="3419475"/>
          <p14:tracePt t="289909" x="917575" y="3429000"/>
          <p14:tracePt t="289926" x="901700" y="3441700"/>
          <p14:tracePt t="289941" x="901700" y="3454400"/>
          <p14:tracePt t="289958" x="904875" y="3457575"/>
          <p14:tracePt t="289976" x="936625" y="3457575"/>
          <p14:tracePt t="289991" x="962025" y="3451225"/>
          <p14:tracePt t="290008" x="984250" y="3425825"/>
          <p14:tracePt t="290026" x="1035050" y="3340100"/>
          <p14:tracePt t="290042" x="1066800" y="3219450"/>
          <p14:tracePt t="290058" x="1111250" y="3098800"/>
          <p14:tracePt t="290075" x="1162050" y="2930525"/>
          <p14:tracePt t="290092" x="1206500" y="2797175"/>
          <p14:tracePt t="290108" x="1241425" y="2676525"/>
          <p14:tracePt t="290125" x="1270000" y="2562225"/>
          <p14:tracePt t="290142" x="1282700" y="2517775"/>
          <p14:tracePt t="290158" x="1289050" y="2473325"/>
          <p14:tracePt t="290175" x="1289050" y="2432050"/>
          <p14:tracePt t="290192" x="1289050" y="2409825"/>
          <p14:tracePt t="290208" x="1289050" y="2387600"/>
          <p14:tracePt t="290225" x="1289050" y="2355850"/>
          <p14:tracePt t="290241" x="1289050" y="2320925"/>
          <p14:tracePt t="290258" x="1289050" y="2282825"/>
          <p14:tracePt t="290275" x="1301750" y="2219325"/>
          <p14:tracePt t="290291" x="1314450" y="2174875"/>
          <p14:tracePt t="290308" x="1333500" y="2130425"/>
          <p14:tracePt t="290326" x="1352550" y="2063750"/>
          <p14:tracePt t="290342" x="1365250" y="2019300"/>
          <p14:tracePt t="290358" x="1377950" y="1974850"/>
          <p14:tracePt t="290375" x="1406525" y="1911350"/>
          <p14:tracePt t="290391" x="1419225" y="1863725"/>
          <p14:tracePt t="290408" x="1425575" y="1835150"/>
          <p14:tracePt t="290425" x="1431925" y="1771650"/>
          <p14:tracePt t="290441" x="1431925" y="1743075"/>
          <p14:tracePt t="290458" x="1435100" y="1727200"/>
          <p14:tracePt t="290476" x="1454150" y="1692275"/>
          <p14:tracePt t="290492" x="1463675" y="1676400"/>
          <p14:tracePt t="290508" x="1473200" y="1660525"/>
          <p14:tracePt t="290525" x="1492250" y="1625600"/>
          <p14:tracePt t="290541" x="1508125" y="1603375"/>
          <p14:tracePt t="290558" x="1520825" y="1574800"/>
          <p14:tracePt t="290575" x="1536700" y="1546225"/>
          <p14:tracePt t="290591" x="1546225" y="1530350"/>
          <p14:tracePt t="290609" x="1552575" y="1514475"/>
          <p14:tracePt t="290625" x="1552575" y="1498600"/>
          <p14:tracePt t="290642" x="1552575" y="1495425"/>
          <p14:tracePt t="290658" x="1552575" y="1489075"/>
          <p14:tracePt t="290711" x="1546225" y="1489075"/>
          <p14:tracePt t="290718" x="1539875" y="1489075"/>
          <p14:tracePt t="290725" x="1536700" y="1489075"/>
          <p14:tracePt t="290741" x="1527175" y="1489075"/>
          <p14:tracePt t="290758" x="1517650" y="1489075"/>
          <p14:tracePt t="290775" x="1495425" y="1489075"/>
          <p14:tracePt t="290792" x="1476375" y="1489075"/>
          <p14:tracePt t="290808" x="1447800" y="1489075"/>
          <p14:tracePt t="290824" x="1412875" y="1489075"/>
          <p14:tracePt t="290841" x="1377950" y="1489075"/>
          <p14:tracePt t="290859" x="1355725" y="1489075"/>
          <p14:tracePt t="290875" x="1314450" y="1489075"/>
          <p14:tracePt t="290892" x="1292225" y="1492250"/>
          <p14:tracePt t="290908" x="1260475" y="1498600"/>
          <p14:tracePt t="290925" x="1241425" y="1501775"/>
          <p14:tracePt t="290941" x="1225550" y="1501775"/>
          <p14:tracePt t="290958" x="1216025" y="1501775"/>
          <p14:tracePt t="290974" x="1200150" y="1501775"/>
          <p14:tracePt t="290991" x="1190625" y="1501775"/>
          <p14:tracePt t="291008" x="1177925" y="1501775"/>
          <p14:tracePt t="291024" x="1162050" y="1501775"/>
          <p14:tracePt t="291041" x="1146175" y="1508125"/>
          <p14:tracePt t="291059" x="1117600" y="1514475"/>
          <p14:tracePt t="291075" x="1082675" y="1533525"/>
          <p14:tracePt t="291091" x="1050925" y="1552575"/>
          <p14:tracePt t="291108" x="1028700" y="1562100"/>
          <p14:tracePt t="291124" x="984250" y="1593850"/>
          <p14:tracePt t="291141" x="958850" y="1625600"/>
          <p14:tracePt t="291160" x="914400" y="1670050"/>
          <p14:tracePt t="291175" x="901700" y="1698625"/>
          <p14:tracePt t="291192" x="889000" y="1730375"/>
          <p14:tracePt t="291209" x="866775" y="1774825"/>
          <p14:tracePt t="291225" x="854075" y="1809750"/>
          <p14:tracePt t="291241" x="841375" y="1863725"/>
          <p14:tracePt t="291258" x="825500" y="1927225"/>
          <p14:tracePt t="291275" x="796925" y="2041525"/>
          <p14:tracePt t="291292" x="781050" y="2098675"/>
          <p14:tracePt t="291309" x="774700" y="2162175"/>
          <p14:tracePt t="291325" x="774700" y="2203450"/>
          <p14:tracePt t="291342" x="768350" y="2257425"/>
          <p14:tracePt t="291359" x="768350" y="2352675"/>
          <p14:tracePt t="291375" x="768350" y="2413000"/>
          <p14:tracePt t="291391" x="768350" y="2447925"/>
          <p14:tracePt t="291408" x="768350" y="2543175"/>
          <p14:tracePt t="291425" x="774700" y="2613025"/>
          <p14:tracePt t="291441" x="787400" y="2698750"/>
          <p14:tracePt t="291459" x="819150" y="2800350"/>
          <p14:tracePt t="291475" x="819150" y="2851150"/>
          <p14:tracePt t="291492" x="825500" y="2895600"/>
          <p14:tracePt t="291509" x="838200" y="2994025"/>
          <p14:tracePt t="291524" x="838200" y="3076575"/>
          <p14:tracePt t="291541" x="850900" y="3140075"/>
          <p14:tracePt t="291557" x="860425" y="3203575"/>
          <p14:tracePt t="291574" x="885825" y="3295650"/>
          <p14:tracePt t="291591" x="901700" y="3359150"/>
          <p14:tracePt t="291609" x="920750" y="3432175"/>
          <p14:tracePt t="291626" x="920750" y="3460750"/>
          <p14:tracePt t="291642" x="920750" y="3482975"/>
          <p14:tracePt t="291658" x="920750" y="3505200"/>
          <p14:tracePt t="291675" x="920750" y="3514725"/>
          <p14:tracePt t="291691" x="920750" y="3524250"/>
          <p14:tracePt t="291708" x="920750" y="3536950"/>
          <p14:tracePt t="291725" x="920750" y="3552825"/>
          <p14:tracePt t="291781" x="927100" y="3552825"/>
          <p14:tracePt t="292123" x="955675" y="3549650"/>
          <p14:tracePt t="292130" x="1006475" y="3533775"/>
          <p14:tracePt t="292142" x="1044575" y="3517900"/>
          <p14:tracePt t="292158" x="1184275" y="3460750"/>
          <p14:tracePt t="292175" x="1292225" y="3429000"/>
          <p14:tracePt t="292192" x="1422400" y="3409950"/>
          <p14:tracePt t="292224" x="1638300" y="3406775"/>
          <p14:tracePt t="292258" x="1860550" y="3460750"/>
          <p14:tracePt t="292275" x="1930400" y="3498850"/>
          <p14:tracePt t="292292" x="1993900" y="3521075"/>
          <p14:tracePt t="292309" x="2117725" y="3552825"/>
          <p14:tracePt t="292325" x="2216150" y="3568700"/>
          <p14:tracePt t="292342" x="2298700" y="3575050"/>
          <p14:tracePt t="292358" x="2378075" y="3587750"/>
          <p14:tracePt t="292374" x="2432050" y="3600450"/>
          <p14:tracePt t="292391" x="2495550" y="3616325"/>
          <p14:tracePt t="292408" x="2584450" y="3635375"/>
          <p14:tracePt t="292424" x="2647950" y="3651250"/>
          <p14:tracePt t="292442" x="2695575" y="3670300"/>
          <p14:tracePt t="292458" x="2743200" y="3702050"/>
          <p14:tracePt t="292475" x="2774950" y="3714750"/>
          <p14:tracePt t="292491" x="2784475" y="3724275"/>
          <p14:tracePt t="292508" x="2800350" y="3746500"/>
          <p14:tracePt t="292524" x="2816225" y="3756025"/>
          <p14:tracePt t="292542" x="2825750" y="3765550"/>
          <p14:tracePt t="292558" x="2841625" y="3794125"/>
          <p14:tracePt t="292574" x="2851150" y="3803650"/>
          <p14:tracePt t="292591" x="2860675" y="3813175"/>
          <p14:tracePt t="292608" x="2860675" y="3822700"/>
          <p14:tracePt t="292625" x="2854325" y="3822700"/>
          <p14:tracePt t="292641" x="2844800" y="3822700"/>
          <p14:tracePt t="292658" x="2828925" y="3822700"/>
          <p14:tracePt t="292674" x="2819400" y="3822700"/>
          <p14:tracePt t="292692" x="2806700" y="3822700"/>
          <p14:tracePt t="292707" x="2794000" y="3822700"/>
          <p14:tracePt t="292724" x="2784475" y="3822700"/>
          <p14:tracePt t="292741" x="2774950" y="3822700"/>
          <p14:tracePt t="292758" x="2755900" y="3822700"/>
          <p14:tracePt t="292774" x="2746375" y="3822700"/>
          <p14:tracePt t="292793" x="2730500" y="3822700"/>
          <p14:tracePt t="292809" x="2727325" y="3822700"/>
          <p14:tracePt t="292829" x="2727325" y="3825875"/>
          <p14:tracePt t="293136" x="2720975" y="3775075"/>
          <p14:tracePt t="293143" x="2701925" y="3705225"/>
          <p14:tracePt t="293158" x="2686050" y="3575050"/>
          <p14:tracePt t="293174" x="2667000" y="3457575"/>
          <p14:tracePt t="293192" x="2622550" y="3200400"/>
          <p14:tracePt t="293208" x="2603500" y="3060700"/>
          <p14:tracePt t="293242" x="2514600" y="2641600"/>
          <p14:tracePt t="293275" x="2479675" y="2447925"/>
          <p14:tracePt t="293293" x="2457450" y="2327275"/>
          <p14:tracePt t="293308" x="2457450" y="2266950"/>
          <p14:tracePt t="293324" x="2457450" y="2232025"/>
          <p14:tracePt t="293342" x="2457450" y="2190750"/>
          <p14:tracePt t="293358" x="2457450" y="2168525"/>
          <p14:tracePt t="293375" x="2451100" y="2124075"/>
          <p14:tracePt t="293392" x="2438400" y="2073275"/>
          <p14:tracePt t="293408" x="2432050" y="2051050"/>
          <p14:tracePt t="293425" x="2432050" y="2028825"/>
          <p14:tracePt t="293442" x="2432050" y="2012950"/>
          <p14:tracePt t="293457" x="2432050" y="2009775"/>
          <p14:tracePt t="293492" x="2432050" y="2003425"/>
          <p14:tracePt t="293557" x="2428875" y="2003425"/>
          <p14:tracePt t="293585" x="2422525" y="2000250"/>
          <p14:tracePt t="293591" x="2416175" y="1984375"/>
          <p14:tracePt t="293599" x="2397125" y="1971675"/>
          <p14:tracePt t="293607" x="2378075" y="1949450"/>
          <p14:tracePt t="293624" x="2324100" y="1889125"/>
          <p14:tracePt t="293642" x="2212975" y="1724025"/>
          <p14:tracePt t="293658" x="2130425" y="1587500"/>
          <p14:tracePt t="293675" x="2079625" y="1476375"/>
          <p14:tracePt t="293692" x="2006600" y="1333500"/>
          <p14:tracePt t="293707" x="1952625" y="1200150"/>
          <p14:tracePt t="293725" x="1917700" y="1101725"/>
          <p14:tracePt t="293741" x="1876425" y="1016000"/>
          <p14:tracePt t="293758" x="1863725" y="971550"/>
          <p14:tracePt t="293774" x="1854200" y="952500"/>
          <p14:tracePt t="293792" x="1835150" y="927100"/>
          <p14:tracePt t="293808" x="1831975" y="917575"/>
          <p14:tracePt t="293825" x="1831975" y="908050"/>
          <p14:tracePt t="293842" x="1831975" y="901700"/>
          <p14:tracePt t="293858" x="1831975" y="898525"/>
          <p14:tracePt t="293891" x="1831975" y="892175"/>
          <p14:tracePt t="294135" x="1838325" y="892175"/>
          <p14:tracePt t="294141" x="1847850" y="892175"/>
          <p14:tracePt t="294148" x="1860550" y="892175"/>
          <p14:tracePt t="294158" x="1879600" y="892175"/>
          <p14:tracePt t="294191" x="1955800" y="892175"/>
          <p14:tracePt t="294225" x="2028825" y="892175"/>
          <p14:tracePt t="294241" x="2082800" y="892175"/>
          <p14:tracePt t="294258" x="2105025" y="892175"/>
          <p14:tracePt t="294275" x="2133600" y="892175"/>
          <p14:tracePt t="294291" x="2181225" y="892175"/>
          <p14:tracePt t="294308" x="2219325" y="892175"/>
          <p14:tracePt t="294325" x="2263775" y="895350"/>
          <p14:tracePt t="294328" x="2289175" y="901700"/>
          <p14:tracePt t="294341" x="2352675" y="917575"/>
          <p14:tracePt t="294358" x="2428875" y="930275"/>
          <p14:tracePt t="294374" x="2517775" y="971550"/>
          <p14:tracePt t="294391" x="2667000" y="1028700"/>
          <p14:tracePt t="294408" x="2768600" y="1079500"/>
          <p14:tracePt t="294424" x="2870200" y="1139825"/>
          <p14:tracePt t="294441" x="3013075" y="1222375"/>
          <p14:tracePt t="294458" x="3155950" y="1276350"/>
          <p14:tracePt t="294476" x="3340100" y="1365250"/>
          <p14:tracePt t="294491" x="3454400" y="1444625"/>
          <p14:tracePt t="294508" x="3581400" y="1543050"/>
          <p14:tracePt t="294526" x="3730625" y="1673225"/>
          <p14:tracePt t="294541" x="3800475" y="1736725"/>
          <p14:tracePt t="294557" x="3870325" y="1784350"/>
          <p14:tracePt t="294574" x="3943350" y="1857375"/>
          <p14:tracePt t="294591" x="4083050" y="2006600"/>
          <p14:tracePt t="294608" x="4168775" y="2089150"/>
          <p14:tracePt t="294626" x="4270375" y="2174875"/>
          <p14:tracePt t="294641" x="4330700" y="2228850"/>
          <p14:tracePt t="294658" x="4368800" y="2260600"/>
          <p14:tracePt t="294676" x="4432300" y="2317750"/>
          <p14:tracePt t="294691" x="4473575" y="2368550"/>
          <p14:tracePt t="294707" x="4521200" y="2400300"/>
          <p14:tracePt t="294724" x="4556125" y="2441575"/>
          <p14:tracePt t="294741" x="4600575" y="2479675"/>
          <p14:tracePt t="294758" x="4610100" y="2495550"/>
          <p14:tracePt t="294776" x="4625975" y="2511425"/>
          <p14:tracePt t="294792" x="4635500" y="2520950"/>
          <p14:tracePt t="294808" x="4648200" y="2530475"/>
          <p14:tracePt t="294825" x="4660900" y="2549525"/>
          <p14:tracePt t="294841" x="4660900" y="2555875"/>
          <p14:tracePt t="294857" x="4664075" y="2559050"/>
          <p14:tracePt t="294875" x="4670425" y="2559050"/>
          <p14:tracePt t="294955" x="4670425" y="2565400"/>
          <p14:tracePt t="294983" x="4670425" y="2568575"/>
          <p14:tracePt t="294990" x="4670425" y="2574925"/>
          <p14:tracePt t="294997" x="4670425" y="2578100"/>
          <p14:tracePt t="295007" x="4670425" y="2590800"/>
          <p14:tracePt t="295024" x="4673600" y="2590800"/>
          <p14:tracePt t="296709" x="4603750" y="2549525"/>
          <p14:tracePt t="296716" x="4505325" y="2470150"/>
          <p14:tracePt t="296724" x="4403725" y="2390775"/>
          <p14:tracePt t="296741" x="4184650" y="2219325"/>
          <p14:tracePt t="296758" x="3749675" y="1825625"/>
          <p14:tracePt t="296783" x="3317875" y="1444625"/>
          <p14:tracePt t="296809" x="2816225" y="1022350"/>
          <p14:tracePt t="296844" x="2178050" y="615950"/>
          <p14:tracePt t="296860" x="1987550" y="530225"/>
          <p14:tracePt t="296876" x="1822450" y="485775"/>
          <p14:tracePt t="296891" x="1673225" y="476250"/>
          <p14:tracePt t="296907" x="1530350" y="498475"/>
          <p14:tracePt t="296924" x="1470025" y="533400"/>
          <p14:tracePt t="296940" x="1425575" y="603250"/>
          <p14:tracePt t="296958" x="1346200" y="800100"/>
          <p14:tracePt t="296975" x="1308100" y="984250"/>
          <p14:tracePt t="296991" x="1289050" y="1158875"/>
          <p14:tracePt t="297008" x="1244600" y="1435100"/>
          <p14:tracePt t="297025" x="1187450" y="1622425"/>
          <p14:tracePt t="297041" x="1120775" y="1809750"/>
          <p14:tracePt t="297057" x="1031875" y="2051050"/>
          <p14:tracePt t="297074" x="987425" y="2181225"/>
          <p14:tracePt t="297091" x="942975" y="2292350"/>
          <p14:tracePt t="297107" x="927100" y="2413000"/>
          <p14:tracePt t="297124" x="949325" y="2498725"/>
          <p14:tracePt t="297141" x="1019175" y="2613025"/>
          <p14:tracePt t="297158" x="1184275" y="2816225"/>
          <p14:tracePt t="297174" x="1301750" y="2943225"/>
          <p14:tracePt t="297193" x="1495425" y="3146425"/>
          <p14:tracePt t="297207" x="1606550" y="3276600"/>
          <p14:tracePt t="297226" x="1663700" y="3368675"/>
          <p14:tracePt t="297241" x="1708150" y="3425825"/>
          <p14:tracePt t="297257" x="1752600" y="3470275"/>
          <p14:tracePt t="297274" x="1778000" y="3502025"/>
          <p14:tracePt t="297291" x="1787525" y="3511550"/>
          <p14:tracePt t="297307" x="1803400" y="3521075"/>
          <p14:tracePt t="297324" x="1819275" y="3521075"/>
          <p14:tracePt t="297341" x="1828800" y="3508375"/>
          <p14:tracePt t="297357" x="1828800" y="3362325"/>
          <p14:tracePt t="297374" x="1822450" y="3200400"/>
          <p14:tracePt t="297391" x="1803400" y="2984500"/>
          <p14:tracePt t="297408" x="1784350" y="2686050"/>
          <p14:tracePt t="297425" x="1800225" y="2479675"/>
          <p14:tracePt t="297441" x="1819275" y="2295525"/>
          <p14:tracePt t="297457" x="1847850" y="2041525"/>
          <p14:tracePt t="297474" x="1854200" y="1870075"/>
          <p14:tracePt t="297490" x="1854200" y="1733550"/>
          <p14:tracePt t="297507" x="1831975" y="1501775"/>
          <p14:tracePt t="297525" x="1816100" y="1371600"/>
          <p14:tracePt t="297541" x="1806575" y="1266825"/>
          <p14:tracePt t="297557" x="1806575" y="1114425"/>
          <p14:tracePt t="297573" x="1790700" y="1019175"/>
          <p14:tracePt t="297591" x="1784350" y="955675"/>
          <p14:tracePt t="297607" x="1762125" y="860425"/>
          <p14:tracePt t="297624" x="1739900" y="793750"/>
          <p14:tracePt t="297642" x="1704975" y="733425"/>
          <p14:tracePt t="297658" x="1689100" y="692150"/>
          <p14:tracePt t="297674" x="1679575" y="682625"/>
          <p14:tracePt t="297692" x="1670050" y="682625"/>
          <p14:tracePt t="297708" x="1657350" y="685800"/>
          <p14:tracePt t="297724" x="1657350" y="698500"/>
          <p14:tracePt t="297741" x="1657350" y="730250"/>
          <p14:tracePt t="297757" x="1657350" y="806450"/>
          <p14:tracePt t="297774" x="1670050" y="908050"/>
          <p14:tracePt t="297791" x="1679575" y="1047750"/>
          <p14:tracePt t="297808" x="1689100" y="1254125"/>
          <p14:tracePt t="297824" x="1708150" y="1447800"/>
          <p14:tracePt t="297841" x="1724025" y="1622425"/>
          <p14:tracePt t="297858" x="1781175" y="1933575"/>
          <p14:tracePt t="297874" x="1809750" y="2095500"/>
          <p14:tracePt t="297891" x="1847850" y="2282825"/>
          <p14:tracePt t="297907" x="1911350" y="2540000"/>
          <p14:tracePt t="297924" x="1958975" y="2727325"/>
          <p14:tracePt t="297942" x="1993900" y="3003550"/>
          <p14:tracePt t="297958" x="2012950" y="3178175"/>
          <p14:tracePt t="297974" x="2012950" y="3349625"/>
          <p14:tracePt t="297992" x="2000250" y="3546475"/>
          <p14:tracePt t="298007" x="1990725" y="3695700"/>
          <p14:tracePt t="298024" x="1990725" y="3844925"/>
          <p14:tracePt t="298041" x="1990725" y="3959225"/>
          <p14:tracePt t="298057" x="1990725" y="4156075"/>
          <p14:tracePt t="298074" x="1990725" y="4283075"/>
          <p14:tracePt t="298092" x="1974850" y="4435475"/>
          <p14:tracePt t="298108" x="1965325" y="4508500"/>
          <p14:tracePt t="298124" x="1952625" y="4562475"/>
          <p14:tracePt t="298141" x="1952625" y="4594225"/>
          <p14:tracePt t="298157" x="1952625" y="4603750"/>
          <p14:tracePt t="298174" x="1952625" y="4619625"/>
          <p14:tracePt t="298191" x="1965325" y="4619625"/>
          <p14:tracePt t="298435" x="1952625" y="4568825"/>
          <p14:tracePt t="298442" x="1943100" y="4486275"/>
          <p14:tracePt t="298457" x="1927225" y="4337050"/>
          <p14:tracePt t="298492" x="1898650" y="3956050"/>
          <p14:tracePt t="298525" x="1898650" y="3613150"/>
          <p14:tracePt t="298541" x="1914525" y="3371850"/>
          <p14:tracePt t="298559" x="1933575" y="3209925"/>
          <p14:tracePt t="298574" x="1949450" y="3048000"/>
          <p14:tracePt t="298591" x="1974850" y="2870200"/>
          <p14:tracePt t="298607" x="1984375" y="2743200"/>
          <p14:tracePt t="298624" x="1990725" y="2657475"/>
          <p14:tracePt t="298641" x="1990725" y="2571750"/>
          <p14:tracePt t="298657" x="1997075" y="2511425"/>
          <p14:tracePt t="298674" x="2012950" y="2425700"/>
          <p14:tracePt t="298691" x="2047875" y="2270125"/>
          <p14:tracePt t="298707" x="2063750" y="2184400"/>
          <p14:tracePt t="298723" x="2070100" y="2124075"/>
          <p14:tracePt t="298741" x="2066925" y="2035175"/>
          <p14:tracePt t="298758" x="2051050" y="1971675"/>
          <p14:tracePt t="298775" x="2016125" y="1914525"/>
          <p14:tracePt t="298792" x="1984375" y="1863725"/>
          <p14:tracePt t="298808" x="1971675" y="1841500"/>
          <p14:tracePt t="298825" x="1962150" y="1828800"/>
          <p14:tracePt t="298841" x="1946275" y="1809750"/>
          <p14:tracePt t="298857" x="1943100" y="1800225"/>
          <p14:tracePt t="298874" x="1927225" y="1790700"/>
          <p14:tracePt t="298891" x="1911350" y="1784350"/>
          <p14:tracePt t="298908" x="1901825" y="1784350"/>
          <p14:tracePt t="298925" x="1892300" y="1784350"/>
          <p14:tracePt t="298929" x="1882775" y="1787525"/>
          <p14:tracePt t="298941" x="1873250" y="1803400"/>
          <p14:tracePt t="298958" x="1857375" y="1857375"/>
          <p14:tracePt t="298974" x="1844675" y="1943100"/>
          <p14:tracePt t="298990" x="1828800" y="2108200"/>
          <p14:tracePt t="299007" x="1809750" y="2270125"/>
          <p14:tracePt t="299024" x="1790700" y="2387600"/>
          <p14:tracePt t="299040" x="1765300" y="2606675"/>
          <p14:tracePt t="299057" x="1746250" y="2768600"/>
          <p14:tracePt t="299075" x="1711325" y="2933700"/>
          <p14:tracePt t="299091" x="1673225" y="3222625"/>
          <p14:tracePt t="299108" x="1663700" y="3394075"/>
          <p14:tracePt t="299124" x="1663700" y="3565525"/>
          <p14:tracePt t="299140" x="1663700" y="3771900"/>
          <p14:tracePt t="299157" x="1663700" y="3886200"/>
          <p14:tracePt t="299173" x="1670050" y="3981450"/>
          <p14:tracePt t="299191" x="1670050" y="4108450"/>
          <p14:tracePt t="299207" x="1670050" y="4181475"/>
          <p14:tracePt t="299223" x="1670050" y="4248150"/>
          <p14:tracePt t="299240" x="1676400" y="4356100"/>
          <p14:tracePt t="299257" x="1692275" y="4441825"/>
          <p14:tracePt t="299273" x="1708150" y="4527550"/>
          <p14:tracePt t="299290" x="1724025" y="4625975"/>
          <p14:tracePt t="299307" x="1724025" y="4660900"/>
          <p14:tracePt t="299323" x="1724025" y="4699000"/>
          <p14:tracePt t="299340" x="1724025" y="4759325"/>
          <p14:tracePt t="299357" x="1724025" y="4791075"/>
          <p14:tracePt t="299374" x="1724025" y="4810125"/>
          <p14:tracePt t="299391" x="1724025" y="4851400"/>
          <p14:tracePt t="299407" x="1730375" y="4873625"/>
          <p14:tracePt t="299424" x="1736725" y="4905375"/>
          <p14:tracePt t="299425" x="1736725" y="4908550"/>
          <p14:tracePt t="299440" x="1739900" y="4918075"/>
          <p14:tracePt t="299457" x="1746250" y="4927600"/>
          <p14:tracePt t="299474" x="1749425" y="4943475"/>
          <p14:tracePt t="299490" x="1755775" y="4965700"/>
          <p14:tracePt t="299507" x="1758950" y="4975225"/>
          <p14:tracePt t="299524" x="1774825" y="4984750"/>
          <p14:tracePt t="299540" x="1790700" y="4987925"/>
          <p14:tracePt t="299557" x="1800225" y="4987925"/>
          <p14:tracePt t="299574" x="1809750" y="4987925"/>
          <p14:tracePt t="299591" x="1825625" y="4981575"/>
          <p14:tracePt t="299607" x="1838325" y="4959350"/>
          <p14:tracePt t="299624" x="1851025" y="4914900"/>
          <p14:tracePt t="299641" x="1863725" y="4841875"/>
          <p14:tracePt t="299657" x="1863725" y="4797425"/>
          <p14:tracePt t="299674" x="1870075" y="4759325"/>
          <p14:tracePt t="299690" x="1889125" y="4695825"/>
          <p14:tracePt t="299707" x="1895475" y="4635500"/>
          <p14:tracePt t="299725" x="1895475" y="4565650"/>
          <p14:tracePt t="299741" x="1895475" y="4530725"/>
          <p14:tracePt t="299757" x="1892300" y="4498975"/>
          <p14:tracePt t="299774" x="1892300" y="4489450"/>
          <p14:tracePt t="299790" x="1873250" y="4483100"/>
          <p14:tracePt t="299807" x="1863725" y="4483100"/>
          <p14:tracePt t="299824" x="1854200" y="4486275"/>
          <p14:tracePt t="299841" x="1831975" y="4502150"/>
          <p14:tracePt t="299858" x="1819275" y="4530725"/>
          <p14:tracePt t="299875" x="1803400" y="4575175"/>
          <p14:tracePt t="299891" x="1790700" y="4591050"/>
          <p14:tracePt t="299908" x="1774825" y="4613275"/>
          <p14:tracePt t="299924" x="1765300" y="4629150"/>
          <p14:tracePt t="299941" x="1746250" y="4664075"/>
          <p14:tracePt t="299957" x="1733550" y="4689475"/>
          <p14:tracePt t="299974" x="1711325" y="4714875"/>
          <p14:tracePt t="299991" x="1701800" y="4730750"/>
          <p14:tracePt t="300008" x="1692275" y="4740275"/>
          <p14:tracePt t="300025" x="1676400" y="4756150"/>
          <p14:tracePt t="300041" x="1663700" y="4756150"/>
          <p14:tracePt t="300074" x="1663700" y="4749800"/>
          <p14:tracePt t="300091" x="1666875" y="4721225"/>
          <p14:tracePt t="300107" x="1682750" y="4695825"/>
          <p14:tracePt t="300125" x="1711325" y="4622800"/>
          <p14:tracePt t="300141" x="1730375" y="4568825"/>
          <p14:tracePt t="300157" x="1771650" y="4479925"/>
          <p14:tracePt t="300175" x="1825625" y="4371975"/>
          <p14:tracePt t="300191" x="1857375" y="4283075"/>
          <p14:tracePt t="300207" x="1917700" y="4191000"/>
          <p14:tracePt t="300224" x="2022475" y="4076700"/>
          <p14:tracePt t="300240" x="2085975" y="4013200"/>
          <p14:tracePt t="300257" x="2155825" y="3959225"/>
          <p14:tracePt t="300275" x="2251075" y="3914775"/>
          <p14:tracePt t="300291" x="2339975" y="3873500"/>
          <p14:tracePt t="300308" x="2416175" y="3860800"/>
          <p14:tracePt t="300325" x="2527300" y="3838575"/>
          <p14:tracePt t="300341" x="2609850" y="3829050"/>
          <p14:tracePt t="300357" x="2714625" y="3829050"/>
          <p14:tracePt t="300374" x="2844800" y="3835400"/>
          <p14:tracePt t="300390" x="2908300" y="3848100"/>
          <p14:tracePt t="300407" x="2971800" y="3863975"/>
          <p14:tracePt t="300424" x="3089275" y="3911600"/>
          <p14:tracePt t="300440" x="3155950" y="3940175"/>
          <p14:tracePt t="300457" x="3219450" y="3952875"/>
          <p14:tracePt t="300474" x="3276600" y="3978275"/>
          <p14:tracePt t="300490" x="3292475" y="3990975"/>
          <p14:tracePt t="300507" x="3302000" y="4000500"/>
          <p14:tracePt t="300524" x="3324225" y="4010025"/>
          <p14:tracePt t="300557" x="3327400" y="4010025"/>
          <p14:tracePt t="300582" x="3327400" y="4016375"/>
          <p14:tracePt t="300704" x="3314700" y="4016375"/>
          <p14:tracePt t="300710" x="3311525" y="4013200"/>
          <p14:tracePt t="300725" x="3295650" y="4003675"/>
          <p14:tracePt t="300740" x="3273425" y="3990975"/>
          <p14:tracePt t="300757" x="3225800" y="3978275"/>
          <p14:tracePt t="300774" x="3162300" y="3952875"/>
          <p14:tracePt t="300790" x="3117850" y="3940175"/>
          <p14:tracePt t="300807" x="3079750" y="3927475"/>
          <p14:tracePt t="300825" x="2984500" y="3921125"/>
          <p14:tracePt t="300841" x="2921000" y="3905250"/>
          <p14:tracePt t="300858" x="2851150" y="3898900"/>
          <p14:tracePt t="300874" x="2762250" y="3876675"/>
          <p14:tracePt t="300890" x="2695575" y="3863975"/>
          <p14:tracePt t="300907" x="2635250" y="3857625"/>
          <p14:tracePt t="300923" x="2587625" y="3857625"/>
          <p14:tracePt t="300940" x="2559050" y="3857625"/>
          <p14:tracePt t="300957" x="2549525" y="3857625"/>
          <p14:tracePt t="300961" x="2543175" y="3857625"/>
          <p14:tracePt t="300974" x="2533650" y="3857625"/>
          <p14:tracePt t="300991" x="2517775" y="3857625"/>
          <p14:tracePt t="301008" x="2508250" y="3857625"/>
          <p14:tracePt t="301024" x="2505075" y="3857625"/>
          <p14:tracePt t="301040" x="2498725" y="3857625"/>
          <p14:tracePt t="301057" x="2495550" y="3857625"/>
          <p14:tracePt t="301074" x="2489200" y="3848100"/>
          <p14:tracePt t="301091" x="2489200" y="3838575"/>
          <p14:tracePt t="301107" x="2489200" y="3822700"/>
          <p14:tracePt t="301124" x="2489200" y="3806825"/>
          <p14:tracePt t="301141" x="2495550" y="3790950"/>
          <p14:tracePt t="301157" x="2508250" y="3762375"/>
          <p14:tracePt t="301173" x="2549525" y="3702050"/>
          <p14:tracePt t="301190" x="2565400" y="3679825"/>
          <p14:tracePt t="301207" x="2590800" y="3654425"/>
          <p14:tracePt t="301225" x="2641600" y="3609975"/>
          <p14:tracePt t="301241" x="2689225" y="3587750"/>
          <p14:tracePt t="301258" x="2765425" y="3559175"/>
          <p14:tracePt t="301274" x="2886075" y="3536950"/>
          <p14:tracePt t="301291" x="2981325" y="3530600"/>
          <p14:tracePt t="301307" x="3073400" y="3530600"/>
          <p14:tracePt t="301323" x="3235325" y="3530600"/>
          <p14:tracePt t="301340" x="3321050" y="3540125"/>
          <p14:tracePt t="301357" x="3406775" y="3556000"/>
          <p14:tracePt t="301373" x="3556000" y="3616325"/>
          <p14:tracePt t="301391" x="3644900" y="3638550"/>
          <p14:tracePt t="301409" x="3736975" y="3673475"/>
          <p14:tracePt t="301424" x="3781425" y="3689350"/>
          <p14:tracePt t="301441" x="3806825" y="3698875"/>
          <p14:tracePt t="301444" x="3816350" y="3705225"/>
          <p14:tracePt t="301457" x="3835400" y="3711575"/>
          <p14:tracePt t="301473" x="3870325" y="3736975"/>
          <p14:tracePt t="301490" x="3902075" y="3746500"/>
          <p14:tracePt t="301507" x="3911600" y="3756025"/>
          <p14:tracePt t="301524" x="3927475" y="3771900"/>
          <p14:tracePt t="301541" x="3940175" y="3771900"/>
          <p14:tracePt t="301558" x="3952875" y="3778250"/>
          <p14:tracePt t="301591" x="3956050" y="3778250"/>
          <p14:tracePt t="301630" x="3962400" y="3778250"/>
          <p14:tracePt t="301845" x="3962400" y="3781425"/>
          <p14:tracePt t="301859" x="3962400" y="3787775"/>
          <p14:tracePt t="301874" x="3962400" y="3790950"/>
          <p14:tracePt t="302266" x="3908425" y="3775075"/>
          <p14:tracePt t="302273" x="3848100" y="3756025"/>
          <p14:tracePt t="302279" x="3778250" y="3740150"/>
          <p14:tracePt t="302291" x="3695700" y="3721100"/>
          <p14:tracePt t="302307" x="3451225" y="3667125"/>
          <p14:tracePt t="302323" x="3321050" y="3648075"/>
          <p14:tracePt t="302340" x="3146425" y="3622675"/>
          <p14:tracePt t="302373" x="2695575" y="3556000"/>
          <p14:tracePt t="302408" x="2212975" y="3502025"/>
          <p14:tracePt t="302425" x="2028825" y="3482975"/>
          <p14:tracePt t="302442" x="1762125" y="3454400"/>
          <p14:tracePt t="302457" x="1590675" y="3444875"/>
          <p14:tracePt t="302473" x="1431925" y="3444875"/>
          <p14:tracePt t="302490" x="1282700" y="3444875"/>
          <p14:tracePt t="302507" x="1120775" y="3444875"/>
          <p14:tracePt t="302524" x="1050925" y="3444875"/>
          <p14:tracePt t="302541" x="1006475" y="3454400"/>
          <p14:tracePt t="302557" x="939800" y="3473450"/>
          <p14:tracePt t="302574" x="895350" y="3495675"/>
          <p14:tracePt t="302590" x="857250" y="3508375"/>
          <p14:tracePt t="302607" x="815975" y="3530600"/>
          <p14:tracePt t="302623" x="774700" y="3565525"/>
          <p14:tracePt t="302640" x="749300" y="3587750"/>
          <p14:tracePt t="302657" x="720725" y="3632200"/>
          <p14:tracePt t="302674" x="708025" y="3654425"/>
          <p14:tracePt t="302691" x="708025" y="3683000"/>
          <p14:tracePt t="302707" x="717550" y="3717925"/>
          <p14:tracePt t="302723" x="742950" y="3749675"/>
          <p14:tracePt t="302741" x="774700" y="3781425"/>
          <p14:tracePt t="302756" x="825500" y="3829050"/>
          <p14:tracePt t="302773" x="850900" y="3851275"/>
          <p14:tracePt t="302790" x="898525" y="3886200"/>
          <p14:tracePt t="302807" x="965200" y="3924300"/>
          <p14:tracePt t="302824" x="1031875" y="3962400"/>
          <p14:tracePt t="302841" x="1120775" y="3994150"/>
          <p14:tracePt t="302857" x="1212850" y="4029075"/>
          <p14:tracePt t="302874" x="1270000" y="4044950"/>
          <p14:tracePt t="302890" x="1311275" y="4044950"/>
          <p14:tracePt t="302906" x="1362075" y="4041775"/>
          <p14:tracePt t="302923" x="1377950" y="4029075"/>
          <p14:tracePt t="302940" x="1393825" y="4013200"/>
          <p14:tracePt t="302957" x="1428750" y="3990975"/>
          <p14:tracePt t="302974" x="1457325" y="3965575"/>
          <p14:tracePt t="302990" x="1504950" y="3940175"/>
          <p14:tracePt t="302994" x="1533525" y="3933825"/>
          <p14:tracePt t="303007" x="1593850" y="3924300"/>
          <p14:tracePt t="303023" x="1647825" y="39243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oneTexte 1"/>
          <p:cNvSpPr txBox="1">
            <a:spLocks noChangeArrowheads="1"/>
          </p:cNvSpPr>
          <p:nvPr/>
        </p:nvSpPr>
        <p:spPr bwMode="auto">
          <a:xfrm>
            <a:off x="3714750" y="42862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Iridaceae</a:t>
            </a:r>
          </a:p>
        </p:txBody>
      </p:sp>
      <p:sp>
        <p:nvSpPr>
          <p:cNvPr id="54275" name="AutoShape 5" descr="data:image/jpeg;base64,/9j/4AAQSkZJRgABAQAAAQABAAD/2wCEAAkGBxMTEhUTExMWFRUXGBsYGBgYGBgYHRsaGh8XFxgaHR0YHSggGBolHRUYIjEhJSkrLi4uFx8zODMtNygtLisBCgoKDg0OGxAQGy0mICUtLS0tLS0tLS0tLS0tLS0tLS0tLS0tLS0tLS0tLS0tLS0tLS0tLS0tLS0tLS0tLS0tLf/AABEIAMIBAwMBEQACEQEDEQH/xAAbAAADAQEBAQEAAAAAAAAAAAADBAUGAgEAB//EAEEQAAECBAMFBgQEBAUDBQAAAAECEQADBCEFEjEiQVFhcQYTgZGhsTLB0fAUQlLhIzNichWCkrLxJMLSBxY0Q6L/xAAaAQACAwEBAAAAAAAAAAAAAAACAwEEBQAG/8QANhEAAgEDAwICCQQCAwADAQAAAQIAAxEhBBIxQVETIgUyYXGBkaGx8BRCwdFS4SMz8SRicgb/2gAMAwEAAhEDEQA/AMXixzTWTYPFdB1lpieBBqLKfUaOeMSoxBrC9jKmGrGYjcbfSK1js3DuYjTkFiD1kXE8NK1uTbRveLFGwWBQXyZ6YlDAsKCV2SLakw6+LyyNo4jWISlrDpIAB3NCgRuzGlrrcQGDUsxMxJUQ3AnjBPYgiBSaxBmhrsKT3yB+og+sDpCfEAHeWa9PeOZbqbmPWrECcIDGDtCtJ3aOcTLSgfnUB5fvljL9KeZFpj9zCVtV6tu5jNTjM2QAlKnQzNvSzAAcoyPSemSi9k5MN6xpgKJepaWTOlDOEks54+IiotMqABzHI+LGZXF+zEtRUZRJY2GnkY0ho6y0t7fKcyqTYRGmSqUtJUCCkj0MVFcNxOqjYl2mumjb5Q1uJljmQKytCwWSWSCAqxB8i48YpJUu9rTUrejXp0fEJHu6/wC5m6nSHVjYTKiyIqbbm0ECeEuYtqu0WkxlIyht51+kdCAgKieEDMrSOA7QwJPmTzMHHh0gSPNaHusLTylWUqubcINkxaQTcWmw7N1eqCXbTpFUYaWKL7k901MmYGixaNE9nICklB0NvODpG0XUGbz82q6fu1qQdXPlxgn5gg4nQGghUrOZQSGDQYESYGcsWHODvOTmWMMwizr04cf2g0WcBaXUgAMAwhtpF5+czZoCid5ioOLTUPM9UorSbX5RIW0cBdcx7AA8wJVviKQBBHtmbTJ3GO1WHpWqZJJIyrdJHt4hoQG2G8dplBLoe943Mpe5kd3L2pkz0i5fdYDiMK7feYxhfZUpSlS1Eb2gSojAAAMTnHqREnKRcvCyY1VDYtC1FSO+kF3CsrcnIEM0gtVHvjHZQuZanSmj1QlcReYlvGGCGJExOZ/GQD+QFR+XqkRi6+qE1CE8KCfj0lLUN/yL7M/nynNFOzKJIzE2AjMo1jVdmtudse4RK1NzXlHD8wmrQQXSkF+ObfF30foGp1iamSOJZpqxN2lEAxv7QZYtFMUAVLyn4ioMY85r9D4NTxUGDzOqsWp7Gg+0VWZcsJSXWsBKWudACR7dTFW91AEHQaTxa/m9VcmTJuHdxJAPxqYqPsOg+sRtAMn0lrzqXIHqjj+5IqRbxhNYzLiqk2iKS2yZ3EJIkHVukG1RRO3CG/DnUmFNXUcSQwlGVhiJ8hmGYPAJWJMu0bOnEyM2nVJJSqzG0WgATeJZbGfGcGeDtAsZ3h2K5JgI374U6XGI2kdpm+w7FAoDnAK/QyzbrKtMoFWV7EN9IIGzXnOLrMt2tw8pmBfGxhrZWVybSVJG10hXWV2jCjw1hl4oxyTQNkKviKh4NeCUYN5yjMs4jiSJEsrWeg3mHKLCTYmYWf2wnqUSnZB0HCI8SNCQ1VRALzbjccoqoxtYyxpTuw3IgO8KbCC23lxmAFoxSzSF5hraBpYZh7ZnHFQyxMWVTgdCoD79I7ZdiphK22vfuPz7TQ0BSmYTMuoDXiOMRTbYdpl0gN5hHVVqpgzSCFDQjeD0i6unZ13Ln7xe7tMn2nppsvKqZtlRtyhJQLIDEwVdOMyXKMshKpZDjkC4PS0RSfa9z74dUFlxzNqJ2dIULhQfzj1FJtygiSvE8Ep4be0KZLEFGZPUE3NkjoGD+ceU1IfWatlp+75TMrXq1SFlWiou7AO/fHotHok0y7V57y7RoBBKS0DMJm8pb1cfOG7bNeMIsZ53o8YYDCi8+YlQIVoRA1VVkIficwBFjJtAtF5i2dJAlPrlDg9HePKeLTUML+6DqaqUaIo02yct293wn2KVyZgaK51F/VEyN+MSStm0hTb25keYwSVubCC8I9TOFMnmCqKzKCdwghQEYKYmbrcYmqNnCYYKCdY4KBKXZvHjJmAKJynWOakLeWPpPtM1PaLDUz0iYi+8fSBpvmHVS4xMXWUhZhYjdFi0qhpHluFdI4yZRoMUmSzY2fSFPSBzHI5E22F424BdoTe2DLAsRGe0ctTjMXBCVpI0KVBwfveIeMqD3lN5GlBh1gQesrmUaGWAXOsEsG0LiWIJlMoh2BIHPSHdISriYzEa5dQSpR2hcJ3NHFukaq2kwr/pgZM206hWElKgRwLb4Q4KG8W16b7h8ZPlUayCcthFjiXA24Y4nUmS60ghsxYwlf8Au94+0rVBaoDKVVJUmYAqwdh0+3jj64MjUeVleGxGXOkTwVq2crjgYN6QYe2W1cq00XZHu1LUtKmChpz4wej1DUzY8/xCcW8y8S1W4bLqkZVPbQpLEfKNmpTpVQGIuDIBtkTE4n2Rn05UtBMxHHRQHBQHuPSKGo0lh5Mj6/7nISDcy32YqHlhB1uw5b4t+j63l8M9IZOZ72ixDuk5E/GrTkIj0hrCg8Kn6zfSKrVLCw5inZWidExZF82XyDn/AHR3ommKat3vb5f7gaNRkyl3eoP20bUumfE7BfcYVWIUbjAfGZDrcVQnS5EYtf0sieWmLmVX1IGBJi6mbMIYG5Ye8UmXWam27AOBBpUa+oJ6AZMvYTgqMye9JU7PwY292iw+gpaV0vm/N4D0QhEs9ocCQJRmSkgMNoDhxEN1FEMLqMidUp4uJiKnRoy7ZvERaarKn3geTDVZmMRxNyw0g9t44WWJ01Yp31G/hElBaSHIMdUZa/h2VQHmXmN8jewzQdn8WVKHdzHKfaFta9xGAEYMLiUkKJUm73tB06nQxNWlfImPxSmKVksR4GHXibGBkOo5QHJjoQM0NLKKQE+fWK7gXvLCYE08hRmye7PxJ+F/NukKBNNs8GU63le/eQ0TC7HUFm4QVjeAcynKmlP9x9IeDtEYlInmCnS03Us3MLZyTLi0VAzJCpXeEiXKV/czD1jtxHJiiv8AiIEYLMGqkvE+Ms4UXmtn4oZqEgEbIiPFWpEpVVxtMdwCYJxTKIB4fPrDUYjBk6cWfwz8It2tmIQUoCMi0LdxvH1hdR7sr9jGalCggpSZUyVNOdSlsCMw0IuR7w2rt24iqg3J8JTFFJqZMvPNZQSzOLHTfBA3zDpMGQG8XTh5p9lGZXNrNwtCqtMtlZZpuB5TG+zOJmnm5SXQouH56iNH0dqPEXwH56QmQDifomysOnQxbypsYmZftVhSZaPxEtXdqll23K5NuMV9QVRTV4I+vskM20XmWwWWambNnruJYKj1YlI6BoqaBTUqNqKnT7/6ERS85LGafsXT/wDSB/zKUT4HL5ho0dIbUlP5zHaXCSfjmKS5BKXzK4D74e0P1HpKnRFuW7f3H1a6pM7LVUVSjlsnjoP3jM8LVa47nNl+n+5S/wCStzxK1N2eRLYq2lc+kaem0NGiLgXPcyxToKs9oafMpUxtkAhHoCfl4Q+kPEfxOgwP5M1qg8CiKX7jlv4H8xirnBE6UCWzBQ8bEe0VPSg8qn2zK1Aus1VPUBSOIUH8CH+cN28GRafnGKScsxadySfIaRh6hdlQiVfDO6wmfxCY6SfIQlcmPVNovIFdgk2XdQ1uDdiCAbFr6wxWB4nPRdeREUJOkFFxiVRrVokmIJEkKTKNHMUktMSW4kQl0vkR9NyuGhJlUuWp0/CdIEKGEJiVOOJQlY4ggd7LCt0EEYcGB4gPMCvFpSAcoCTuAF4KzHmCWUQVVWs1rxJW87daWsIEwspmG/NZxANTutjAqLvEqTqQOSGCjqQLkfI/e6E0qm3yn4RFE2baeYmqclJYeJPtBEky8MCwn1VikiVZQ2jdmvEBH7Ti46yNXdpwxCEhPWCWiesg1h0kJeJLJfMYd4a9onxG7zTrppedXcLUlQ/KsBvNOnlCX04IuIl6AJxD0uLLlqGcZVJLpUOPUaiE7nQ5imaogAPTgynjNWmpTmCHWd4+9IZcPTIEvVNQmoTHNsiE7O4b3kkEFg5BbiNXi0tmUHuIqjcgSVPo2MxAUApJsriPDk0AmBaDR8pZO0HQVc2UGFS6ubtDN14wX6GbLs5KlTR3y2mKCm/pCkjM7bzca8Iu6PTqSals9I4ubbZpE15BclzvjR2CCptMh/6hY6ZhTIRdmcD8y1WSn1jD1x8SqKK9PuePlEV2udqyxMwBNNQkpOWYiUoLUPz5viSoHc5sd0aJUUqRQdB+H4wymxDbtMwvtSpEhEincFmUtnOYklkjebtFA6tii0qYzxfr8P7grV2oFXmOYR2QWU99Ugtrk1/1njyi3pNHSRh4xBY8C/5f7R1LT38zzQ0skBwkMEhrDQXH0jadgALnniXWUAYi+MEkhALFWp4J3n1bxivUJICDr9usfo0UE1W4X6noIWnkgIAHIDwv8wPCLIstgOkS7F2LNyZn+1CM02Wn9CSo9VaeghDU/EqC/AzFbdzCaOjdKJY4ISPIAeMSesWeTMlj1alMydx/YR5z0h/3mSgAuZk8XUFhISWe9oVSGYupkRytrSUBBuED6/X0ECtOzlptelmChE9l/wCJIpKcOVEW3BoJntiYq075laX2glgZe7ytwjtl5wqWxEK7FcwZI14xISQahi8mnmLG5I3PHYBvIG4i0dVhalgDZPNiI7eBO2EwcvAUlQzTAG8TaI8T2SDT9suCbJlBwkE8SIDceYe0GfHF0uNOsBuvzC22lDDsSRMPdmyj/LVxP6TwfUc7b4HYp5/8iK1EHI5iWJVCacFZSVqNkJawPzhtLN78jmAlbctj0mKr1TCTMman7aH8zjfrFjMG8OPWOkTsSU7jHXk2m/RhktMwr7wB9zi8chW1oSsCcRxfdhBQyVJJ0IcQDFTiWdpKWIkqtw/IQqQosdUnQHkeHWKj083WZtegF8wneD4uZGZCwQCpyxIZwOGotBJVKIBbi4g06rU+YzXzpQWmbK2kkbQ1v/x7QzxAzXjGqJvDr8YrLwmVV5VoQU7nDj3i0FI5lnykXE3WFUAppIR3ZSNSp3dhqYt6SrZ9p4M4RjEKlKZZXuAceRi9VqeEjMel5xO3mYHsynvq3vFXTLdZ/uNk+pfwjI9F0y9Q1W/Cfz6SvQF23GU+2XacznkS1fwk/GofnP6RyeO1uqDt4acfc/1946vWB8qyx2I7OJTLTUr/AJqg6E7kJOnVRG/wi5o9OKa7jknr/AhUadhuM2KZ7S1Brk39vlHn/TdZv1iIptYDPbM06NK9iZDlzu6Uprg6em+PRvpm9Iaakap2kZx3/MzmqKjWAvAzKcLJWDchr6ARorT2vuOTB8c+H4dsXvDSkZfiIZIJPufvpDWa4xAuDIZlGatUw7zb2EMVbCHTXqZTqpoQCrcn7EVmYBSTKx7z8vxee65iidTHmazeJULRQa4Jk6mqycrdPOJCzkYkgCVVoY5lGzadHhBqdBNr0ot6wv0AnuG4XOqVhaBklD8xsD0/V7c4uabRPUH8zILlm8vAmlT2UpwXWDMVzsN+4dN7xq0vR9NBnMll3G5gMR7PyFIVklISU3BSMrkbrWaDq6RGQhQAekEoJlqjFiggBDdY8/sM5n29JwrHVqsm/SOFLvINY9J7IQoIMxdnNukHaBc8mBpMSClFEzTceEA4IyJKPmxjScIBUCCW1MTuxecUziUpyMjZXzGz/pHGABhsLTQV0gTJKFKIUrRTNcjQ9fnC28vmBlGsNjBhPz3GKJYWyi/DmN0WlYMLiMDbhedSaBkAkaxBIGZJsBcyhJwslIIAbnFY72zFCnUbMLOlTZaykEloAUb8SH0rKcQqKxafiR1sRHWqLOV66cE/eUaXHUMykONDeC8VrZEj9Qx9YTihmyfxCFTAFSiClYUHLHQ9RbThE0yNx3cERSsAc8RnHsNkyimZRzSpKixQ+Zvm3Iv1jmpA5Qxj00PqmH7O9pxJUBOl5k6OLENwe1uHtELXZcNmClZlweJ+l0GMUk+WZiZiSlKXKVMFAb3SdfBxFlXDcSytQNxPzrF8XlrpFokl0953aejkp6sGD8ota2uamnAPJIB+GfrOqtdLyJhdT3VMvJ/MnzCkHghFifMn7EKNb9Pptq8tf4Dj+4AbYntjfZrCUzSVrH8JLpRuzK3r8N37Qz0bog6mo/uH9/n8QqNLdkzayJ/dy0Syo5EJAB4n6abPWNunQFgp6TW05VUFvW+09pcVzpWneG6X066GMzW+iFr6ynUI8oBv8OBHGsUW989IMXjcAtxKfMJRzN0cwkzytILg6ERKjEJRfE4pyLDfp05Dh1MS3Ea5sJn+0eJknu0BxopXP9ow9fqL/wDGvxlQgEWMzq8ISX7xyDvG6MjzDIkLTUCxhKPs7Ll7YUdHDxLO1hcWvLOjoL46e8SxIwSWsBa7pYFuPLpFn0fpfGfcfVEs+kG3V398rLnABksALACwADacNI9FhRYSha0UVUxIhWjCFA/Th9TEgi8GfnfaRctM+YggqKVWGguAR1sRHndRT2VWA7/fMTUdTgxKlzKWlIDA7hCYu+cSpXpK1CWLBNo7gQiL4ET/AMPGcADMo6DnxMDecyjpNxh+FMgBXByYr33GWQNomQxav/iLZykWDQ8JxK7ObmKYTjsyUdsFSDqL6QNWluGOZXcblsZrsiFsqygbvyOhHzipTqFT+fmJXpVPDbMiql55uVCSq7JTxPyHWHVHubCMepvbGe01UjsxT5R39aEzPzBDFIPAF7sGiPDPVrfGSUH7mzI6USkElcxSiLtoIsAi2BLG9ib3hqKWVKCglSUfqUbeHHwhhQgXbE5KjKb8xmfKkglgFvxAbwEU6moRcAXg1qqucCAnYfKUg5EZFtY5iz9C/pCRW3cCVyAekSw6jMxLpWyhqkjzu8WBa151OiHxfMMsTEbLhYXaxBBI3HM14kDpIqUmp9eYnOkzJRdiBzBHg5sYA07cRRpsORBzKxPdpSlISEqdgGuxItu0idxLC/S8PxGIAMXw+WpSUIHxLORPIOSo+vqY4I1auKYk2LPafotFJShKUJDJAYeAHrHr0QIoUcDE0lFhYRrugtBSd9vdjB5BxGAkG4imG02RCkm5Cy/o3o0EuRcwnbcYxKV6a/WCgiDzZV8jE8iFzOKufufx5RwIENObmTqyudJShTHTPp5RmazXgDZT+cio+7AmWqpYSBttwvrGNuvK5WVOysg1E0mYvNJlJzrSLZj+VJPAkX6c4s6Sh4jZ4kgXPMtY1tS1KAuPY2Plw5Rpa+gHo45XIl7Sf96e8ReWSEJD2yp9RBaNQtFbdoWsN9Q/vM8mKYffOH2uZVtmBlav4CCnGOU9jz++EQOYBmJ7TU8s1MwkOSR6JSPlGLrjeufhEOovGsLpglOcOToIpzgLZnNRKCHKjtHdE8zrmWOw2CoUozy5A0cvCKrdJNNRe8tdq68SZWVIda3AEdTTrDqPYTCYaRMUpJlJDavDWNopBul6TSIUAlkg8Ggd8dtsIr+IEpRQkOE8NH3jpFTUAbsczN1JBbEGoKLzAQnNqE6tzP04QCHcbExC4xO+9pk2IUsjVQdjFoaenbNo/bRGDH5NXKVn7lGeYh2VMAN+Q0iwG2i6x7DJk2bWzJhCpimKd2gfg0LqDcJNgwAvOZFeVLyAX3RV/S3zBWkCbRqTgdTOPxhBHOG06FNMw/AMLXYVNpihZOys5SeC9x5A6RxHmsPw/wC4FakadmE7qqxJkFCZYdSnNrgjfBg7oflrJjmSqeYtJLFRGuUmzwSnFjO0xv5TyIPGV5glQSEl9pgzvYO2u/ziHABEjUKMG08wKWtcxKUEBSEFSX33Y7tWMRSJpVDUXmKp0yz+XmaWkx8y1ZJqcqh9+vlG3S16MvmGfZLQcjDixlCk7SSShS0heUKCSGuCfcX1hn6+iev0jKZ8Q2WLVPatAmK2VXYWA3BnJfXd0AgU163PaWq6LRsh9br7PZDUGLy1E5SX4MT4FouU9QlT1ZXuDO8TqssnvBfKfhGrcdNI6tW8NS1pxbbMmnFDNU5LOWvoH+UYNfUvUJJ47SAd08n4QsrzDMcimUBcEcfK8VlrK3WE+mcZtx8ppcSwKWsIU2bZZhuiTc8SUKjkSnQ0SZEkpQAMxcniWf0A9Y9BoaWymCeTmSO8nV0z+CrmGhupNqTe6XNCL6hPfPAlgBwYeTiOprtQD2RNVt1Rm7kwU0OQIaBBE7lID23WHziTxBMPIllyYgCBIeLdmVTJhmy5gWHzFO9+HSPOV6weq3viGU3vAywQC4bLxhRNpKi8i4jImTlvlZLWvECwkOCx9k/Qey8kypKUnclzFdstGILLM52jqfxE4FLsiwb1hviIgsTFlGaTCjKoqYoLXvrEmqhF7xbHw8mEkGZNVlRazlR3AamEEs5sotEms74GIabUyEtLl2/VMVdSvoOX/JYoC4X5yFA4X4mFo1pUCArMR8Tb+ChFaooVrCVaihTjiAmYWHN1DkAG8IMOe14IedyqYyJpWNC9otg2FppkEnEWn1AmFT2PKBAtIVLGeUdOxSpN1OwA1iQTxGooAvN9hq2pwhaWmZnB1JiGccCNAPWS+0FTNmnuMjJNi/3rC9u7mc/mG2QjKmSllKh/EQ2YfqSfhWOII15jjE59br1mbZqb45+8fnUxmJTPlsS4CkBn4O3v5w1VLkbckx7ZtVp/GVqvCpCpIllJ1CioEAuPO141KfozdY1D8BHuocWiaMClIOaWVoWxSFAvY3uD8mhrejqRHluPrBRApuJFrMAm95nVN7xIezF26Df5xSqaKpTyBceySyluTJs6f3CVBKrrLgcALAnneKd7m0uoo0KeI/rn1R2H+R/iBwfvJy+6exuo7wBr47vGH6eh4tQKJWNRqme83tLIQhDJAAG75849GiKgsohgWnk2WCSDv+/WCZAwsZJW4mDxfBlSpoSknIq46bx4fSPPauh4DezpF09O1SqtNest4diORaCpR2QbfY6CMw0NxJnq9bWp6ekQbXaXOy1T3omSFHaJcHkYt00LsAJ5LrmbtFIgJCSkG28A9Y295vgziTJPaGRL7goEtKVZkkKCQCwUl9NxiHRmHMtaKoUrBvf9QZnV6nr9+8XG5tIAnCOP3ewgrSTGpctk8yPIcYg5gNPpjplkgbTbI66QNS+07eYB9kQp5U0EKdKTvZ/WMMei6jcsB9ZwBj1WnvE3ABttNFlfRY6t9JBTtINbg0zMFFaCkq1JyNwBG8RX1WjNFC4NxJSk9Rgqi5j1WqemWUlaQk8N46xmIy8rmTUR6Zs+JEk1JJEuWA5/MdP3MVGo380Wa7OdtMfGUJODZ32nULrWogJQNXvZ/skCH0qYiHQKe57npJ2JVYy91JZMv8yibrPFRs//ABBGoq+USoaq8Dj7yScg4E7z9/SANQkQTVJFhiN0c5CCFZz0SknwcwBVG5k7U6n6TQyJqFJCgtgRo3nrCDVANjK+2cTwkzVF7aNwjTWazm5sIpPoUscovEwtthaFoa0052QklSWL3YxHItCRSsTpMenInmYCFq0Y6CJAFpG43jkztsUlXeS0mY9uAgbdoRe2DB1FWuqSJyfjli7sAx/LzHKO2EZiqiCotxyJT7NT8spZSGzqu+rBtno7+kbXoukuwt7YGnUG5Mod79I1DLRE8mzrOPH78YG8gRVU13PIGIk2kbHcMC/4oDLA2m/Mk6/5hrz6tGbq9KpvUUZ6+32++Jqrc7vh8IxgmFCSpa0KzBQSLhikh3flcXgPRzKjsCebW+sGg4B2mWULYP8Af2/vGzLcEZrqT0+kTC6GRsan51ZE3yAlR6a+A+cY/pCoajeGovbJmvoVWhTOoqfD89slS5Vi+pLdBGYCJjajUNqH8Rv/AATa9gZSO8WU3yAAnmbgf/mLujGW90Se83ilgJJPX6fOLoBJtIkHECV5ieEWVUAWhrgzPTE2PNTe0N/dLAnUpFwN3xf+Po0TIMamnd4qPHlEKOsEC8XmEnx0iWPQSfZPUot8oCDBTalKSEl1r3S03Pi2kIralKeOT2EuUNE9Ubj5V7mJ18qdlVMmKEsISVZRchr7tD5mKNWjX1Clqh2gZt+fnslz9ZpdIhFFdx6k8fnwEz0+qXMSlKlsk3AKuoBUbkn2EefNh6omUf1WuszLccgCwUS1gOEsPxFZM7inQQQxBVMtYJbRJ8zubWHICw9koP4qsQ3ltJXantN+IVkko7mQGyoDuprhSr3L3bje5vDGIttEru27B4meSlSicoJ6AfSFbPZACdhHJRZgZOY8VKmB/ALAghTPaHtPb7zvulrLCQjyPuVxO1+wnbW7fnznQkTN0gf6R/5RBR+oELa5/aJSpiXJzO+rw4YEsWzPvxxSqzE6tEXxOZtsjVVdNnLZOyN5jrDrJBJ9WP4VSMk8VB3OpaOv0jAmLxBeHd4ouq59Y4GwgFLnMq4VI7tANyWZQJa8cWzaEq+Ud5pqFA7pOg1dusei0AtQX86wwLGcLLWOh3xaMKD7zLrpAHM614HM3T5RF7ybT6YvMAPA+Nog9oJELRzSVqQdQApCv1AvsniQx9IytVR2EsOJSrU9uRxDTlMn1HzEXtHX8RM8iWdPU3jPIk2qqyghrqIYdYdqK2xbLyeJpaagKp82FHJjFNSBMtSdSpJzHebX8L+/GOo6cU6ZHU8mRqtQazdlHAk7B8MVUISQrIkbKlM5J4DnzjG02kaqewmXTBmqwShTSpIlPtnaKjmJyuByG/TjGzS0qU8COCgSl/jKrZgD09IZ4AHELZDulYzJLga8R1gb2NjA98zyklSwga7T+JIc8GDnwgK1dKCNUqGwEt01LcR6fSGWoEqSrOnMCncNLvvEVtD6Qp6xSUBFjm8h0K4MXmkD6RoE9BB908UWZ9ToBcngAN8IeoqC7f8AsZR071jZB7z0HvMKjDZsy6j3aNGTdTc1aA9IVarU5O0duv8AqWPE0+n9Ub27n1fgOvxgZ1VT04KUM+/Lc+J49TAF9PpuefmYa6fWa07m49uB8BIGJ4oucO6Qhgd2pO+KGp9IFxsUWB+Zh1NNotLjUPdv8R/QyftJ4UmV/MUSf0JAOnEl7cmjNemLZlet6bRcU0+ePoICpxbOoKWVEIAShLbKAA1hxYam5hQLgWtPP1NRUqVDUIyYrOnIWXKlOd7CB3P/AIyuS5NzPkzEWSFsN4a8ENQV/bDFYjFo/JyEZSuz+PrBDWL1BEMaleDeWJcxAAyEO2sMXUUiMGPpVKbn1hE5s8gnaifFmgKaRfDEhcvZueG+DIlUWIxGf8LlylJzTdpX5UgHwJe0cVBFoB7RxGCIRJVMCwA7AKTtF99jpHbcZhK20WEUqdgAPmYOFDhwvAG144NcWMWwWUEzRPUklKS5HKD4EAWvcTrFMTlTl5kOkDyMBshBgTeXsIW8lOXS4s33vj0WhN6A9kjE6n23eEWzCESWtuaeHDpxgTCii1kb3G4wEO957LmX5EfflE3gmEn1DMrQg/v7giAdVYbW6xZUHB6x5VQmZLJGoDxk0WbTVrPwZUpI1GpniQUTXJWeACeQ+to0KH/I/jH3L7u/xm9Vbw0FJfeff/qUaavLkEbmHvFzcZRIj2CYkjIlIGXIGbn7g66xS0+qpgeG2DKq1V4bEZnVjAct3M/8xpCWQLxRWIgew+/vSCh7YSRWqBzBRECwBxIKjiXcMkyFhU9SikFs6RqCBoOCTrHlP/6Na4RSuVB49p4MsaVyt0HPQ+ye1NWioIRSyLgElmCiLakm7czvhvo6nU9HUy+rqAKeBmwP9+4QGJY3JvJdLLWsudjc5Dq6JTx6xrq9SqLpgdzz8v7lkpQo+udx7DA+J/qPZ5Umwdcw/lTtrP8Acdw5C0QWpUT3b5n4fghhdRqh0VB8FH9/ecLpZ0681Rlo/QnVuZ09+kAUrVvWO0dhz84QraXS/wDWu9u54+A/PfFJ9NLSyUIbmxUo9DuHkI79PSoLdVufmZVr+ka9T12+AwPp/MRrcLWU5JKUS3+Na7rXwBYHKkbk+8Uzo69Ql7ZPeZT02a5HJmfxLB58hBmLMspcJsVOSeTDhFWtoKlNSz2/MdpUegRkwUilUoDblhR/KVrB+YiqKQg/pyYWXQzLsnTgofNMT4cnwagwD9YGfiCvgXmI4HKr5RO1hBKVe/2i1RLsNkpfSyR84Ep3EgUn7faBlSpv5XPUM3Uu0VX8Li0UdnWPoC2/mDyJ9RCPCB4H1geHfgGMLkFBZAAD7SRYt841wl83xNgnbiV6WmlBCiA285tXgTiSADxF5+IyyHUCrdxv7CBF5It1kzEp6pjLlgpy/EjeE8QN4jrWnXvxOhXqUEJvexA/aC23hFjA1Epcl9kEa2jgt4JJXpGezGMpVMVK0J2k9RqPK/8AljW9HVbE0zBVwTNMtb6gEcY1DGxScjem/KBMK/eJTUjdY8DoYCTFTZ+Ht+0deTOahP5TqASx4/URVR/FqX6D7xCHxHuOBAqnlCFAbw3t7g+kTrADSa80KSBqgBg5UwE8reQD/OHobDaOkFjcmPyjccdT119BD7i0XD1RSovooaKFiPrz6xXraWnWHmGe/WKeirjMAmsB2VHTRQFvEbvCM/dqNCf8k/Pl9pWtV057icTZagQdeB3Rp6fWU648pz26y5S1CVOOe0ap3PPmdItRhji5SsqkgtmDW8/lCa9MOlrXIyPeOJyMAwvx190f7Ly1S1GYo5NlgnaBuxIY6szPvjxvpOlrNQgpmkxN+bY+FsC81mq6fbtQi339tzn7Q4lupWZZAUScqTlsTYFXxNyEej0+nr+Ei1W4AGPYPztKf6ikmaaZ7nPyHH3j0gypYZOQdLeZNzFynRRPVFpWq16lY3dr/naeT6rMWTtnxyj6w0ACJuBO0Uat+u8/enSIuIPM5mywkPBXA5nHHMiY1TCakA6AuBz0eMT0jWJsg95/iFSUHzGZ+qp5Ek95Mc5RpxjLS97QtQiW3doxJr86BmGRCiCG1aD3ASkTjccCd19TKzWAUwsSG+/SE1NSiYGZXfVKOMybMnpKnUA+7f5DQesVW1BfB49krGqXwfkJ7LpJkwulC1MNCwHkW9IJA/7Vt74a03/atvf/ALiCphScvdKDbocaVc/uk7Kv+UvV8hQAW22kZVNw3GHklTjrNLbfJkkY0tTomBwA76GCZltcxRJvYx2gq5CgkkKZnA3QdlnLc8RkhK1BaFpcaXYtwvCzTPSOFQdRmdUiU5swSyr23HmPpHbSslXF4kuoJqAJ0tQlEajjzaCANsRbvdsxnDcBovxBm96pIQoEJTZzq78N0TTZhZotgoN7ypS4kiYopSoBQJ2Tcs9iONmjc02qWsvtHMlKoeFmSnNg/RxD8xwMTqJR0IPjf1EcYQMTbLtG+XTr8+PgIo6uqRZF5MTXqH1F5MhVdUQX4/dvmNYgHwVCiPUCmoWKVOIjKC/Xw+z5xFesHp++EuoCWYQEuuKZhG4G3kG9hCKGpIteRVqbapXpK3467A33/Px/eNFq6jkxim5sIXvCRy4fXhAfrU6XPuEurpKnJsPebQstBO5/v1jv1J6o3yhfpV61F+cLLWUcWOqSLH6Rl6hKV99O6ntbH+pTrehajeeiQT7DKlFVJawi7o/SW7yVue8orWZG8OsLGOyQSoEjfGxcbbiWTxKiFOLaQIgxWbVgPlvz+kReTFDNf58zEEzpdwCayFAsA9n1vqOlvWIKkzo7VVSUi5fh/wARAFpBIEi1VWVXNgPsmK+p1C01uYNi5kWtxmWHynMeVwPHSPN1a5Zix5hGvTQWXNu398TMV9SiZ8QKuT/SK2+rfGJRr6x6osBYT6nnrXsoFgGtoBweIFF2OTKopvU5MNT1EtC3mDM2oOnp7GHrp6acxvg0055mhl4vLWP+lplHiAEoR5w8FBhR9Iavb1V/iSqX8WqaoSkqSom44DqQzQLCoTxacWqnraFnYaXPe1W3+bU36vDfArdzB8Mnlp5XYgrPlCSQRqxhRU8y9vAa0jzKCarP/DWMxaySbRG04im3G5A9k7RgNXYIQrLxZveGgFhkTlp1b4BlOT2UnFG2pKFPvvbwidtpYGnqnnEPJwBEoAqqbj9McTDGlC+sY3VT5SpKCiYTMQSk7JPeIuXtvSxEC1QL/UqV3Sm1gb+yRP8AF5a5U1YchBSGFgSp7q3kdIggtlvlK4Ut5n+XSN9lyies7AAQAfEu3sY0tBRWo5J6Syh6Camek9RGzGCTZqyHfdAO4UFjCJAF4muU7u/g+u/TwEZWmHi1TVb8/wDBK1DzuXMzeMUiRfNpqOI4cj4CG6ili4MtOLi80ONroJlCkJSzNkWNU3u5uTwIJ9o8dQGqXUncc9R3/Ohl6olF6I/x79vzrMlhdDLVMCpinsGCSztYknh7xrVndFulpWpUFq1BfsOOtpqaaVTSnVNlpGzsS/zEPw1UXLl/YRnltRW8lIljfJ6f6mtelphZbD29T/MSoKRy+XUkgE6DgByj2WmplUAPMy2a5vLEumPHyH7tFsCDeERTgcff3+UEReRuPSeLo0kONeKbemhipW0FGoOLHuIFf/mFnN/fFhNUktmYu2tjyIjEerqNE20NcfP/AMiaNbwDtqjcv1Hxh015JZYPJtIvUPSi1B58TWOiFVfE07XHbrDlKj/SmNBaqN6plF0enhhb3xmllyxdSiw4ByfZh4wwCACI+qtADJSEjidee+0S1SwnM8iVmLsCpO1qMxsgdTv6D0jOr6+muFNz7P7iPEDGyn49Jn5+JGYpkJVOXzDIH+UbusYtaoah3OYtqq8esfbx8uvxiGIhYH8VYB3IG7wFh4QsWOAIb0jt3VW9wH5aKIWtQShKWezgMVHmeEMsJWsTwJUlYatKWXMIA/Ki3md8TYx60iRk/KFOD5mEuW5INg5PWIXbeH4SqOI5hOBil2p9SAde5lqClPzZ8sWNu3LG3vlY1FU5P9x6r7WgpUgSykGwyqAPibmF/qkU+UEwPGvwJF/w2oXtCSsg3Gg9yDCjqKhN7feNFSp0WaWd2kUHKZYLcoYXEvHWIMARb/3VMUCwbllibyDrQIpMx2r3hhyjtwgnWmZvFcaqs2UqseEcGvFPXc9ZwUZB3lQol9Jb6n+r6efCFGoWO1PnKjVmc2U/GcS+0U6RUImoUDltkHwlJspJ5EWg6ShefjCVPD45lyfh8pRVPpP/AI1UgjLqZU5O0Eq4XdusG4t94xfZ1+hnXYU5DOSpwrZJB5Zt3jGt6LI8w938xlKa5a08fW8ahBj8xaaoGzvFDXK5pEKMmLqqSlhEKksPhPW4g6FHwqYWMpJsW0yWOlSg4uOqiPMliekVtWDbEmsMYkvCic2UqyoNlE6ByACXtqX8IyX8ova5gaVbsbny9fz3zY4r2XFPSTJsuYsTkur4mGQaiw1YEuN5aMel6Q8WstNlFj95oVNO1OmzIxmNoJi1TMxJUd5ck+LXj0GnFiAsy6bMXuczZYekkWY9CD/ujcW9peMtSJCjrm94aGgExpNKeBPpB7oO6BqqNa0EIVlVxZ+o5dYVXV2QhDYwWv0mQxWjTmTLlJV3gfOs8fkI80ykEh+ZXdfnL1PIZCUk5mF1Gz9Irmiqnco+E0PRmoXT1MzysxEqOVNkpsPrB0N1LIOYGp1BquSZLqMZWhZD2A4CLB1le3rfaVWqBeYBGMr/ADusbkk2PXiOUV6jO+WYypUO7mJVmJd5eYoqbRCbJHjoPCAVbYEhAv7o9hHfz9iWUyZY1KRc/M9YXU2Ib8mS3cC0Ji2CSpZQSs/1EqcqPPlBUXLXvOUjrFTXJQXBClcdAByeHXAjPFAn0udNnWQhS3/Skt5m0AXJ4gmu54EqycArV2ICAdylP6C0QtOp0xAZaj+sZQHYOcReYCOVh5QQ03eStFRzBHsFMa0xLjQ8IaKVuI4BQMCef4HWS9gTQW3sYLZJF4vNlVKTshJHFLe0V9wHIlXfSPWLdxMVmGYy1kuLWMcLWxJbbfEnVSZyT3ZUozD5DnHbhz0j9tJUvfP2nOfuUOo55g1U1g/CFEmofLgSuN1QWGFiU2QFIMxayoHQ6eUOA24AjLKpAWSu6S5D9OcMhWlPAsUmU5JlOUqstB+FQHz5wV+hki44mln1OSZ+KQolK0h0qA03pJGpBHtB6eqaD3EaT+6W8PxFM5IUhlehHIx6SlUWogZY1SDGVJO8pTBWhCcqoQpmS54rueoGgHOIt3k7ovUYSlWu1uf/ALUjd1+kAygwg0xXaCmSklCALHabkCW6CwjG1ajxbL0EZUT/AOMSByw+gJncmpqJ6e5XMUZbZQGH5XZ7OdG8BrFXT+jqRqF9tj39sUKtV12MccRrDsEYt+bdu8jqD7xr0dMqyERVmnpKNw6hmbUgMsdRoodG6RdUWhkynJpwzpKVDmAD0v8ASGWgmHQEkszHl+0TaRmGEltHbyiIN5n+0CwgiwdQduLWvy0jE9JKBUB7j7QGGZAqMRJYecZvMk+WMJDJOhVuEDeRxItdKyqAd1al9xgCcym97yfMSc1yDxO7wG+C6QcCMy58qXcI7xXFWngkQoqzdbe6QczxGIzHOR0A65dkfWC2r1hZIsZ4hiXXmV/mSPMuTBXnDb1jSaiWkbEtCTvKlhXk+kTuUdJ24DpNP2cxuVmAnozhmIC7AGwUMrFwW+7QdOoDziT4hM0OIIVJkqXLX3yELKFHMkKSBcKJsziLD+W5GeDb3/1OarYXt9Zkp2L1BJyTlAcCqWfUERWOtHRYn9R7/pPqevqHOabMLi2UJLeSrwH6wXyD8oY1K9j9P7jSaxbXmTif7In9Uvf6Q/1Ke35TQTsIk1A7ynmZSf0m3indCW8SngymCAbOJnsQp6mnO2xT+oMR63ED4qjJjNtI5BIiIqu9WBY7rECBCs5uflOGnqFdw4jE3D0gFCpSgDcttQy7cWhLWqqLWk3EKeXMASmYlLbjEioRkiCtXbyJ9QYSjNt5SG1BglqqeZZXU0z0tOa/C0AlgSOKd4hhqp3hh6ZOTOKQAOnIoI5+8QWB6xq1KXSeyiuQT3Y2gXsHChwh9DVNSbcpnEqo5zNNheMpKAqYnuy7FwSCdx4xtUPSVGoLMbGcKy95Zk1skpcTAc2p5cB6xeUhhcHEaucxWrxFLFMtydHAsno+p4dY5jjEYFvMqqjClKG/Z9VB4y1XdqGHsE03X/4i/wD6P2lbDsLDFrE5m6hRPzPrF4UwBiZ74lmXSAjM39w4KDD6CGBe0WY2inS4Oh0JHor6wWRBvDTKYpLkbviTY+I++kSrAyQ07D/0qHr9DE2kzxSRut4Ee5jpExHamtSZ2UbRSGLGz6ke0YHpSqDUC9h95WqVipssjy5gGiEeIzf7iYy/ElY1GMfl1qkpzkskWZIAzHckBIvz4B+UQAXNunWQu5zmeSZEueHJL8oIDOY4qIPEMNp5aHLv1OsM2iSqLa5gMCo5C3K0OXYAv5xXrllItFVB2jeI08qXZMtDEcA7wNMFskmGlLFzJ8lKVgEBKb3caQ+3ntCxu4j6lGWHdPgj6w0KIdh7PlAUdaFKKi7IBOgHTdAuBwBDpqCb9ozR9qFSn7kF1EFQXtoU3FJ1111hgNsxe1TAKqO+mkmXLRm/KlICR0hbqjcKBIFNRyLweKYbNAeUlKm1a8D4CdpDU06KImirttS2O8MYH9Onb7wRTp9hLAQpGSaiYUck6wNSqafl5v0gVytyCLxqix15wM5CpzaXGzzbQwqnRVvMxsfpENQKre80opKOoOZGVMzkyVeI3xOx0z0grVqKLTleETACknOPykWIHAjfBCpce2HTqhTeYuuwNKVlRcKBcvpDabnrmXh4dQXWGVSIWXIUlxY6CCbaTiSaIPInq5BIZ0p5h3hbLT6iC1KmB5gBJ8mWtlOt7sCCTbjaFkUzwJXBpZsL+6NS1koCSXL2Lsem+OZf/riM2u6gbR8TBPstdwoAhTvx136QylT2sDiJamUIv9ppUUoCUh2GUewj11NNqADsJp0xZROwhnYMAPsxJWNUSfQI/jgblB/9Lkf7YooNusI7rNYjdovc3595osLk7LjVJzebv6ExokTKfmM1MghTpLP739I4RQmcxDHZ9PNKFJQsaixDg9C247t0Y2r9JVtPVKFQeo54lWpWZGtOqftsAAFSleCgfcQpfTF+VgDUGNI7XU53FJ/qS/8Atho9MD/H6/6Mn9S3aKYpjUyanLLqJKU8syVeahaEVvSdVv8ArAHtvc/YQWrsZnhhcw/DlV0WDGQxYm5F4i8LLwxaWzDwcN4n6eYgTgXP+4VsXjUqQe+SNUhJAG4Q3T1Nwta0dTYHAkuvBRUkIsGDtziwbQwcw+yVMsu3HjHQrZtDJCQQXyiK1Q7jtEtrSUJ5pPxWrlZvjJPGHhcWiHKAWnVEEpcZgxvAgm4MUALwq54cL7w5RYjh1hm49I0Be86/GJKFKCMwKgGtffugb+aTjabQdJU06jty1I5jSCNrRO9b5jM2dKCs0oKV0DDxJjrgDmQagJwJ7U1MxRCghKRvMvaPje8SWdhgW98Wd3u90WXWpe8yaDzS3o0SKbf5D5QfiYYVbrIIinSp2Xc3MkUCvviyJqgpVjl6awalAuTCJQHzEQlLPCDnOVwbB/W0GNQo4MA1aQxzLeHdqp6S381PBi/+r6wlnR/2n3iIdQ/qKZ2vtF+MWZIlyEHQ94pT+FtYEJUAuAYFqieyMp7LzAm84PwALeZJ9oXuY8mGtdjh2NvZI82mmSFgTZOYE2WXI89BDVRT1lql4F+L++FxSvlJGzM2m0SAQPlBhipxHPXpj1c+6SEzZk8shAJ3lh7xzMTziVw1WobLCCUUhysKVcltzA2ffB0rBse2IYWbm5mkwednlINnCQk2e4A+THxj1Oiq+LRB7Y+U0tO25I93bg8Pv1i1aWVxJleDLMmYBfa8hlt5KMZWubwqtOp+fmTNn0eoqpUpnrb+ZosGUCARcFItxG8dd8aW4OoZeDMmtTZHKtyI6sABjdtN3kYkZzEkTBdralJns42Ugebn5iPNemG3VwoHAmfqMtYRKkwhc0PLyn/MAfWMwUnte0r7TG09k529vC8SKbdZNjJvaDDfw+QH4je5BsOQ03wewL1hDEYkz1KQClICTwFucEGsLATrG+I+kZkp1tyIvFRgwb2SDe86Ss5mAa2vWJC7BfrI9We/hgVZmu2vSBpl72WdTLXxM8KoBanGZRJvuT+8aDHGZeW1xeKYzVKMsBLu+6FU18147UP5LSdIkKmSl5gXTtA+4h/WVQLqY5h9SpKUqZ8oI0foYWy3JEmmbG8ZoJtiVJ2jcuNXiDjicdxuesGZgCcqXTd7WERm94i5tYwSLO5J8oLPaEDbpKFDWqSGSlxwjg5XpJLseBPCpSi4DdAfrANqG6C0i1Vv2n5QvezeB8oHx3gkVOxi0mekuCS+68cdPjmEKFMnN4anSNVi3ODFFJPgKvSNz6PNdDBrgW84gKF6QgVBtaWcGw0JQ5JJMWQMRswddm/FL7sFwrd92gdwUXMQ5FzebGg7STUywDlzgXcukdefSKlQqTcDEpMAeIpMxKZPUAtep/MSmWOGym6upjlVjxCWixyJR/wyRKSFzVd8dwcBPgkQG/bhsSVqFTZh8JMTOK1d2jLLCjfd4qI9oat3wcCMaoXxwPzmGraZMt0pJVZW1xLAOOUNQBWsO0h1CsAO0dwNkAqJ2SSD4WBi3otWdO2eDzLOmawE0PeOHBccRp4R6dGVxuWaCEHiIY2rZS6MwDksSCBsj6Rh+nHK7APb/E2/RK3LWNjiN4JOAQhgWIdiX3nThFn0Q7Pp7N0Jlf0mhFckzvF8aTLSQNpe5PzPARZ1eqTTrc89BMarVCjE/JsXEwzCpSiSq55kx5vxDUJY8mUr3zKuBYQUETFKLtpFWrqD6qwGIlGqq56S6Jqk+NoGnXI5nKe8lYhWKmqzLUVEBgTyhm4nJkzT9nO0yUS0ypgOzoW3agQYC2zGKFIzLc7FVBHeJQhSeD3A4mBYAC85lsLiLyu0SVKYyk6Pb94SKygXIid4tkR1NbTlgSEk7iAPWHIQ2VEKynKwS8Opz/8AWi+8AX8RB2vzA3MpiszAaZX5W6EiOCgcSfHfvFUdlpSSSha7hmJBHqIk5krXZTeERgqUpI1J36ekCFA5jRq+4nUrDEhsyM0cAAMQ/wBSh5g59CgPllON1hEG0Na1IyZUYcDrLbw0jhJLUzxaRKjDxKuoqL7tGhouYgrbie4UELmGXkJe4JfxhVVSM3jqOzIYTaycApwkAyknmREincZJ+cEol+IxK7EUqdEq6lRMVPFq9/pKIrNPB2Xlp0KvEg/KO8d+toY1TyViOBmWe8SvTm0HT1BGCI3x6b+uLe2BGNlIZLPvJ0H1h7V8eWAalspx3PHwkpNOuYSUJJBLktlSefOKpccsYoAnJ+v9RpOB71rbyHpEiovMcoHUTmvRL2SbrGjb4MVLHyQNxRrCd4PSCdMGdWWWDtEM/RL7/wCqCVLm7G5nKpqNdvz3SximDyJRz05UQbFJLt46xzUmvzGVKK28p+BknEQRY/pPqUwVK4Y3laxDWMpYXKHdsdFZvctHXBx1hrUAsO0YwmhmnMpLlKPiDi44X1i3S1NSgbqZood2RGquvlJDpddtG8wXi3X1iaimFqr8pZp6qpSN0MmVlYuakplLEtRDBJITpqAeMVRqnopsoiw+sGtXevcscyLhM1UmaUzkK2rOePXfFQ1LncxuZmOCps087RUyVJzJsQYhHBNxIQw+HTlGWCpJSdL7+cVnUbsGCeYji8zKG3qPpBU1zJEnS5JJD2EPjFQmCraSaku4KdQ3zhq2jCpEPT4jMlsm+0NNxgiMSL9JqaHGZCpbLlsUaEcYEUVItOKqRYiSqrFAuajKnKl9eMSKaJfbOVQDcQa6laZpMqYUpBuAflBEm0YUBaU5OOzEpzLAX0sW9oUCC1oNXTLa4legxaXNsksf0mx+kGZVNB+kpMd4t5wJF+YogjmcpmJFt/QwOB1kXhEgRNjIhAkHhEToKdh6Vi6QfAGBnXMUk4PLlqKkICSdWER1yYxazr1hlIV+pob4kP8AUt2miMUjK8BP0MDJMxdSc9YEq2kudk3GnA2iahsmIA5iNEkLrWWMwGZgq4Daa8IVV8tPEZSyTeMYnNVnZy3BzAUlEuoBeLKQCEuAb8IuuAFxFNgYkmYfj6geD6QVPAxK68ShiQZmt0tFcDrLFPiM4Us8TDaLHvDM9xX4v8o90xYHrH4Su3rSphv8tPQ+5ipV5iTzGac3bdwg1Y7OY1GPE4nQrrLEqUMhK0HMlKrbwD7w39s61xmTJaBlmpYZQbDcOg3Qf7QY+n5kIMQWkPpCHMpziZpErOHEkzB/FP8AaPnD04j6Igq0WhglgwsgOkvwiFhHiRJX80Q5uJXXmO0Q2Jn95iRDHWcLN0+McYU8p0BwWG+FMTeMQDmUKj4E9IhOYbcT7AR/GP8AbHVfVkUfX+EfxSepBSUqUkvqCR7Q7S5NjA1QmspS8tJNy2pia4AbEzXGJzN+ULiDxOZELWSI3JMTIMZa0RJECoR0gz//2Q=="/>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fr-FR" altLang="fr-FR"/>
          </a:p>
        </p:txBody>
      </p:sp>
      <p:pic>
        <p:nvPicPr>
          <p:cNvPr id="54276" name="Picture 7" descr="Crocus sativ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785813"/>
            <a:ext cx="31813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descr="Crocus sativ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4071938"/>
            <a:ext cx="31813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AutoShape 11" descr="Résultat de recherche d'images pour &quot;gladiolus&quot;"/>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fr-FR" altLang="fr-FR"/>
          </a:p>
        </p:txBody>
      </p:sp>
      <p:pic>
        <p:nvPicPr>
          <p:cNvPr id="54279" name="Picture 13" descr="http://pacificbulbsociety.org/pbswiki/files/Gladiolus/Gladiolus_caryophyllaceus_AH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2859088"/>
            <a:ext cx="2995613"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15" descr="http://www.engrainetoi.com/686-large_default/graines-iris-virginica-shrevei-seed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428625"/>
            <a:ext cx="207168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Rectangle 9"/>
          <p:cNvSpPr>
            <a:spLocks noChangeArrowheads="1"/>
          </p:cNvSpPr>
          <p:nvPr/>
        </p:nvSpPr>
        <p:spPr bwMode="auto">
          <a:xfrm>
            <a:off x="3786188" y="6215063"/>
            <a:ext cx="2249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000000"/>
                </a:solidFill>
                <a:ea typeface="Calibri" panose="020F0502020204030204" pitchFamily="34" charset="0"/>
                <a:cs typeface="Times New Roman" panose="02020603050405020304" pitchFamily="18" charset="0"/>
              </a:rPr>
              <a:t>Gladiolus</a:t>
            </a:r>
            <a:r>
              <a:rPr lang="fr-FR" altLang="fr-FR">
                <a:solidFill>
                  <a:srgbClr val="000000"/>
                </a:solidFill>
                <a:ea typeface="Calibri" panose="020F0502020204030204" pitchFamily="34" charset="0"/>
                <a:cs typeface="Times New Roman" panose="02020603050405020304" pitchFamily="18" charset="0"/>
              </a:rPr>
              <a:t> </a:t>
            </a:r>
            <a:r>
              <a:rPr lang="fr-FR" altLang="fr-FR" i="1">
                <a:solidFill>
                  <a:srgbClr val="000000"/>
                </a:solidFill>
                <a:ea typeface="Calibri" panose="020F0502020204030204" pitchFamily="34" charset="0"/>
                <a:cs typeface="Times New Roman" panose="02020603050405020304" pitchFamily="18" charset="0"/>
              </a:rPr>
              <a:t>byzantinus</a:t>
            </a:r>
            <a:r>
              <a:rPr lang="fr-FR" altLang="fr-FR">
                <a:solidFill>
                  <a:srgbClr val="000000"/>
                </a:solidFill>
                <a:ea typeface="Calibri" panose="020F0502020204030204" pitchFamily="34" charset="0"/>
                <a:cs typeface="Times New Roman" panose="02020603050405020304" pitchFamily="18" charset="0"/>
              </a:rPr>
              <a:t> </a:t>
            </a:r>
            <a:endParaRPr lang="fr-FR" altLang="fr-FR">
              <a:ea typeface="Calibri" panose="020F0502020204030204" pitchFamily="34" charset="0"/>
              <a:cs typeface="Times New Roman" panose="02020603050405020304" pitchFamily="18" charset="0"/>
            </a:endParaRPr>
          </a:p>
        </p:txBody>
      </p:sp>
      <p:sp>
        <p:nvSpPr>
          <p:cNvPr id="54282" name="ZoneTexte 10"/>
          <p:cNvSpPr txBox="1">
            <a:spLocks noChangeArrowheads="1"/>
          </p:cNvSpPr>
          <p:nvPr/>
        </p:nvSpPr>
        <p:spPr bwMode="auto">
          <a:xfrm>
            <a:off x="5000625" y="1928813"/>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Iris sp.</a:t>
            </a:r>
          </a:p>
        </p:txBody>
      </p:sp>
      <p:sp>
        <p:nvSpPr>
          <p:cNvPr id="54283" name="ZoneTexte 11"/>
          <p:cNvSpPr txBox="1">
            <a:spLocks noChangeArrowheads="1"/>
          </p:cNvSpPr>
          <p:nvPr/>
        </p:nvSpPr>
        <p:spPr bwMode="auto">
          <a:xfrm>
            <a:off x="0" y="3429000"/>
            <a:ext cx="443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Crocus sativus</a:t>
            </a:r>
            <a:r>
              <a:rPr lang="fr-FR" altLang="fr-FR"/>
              <a:t>, stigmates donnent le safran</a:t>
            </a:r>
          </a:p>
        </p:txBody>
      </p:sp>
      <p:pic>
        <p:nvPicPr>
          <p:cNvPr id="542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3313" y="928688"/>
            <a:ext cx="1189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951"/>
    </mc:Choice>
    <mc:Fallback>
      <p:transition spd="slow" advTm="3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77" x="3178175" y="4857750"/>
          <p14:tracePt t="2983" x="3082925" y="4800600"/>
          <p14:tracePt t="2990" x="2987675" y="4762500"/>
          <p14:tracePt t="3006" x="2797175" y="4676775"/>
          <p14:tracePt t="3023" x="2574925" y="4591050"/>
          <p14:tracePt t="3045" x="2301875" y="4505325"/>
          <p14:tracePt t="3063" x="2035175" y="4460875"/>
          <p14:tracePt t="3089" x="1838325" y="4451350"/>
          <p14:tracePt t="3123" x="1581150" y="4473575"/>
          <p14:tracePt t="3140" x="1457325" y="4495800"/>
          <p14:tracePt t="3156" x="1393825" y="4518025"/>
          <p14:tracePt t="3172" x="1327150" y="4540250"/>
          <p14:tracePt t="3190" x="1260475" y="4587875"/>
          <p14:tracePt t="3206" x="1228725" y="4610100"/>
          <p14:tracePt t="3222" x="1203325" y="4635500"/>
          <p14:tracePt t="3238" x="1190625" y="4673600"/>
          <p14:tracePt t="3256" x="1190625" y="4721225"/>
          <p14:tracePt t="3612" x="1209675" y="4686300"/>
          <p14:tracePt t="3619" x="1238250" y="4625975"/>
          <p14:tracePt t="3626" x="1270000" y="4575175"/>
          <p14:tracePt t="3639" x="1336675" y="4406900"/>
          <p14:tracePt t="3655" x="1390650" y="4254500"/>
          <p14:tracePt t="3672" x="1425575" y="4143375"/>
          <p14:tracePt t="3706" x="1495425" y="3813175"/>
          <p14:tracePt t="3740" x="1495425" y="3657600"/>
          <p14:tracePt t="3756" x="1492250" y="3613150"/>
          <p14:tracePt t="3772" x="1485900" y="3575050"/>
          <p14:tracePt t="3789" x="1473200" y="3533775"/>
          <p14:tracePt t="3805" x="1466850" y="3517900"/>
          <p14:tracePt t="3822" x="1466850" y="3502025"/>
          <p14:tracePt t="3840" x="1457325" y="3486150"/>
          <p14:tracePt t="3856" x="1447800" y="3486150"/>
          <p14:tracePt t="3872" x="1438275" y="3482975"/>
          <p14:tracePt t="3889" x="1422400" y="3473450"/>
          <p14:tracePt t="3906" x="1406525" y="3457575"/>
          <p14:tracePt t="3923" x="1390650" y="3444875"/>
          <p14:tracePt t="3939" x="1317625" y="3419475"/>
          <p14:tracePt t="3955" x="1270000" y="3390900"/>
          <p14:tracePt t="3972" x="1225550" y="3378200"/>
          <p14:tracePt t="3989" x="1174750" y="3359150"/>
          <p14:tracePt t="4447" x="1168400" y="3384550"/>
          <p14:tracePt t="4454" x="1162050" y="3409950"/>
          <p14:tracePt t="4461" x="1155700" y="3435350"/>
          <p14:tracePt t="4473" x="1149350" y="3454400"/>
          <p14:tracePt t="4490" x="1130300" y="3517900"/>
          <p14:tracePt t="4505" x="1111250" y="3565525"/>
          <p14:tracePt t="4522" x="1098550" y="3603625"/>
          <p14:tracePt t="4556" x="1066800" y="3683000"/>
          <p14:tracePt t="4589" x="1006475" y="3749675"/>
          <p14:tracePt t="4606" x="974725" y="3768725"/>
          <p14:tracePt t="4622" x="952500" y="3781425"/>
          <p14:tracePt t="4639" x="914400" y="3797300"/>
          <p14:tracePt t="4655" x="892175" y="3816350"/>
          <p14:tracePt t="4672" x="882650" y="3825875"/>
          <p14:tracePt t="4689" x="857250" y="3829050"/>
          <p14:tracePt t="4706" x="847725" y="3829050"/>
          <p14:tracePt t="4722" x="838200" y="3829050"/>
          <p14:tracePt t="4739" x="815975" y="3829050"/>
          <p14:tracePt t="4756" x="806450" y="3829050"/>
          <p14:tracePt t="4772" x="796925" y="3829050"/>
          <p14:tracePt t="4775" x="793750" y="3829050"/>
          <p14:tracePt t="4789" x="787400" y="3829050"/>
          <p14:tracePt t="5024" x="787400" y="3841750"/>
          <p14:tracePt t="5088" x="790575" y="3841750"/>
          <p14:tracePt t="5110" x="793750" y="3841750"/>
          <p14:tracePt t="5146" x="793750" y="3844925"/>
          <p14:tracePt t="5201" x="800100" y="3844925"/>
          <p14:tracePt t="5210" x="803275" y="3844925"/>
          <p14:tracePt t="5223" x="809625" y="3844925"/>
          <p14:tracePt t="5239" x="819150" y="3844925"/>
          <p14:tracePt t="5255" x="835025" y="3844925"/>
          <p14:tracePt t="5272" x="847725" y="3851275"/>
          <p14:tracePt t="5288" x="863600" y="3851275"/>
          <p14:tracePt t="5305" x="879475" y="3857625"/>
          <p14:tracePt t="5322" x="895350" y="3857625"/>
          <p14:tracePt t="5339" x="904875" y="3860800"/>
          <p14:tracePt t="5355" x="920750" y="3860800"/>
          <p14:tracePt t="5373" x="946150" y="3867150"/>
          <p14:tracePt t="5389" x="962025" y="3867150"/>
          <p14:tracePt t="5405" x="971550" y="3867150"/>
          <p14:tracePt t="5423" x="996950" y="3867150"/>
          <p14:tracePt t="5439" x="1006475" y="3867150"/>
          <p14:tracePt t="5455" x="1016000" y="3867150"/>
          <p14:tracePt t="5472" x="1038225" y="3867150"/>
          <p14:tracePt t="5488" x="1050925" y="3870325"/>
          <p14:tracePt t="5505" x="1066800" y="3870325"/>
          <p14:tracePt t="5523" x="1098550" y="3870325"/>
          <p14:tracePt t="5539" x="1111250" y="3870325"/>
          <p14:tracePt t="5556" x="1123950" y="3870325"/>
          <p14:tracePt t="5573" x="1139825" y="3870325"/>
          <p14:tracePt t="5589" x="1149350" y="3870325"/>
          <p14:tracePt t="5605" x="1165225" y="3870325"/>
          <p14:tracePt t="5622" x="1196975" y="3870325"/>
          <p14:tracePt t="5638" x="1212850" y="3870325"/>
          <p14:tracePt t="5655" x="1228725" y="3870325"/>
          <p14:tracePt t="5672" x="1247775" y="3870325"/>
          <p14:tracePt t="5688" x="1257300" y="3870325"/>
          <p14:tracePt t="5705" x="1266825" y="3870325"/>
          <p14:tracePt t="5722" x="1295400" y="3870325"/>
          <p14:tracePt t="5738" x="1314450" y="3870325"/>
          <p14:tracePt t="5755" x="1346200" y="3867150"/>
          <p14:tracePt t="5772" x="1377950" y="3863975"/>
          <p14:tracePt t="5788" x="1403350" y="3863975"/>
          <p14:tracePt t="5806" x="1412875" y="3863975"/>
          <p14:tracePt t="5822" x="1425575" y="3863975"/>
          <p14:tracePt t="5838" x="1441450" y="3863975"/>
          <p14:tracePt t="5855" x="1450975" y="3863975"/>
          <p14:tracePt t="5871" x="1460500" y="3863975"/>
          <p14:tracePt t="5888" x="1470025" y="3863975"/>
          <p14:tracePt t="5905" x="1482725" y="3863975"/>
          <p14:tracePt t="5922" x="1492250" y="3863975"/>
          <p14:tracePt t="6794" x="1504950" y="3844925"/>
          <p14:tracePt t="6801" x="1511300" y="3825875"/>
          <p14:tracePt t="6810" x="1517650" y="3797300"/>
          <p14:tracePt t="6823" x="1536700" y="3752850"/>
          <p14:tracePt t="6839" x="1577975" y="3651250"/>
          <p14:tracePt t="6856" x="1651000" y="3448050"/>
          <p14:tracePt t="6872" x="1701800" y="3324225"/>
          <p14:tracePt t="6906" x="1873250" y="2984500"/>
          <p14:tracePt t="6942" x="2009775" y="2790825"/>
          <p14:tracePt t="6958" x="2051050" y="2701925"/>
          <p14:tracePt t="6972" x="2092325" y="2600325"/>
          <p14:tracePt t="6989" x="2124075" y="2524125"/>
          <p14:tracePt t="7006" x="2149475" y="2441575"/>
          <p14:tracePt t="7022" x="2162175" y="2397125"/>
          <p14:tracePt t="7038" x="2178050" y="2333625"/>
          <p14:tracePt t="7055" x="2197100" y="2251075"/>
          <p14:tracePt t="7071" x="2216150" y="2197100"/>
          <p14:tracePt t="7089" x="2228850" y="2159000"/>
          <p14:tracePt t="7106" x="2228850" y="2111375"/>
          <p14:tracePt t="7122" x="2228850" y="2089150"/>
          <p14:tracePt t="7139" x="2235200" y="2051050"/>
          <p14:tracePt t="7156" x="2241550" y="1990725"/>
          <p14:tracePt t="7172" x="2241550" y="1946275"/>
          <p14:tracePt t="7189" x="2241550" y="1901825"/>
          <p14:tracePt t="7206" x="2241550" y="1838325"/>
          <p14:tracePt t="7222" x="2232025" y="1809750"/>
          <p14:tracePt t="7238" x="2228850" y="1797050"/>
          <p14:tracePt t="7534" x="2228850" y="1838325"/>
          <p14:tracePt t="7541" x="2232025" y="1895475"/>
          <p14:tracePt t="7555" x="2241550" y="2012950"/>
          <p14:tracePt t="7571" x="2241550" y="2127250"/>
          <p14:tracePt t="7588" x="2241550" y="2254250"/>
          <p14:tracePt t="7605" x="2241550" y="2428875"/>
          <p14:tracePt t="7639" x="2247900" y="2603500"/>
          <p14:tracePt t="7672" x="2266950" y="2882900"/>
          <p14:tracePt t="7689" x="2266950" y="2978150"/>
          <p14:tracePt t="7705" x="2266950" y="3127375"/>
          <p14:tracePt t="7722" x="2266950" y="3209925"/>
          <p14:tracePt t="7739" x="2266950" y="3282950"/>
          <p14:tracePt t="7756" x="2266950" y="3368675"/>
          <p14:tracePt t="7772" x="2266950" y="3425825"/>
          <p14:tracePt t="7789" x="2266950" y="3486150"/>
          <p14:tracePt t="7805" x="2266950" y="3565525"/>
          <p14:tracePt t="7821" x="2266950" y="3609975"/>
          <p14:tracePt t="7838" x="2266950" y="3632200"/>
          <p14:tracePt t="7855" x="2266950" y="3670300"/>
          <p14:tracePt t="7872" x="2266950" y="3686175"/>
          <p14:tracePt t="7889" x="2270125" y="3702050"/>
          <p14:tracePt t="7905" x="2276475" y="3717925"/>
          <p14:tracePt t="7922" x="2292350" y="3721100"/>
          <p14:tracePt t="7939" x="2301875" y="3721100"/>
          <p14:tracePt t="7955" x="2314575" y="3721100"/>
          <p14:tracePt t="7971" x="2330450" y="3705225"/>
          <p14:tracePt t="7989" x="2390775" y="3660775"/>
          <p14:tracePt t="8006" x="2520950" y="3568700"/>
          <p14:tracePt t="8022" x="2613025" y="3511550"/>
          <p14:tracePt t="8040" x="2705100" y="3460750"/>
          <p14:tracePt t="8056" x="2898775" y="3375025"/>
          <p14:tracePt t="8072" x="3035300" y="3311525"/>
          <p14:tracePt t="8089" x="3146425" y="3251200"/>
          <p14:tracePt t="8105" x="3387725" y="3130550"/>
          <p14:tracePt t="8121" x="3533775" y="3048000"/>
          <p14:tracePt t="8140" x="3784600" y="2946400"/>
          <p14:tracePt t="8156" x="3927475" y="2892425"/>
          <p14:tracePt t="8172" x="4048125" y="2857500"/>
          <p14:tracePt t="8190" x="4156075" y="2832100"/>
          <p14:tracePt t="8206" x="4292600" y="2800350"/>
          <p14:tracePt t="8222" x="4337050" y="2787650"/>
          <p14:tracePt t="8239" x="4375150" y="2787650"/>
          <p14:tracePt t="8255" x="4391025" y="2787650"/>
          <p14:tracePt t="8598" x="4406900" y="2762250"/>
          <p14:tracePt t="8605" x="4432300" y="2733675"/>
          <p14:tracePt t="8622" x="4467225" y="2663825"/>
          <p14:tracePt t="8638" x="4489450" y="2565400"/>
          <p14:tracePt t="8655" x="4502150" y="2517775"/>
          <p14:tracePt t="8672" x="4511675" y="2457450"/>
          <p14:tracePt t="8689" x="4518025" y="2359025"/>
          <p14:tracePt t="8705" x="4530725" y="2305050"/>
          <p14:tracePt t="8722" x="4546600" y="2232025"/>
          <p14:tracePt t="8739" x="4552950" y="2114550"/>
          <p14:tracePt t="8756" x="4559300" y="2051050"/>
          <p14:tracePt t="8772" x="4572000" y="2000250"/>
          <p14:tracePt t="8789" x="4572000" y="1952625"/>
          <p14:tracePt t="8805" x="4578350" y="1914525"/>
          <p14:tracePt t="8821" x="4578350" y="1870075"/>
          <p14:tracePt t="8839" x="4597400" y="1828800"/>
          <p14:tracePt t="8856" x="4610100" y="1790700"/>
          <p14:tracePt t="8872" x="4622800" y="1746250"/>
          <p14:tracePt t="8889" x="4641850" y="1711325"/>
          <p14:tracePt t="8905" x="4657725" y="1679575"/>
          <p14:tracePt t="8922" x="4664075" y="1670050"/>
          <p14:tracePt t="8939" x="4664075" y="1660525"/>
          <p14:tracePt t="8955" x="4664075" y="1654175"/>
          <p14:tracePt t="9061" x="4660900" y="1657350"/>
          <p14:tracePt t="9068" x="4651375" y="1663700"/>
          <p14:tracePt t="9075" x="4645025" y="1666875"/>
          <p14:tracePt t="9088" x="4635500" y="1676400"/>
          <p14:tracePt t="9105" x="4625975" y="1704975"/>
          <p14:tracePt t="9122" x="4594225" y="1730375"/>
          <p14:tracePt t="9139" x="4568825" y="1774825"/>
          <p14:tracePt t="9156" x="4559300" y="1790700"/>
          <p14:tracePt t="9172" x="4549775" y="1800225"/>
          <p14:tracePt t="9189" x="4527550" y="1822450"/>
          <p14:tracePt t="9205" x="4518025" y="1831975"/>
          <p14:tracePt t="9221" x="4518025" y="1841500"/>
          <p14:tracePt t="9238" x="4511675" y="1851025"/>
          <p14:tracePt t="9255" x="4502150" y="1857375"/>
          <p14:tracePt t="9272" x="4486275" y="1873250"/>
          <p14:tracePt t="9288" x="4470400" y="1879600"/>
          <p14:tracePt t="9305" x="4460875" y="1879600"/>
          <p14:tracePt t="9322" x="4451350" y="1879600"/>
          <p14:tracePt t="9324" x="4448175" y="1879600"/>
          <p14:tracePt t="9339" x="4432300" y="1879600"/>
          <p14:tracePt t="9359" x="4391025" y="1876425"/>
          <p14:tracePt t="9371" x="4378325" y="1870075"/>
          <p14:tracePt t="9388" x="4343400" y="1844675"/>
          <p14:tracePt t="9405" x="4311650" y="1825625"/>
          <p14:tracePt t="9422" x="4286250" y="1781175"/>
          <p14:tracePt t="9439" x="4254500" y="1714500"/>
          <p14:tracePt t="9455" x="4235450" y="1676400"/>
          <p14:tracePt t="9472" x="4222750" y="1631950"/>
          <p14:tracePt t="9488" x="4197350" y="1581150"/>
          <p14:tracePt t="9505" x="4184650" y="1558925"/>
          <p14:tracePt t="9521" x="4171950" y="1527175"/>
          <p14:tracePt t="9539" x="4156075" y="1492250"/>
          <p14:tracePt t="9556" x="4130675" y="1454150"/>
          <p14:tracePt t="9572" x="4111625" y="1416050"/>
          <p14:tracePt t="9589" x="4079875" y="1377950"/>
          <p14:tracePt t="9605" x="4067175" y="1349375"/>
          <p14:tracePt t="9622" x="4057650" y="1323975"/>
          <p14:tracePt t="9639" x="4051300" y="1298575"/>
          <p14:tracePt t="9655" x="4051300" y="1289050"/>
          <p14:tracePt t="9672" x="4051300" y="1273175"/>
          <p14:tracePt t="9689" x="4051300" y="1260475"/>
          <p14:tracePt t="9706" x="4051300" y="1244600"/>
          <p14:tracePt t="9722" x="4051300" y="1228725"/>
          <p14:tracePt t="9738" x="4051300" y="1196975"/>
          <p14:tracePt t="9755" x="4057650" y="1181100"/>
          <p14:tracePt t="9772" x="4070350" y="1165225"/>
          <p14:tracePt t="9789" x="4089400" y="1143000"/>
          <p14:tracePt t="9805" x="4098925" y="1133475"/>
          <p14:tracePt t="9822" x="4098925" y="1123950"/>
          <p14:tracePt t="9839" x="4098925" y="1114425"/>
          <p14:tracePt t="9860" x="4098925" y="1108075"/>
          <p14:tracePt t="9872" x="4105275" y="1108075"/>
          <p14:tracePt t="9889" x="4114800" y="1092200"/>
          <p14:tracePt t="9904" x="4124325" y="1089025"/>
          <p14:tracePt t="9921" x="4140200" y="1079500"/>
          <p14:tracePt t="9939" x="4162425" y="1079500"/>
          <p14:tracePt t="9956" x="4171950" y="1079500"/>
          <p14:tracePt t="9972" x="4184650" y="1079500"/>
          <p14:tracePt t="9989" x="4191000" y="1079500"/>
          <p14:tracePt t="10059" x="4191000" y="1085850"/>
          <p14:tracePt t="10068" x="4191000" y="1089025"/>
          <p14:tracePt t="10074" x="4191000" y="1104900"/>
          <p14:tracePt t="10089" x="4191000" y="1143000"/>
          <p14:tracePt t="10106" x="4165600" y="1206500"/>
          <p14:tracePt t="10123" x="4086225" y="1403350"/>
          <p14:tracePt t="10139" x="4032250" y="1536700"/>
          <p14:tracePt t="10155" x="3971925" y="1647825"/>
          <p14:tracePt t="10171" x="3927475" y="1790700"/>
          <p14:tracePt t="10188" x="3879850" y="2003425"/>
          <p14:tracePt t="10205" x="3863975" y="2130425"/>
          <p14:tracePt t="10223" x="3854450" y="2305050"/>
          <p14:tracePt t="10239" x="3848100" y="2400300"/>
          <p14:tracePt t="10256" x="3822700" y="2486025"/>
          <p14:tracePt t="10273" x="3800475" y="2632075"/>
          <p14:tracePt t="10289" x="3781425" y="2740025"/>
          <p14:tracePt t="10305" x="3768725" y="2822575"/>
          <p14:tracePt t="10322" x="3743325" y="2968625"/>
          <p14:tracePt t="10338" x="3743325" y="3051175"/>
          <p14:tracePt t="10355" x="3743325" y="3130550"/>
          <p14:tracePt t="10372" x="3736975" y="3241675"/>
          <p14:tracePt t="10388" x="3730625" y="3302000"/>
          <p14:tracePt t="10405" x="3724275" y="3375025"/>
          <p14:tracePt t="10422" x="3708400" y="3473450"/>
          <p14:tracePt t="10438" x="3702050" y="3527425"/>
          <p14:tracePt t="10455" x="3689350" y="3575050"/>
          <p14:tracePt t="10472" x="3676650" y="3616325"/>
          <p14:tracePt t="10488" x="3670300" y="3638550"/>
          <p14:tracePt t="10505" x="3663950" y="3648075"/>
          <p14:tracePt t="10522" x="3660775" y="3657600"/>
          <p14:tracePt t="10830" x="3638550" y="3654425"/>
          <p14:tracePt t="10837" x="3587750" y="3638550"/>
          <p14:tracePt t="10843" x="3540125" y="3632200"/>
          <p14:tracePt t="10855" x="3479800" y="3622675"/>
          <p14:tracePt t="10872" x="3317875" y="3622675"/>
          <p14:tracePt t="10888" x="3235325" y="3629025"/>
          <p14:tracePt t="10905" x="3152775" y="3635375"/>
          <p14:tracePt t="10938" x="2978150" y="3663950"/>
          <p14:tracePt t="10972" x="2886075" y="3670300"/>
          <p14:tracePt t="10988" x="2863850" y="3670300"/>
          <p14:tracePt t="11005" x="2835275" y="3670300"/>
          <p14:tracePt t="11021" x="2803525" y="3670300"/>
          <p14:tracePt t="11038" x="2771775" y="3670300"/>
          <p14:tracePt t="11056" x="2749550" y="3670300"/>
          <p14:tracePt t="11072" x="2711450" y="3670300"/>
          <p14:tracePt t="11088" x="2673350" y="3683000"/>
          <p14:tracePt t="11105" x="2647950" y="3695700"/>
          <p14:tracePt t="11122" x="2603500" y="3736975"/>
          <p14:tracePt t="11138" x="2574925" y="3803650"/>
          <p14:tracePt t="11155" x="2543175" y="3892550"/>
          <p14:tracePt t="11171" x="2511425" y="4016375"/>
          <p14:tracePt t="11188" x="2498725" y="4092575"/>
          <p14:tracePt t="11205" x="2489200" y="4175125"/>
          <p14:tracePt t="11222" x="2473325" y="4371975"/>
          <p14:tracePt t="11238" x="2463800" y="4479925"/>
          <p14:tracePt t="11255" x="2447925" y="4597400"/>
          <p14:tracePt t="11272" x="2447925" y="4724400"/>
          <p14:tracePt t="11288" x="2447925" y="4784725"/>
          <p14:tracePt t="11305" x="2447925" y="4822825"/>
          <p14:tracePt t="11322" x="2447925" y="4841875"/>
          <p14:tracePt t="11501" x="2473325" y="4797425"/>
          <p14:tracePt t="11508" x="2508250" y="4714875"/>
          <p14:tracePt t="11522" x="2565400" y="4559300"/>
          <p14:tracePt t="11538" x="2581275" y="4419600"/>
          <p14:tracePt t="11555" x="2578100" y="4302125"/>
          <p14:tracePt t="11571" x="2540000" y="4206875"/>
          <p14:tracePt t="11588" x="2492375" y="4165600"/>
          <p14:tracePt t="11605" x="2425700" y="4137025"/>
          <p14:tracePt t="11621" x="2247900" y="4102100"/>
          <p14:tracePt t="11638" x="2073275" y="4086225"/>
          <p14:tracePt t="11657" x="1841500" y="4108450"/>
          <p14:tracePt t="11671" x="1714500" y="4127500"/>
          <p14:tracePt t="11688" x="1584325" y="4143375"/>
          <p14:tracePt t="11705" x="1476375" y="4159250"/>
          <p14:tracePt t="11722" x="1343025" y="4191000"/>
          <p14:tracePt t="11738" x="1247775" y="4206875"/>
          <p14:tracePt t="11757" x="1114425" y="4229100"/>
          <p14:tracePt t="11772" x="1050925" y="4244975"/>
          <p14:tracePt t="11789" x="993775" y="4264025"/>
          <p14:tracePt t="11806" x="895350" y="4286250"/>
          <p14:tracePt t="11821" x="825500" y="4318000"/>
          <p14:tracePt t="11838" x="781050" y="4337050"/>
          <p14:tracePt t="11855" x="749300" y="4346575"/>
          <p14:tracePt t="11857" x="739775" y="4352925"/>
          <p14:tracePt t="11871" x="723900" y="4365625"/>
          <p14:tracePt t="11888" x="704850" y="4381500"/>
          <p14:tracePt t="11906" x="685800" y="4422775"/>
          <p14:tracePt t="11922" x="676275" y="4460875"/>
          <p14:tracePt t="11939" x="663575" y="4498975"/>
          <p14:tracePt t="11955" x="641350" y="4562475"/>
          <p14:tracePt t="11971" x="635000" y="4670425"/>
          <p14:tracePt t="11988" x="638175" y="4784725"/>
          <p14:tracePt t="12006" x="698500" y="4968875"/>
          <p14:tracePt t="12022" x="742950" y="5089525"/>
          <p14:tracePt t="12039" x="784225" y="5200650"/>
          <p14:tracePt t="12056" x="841375" y="5349875"/>
          <p14:tracePt t="12072" x="873125" y="5426075"/>
          <p14:tracePt t="12089" x="889000" y="5489575"/>
          <p14:tracePt t="12105" x="914400" y="5546725"/>
          <p14:tracePt t="12121" x="923925" y="5572125"/>
          <p14:tracePt t="12138" x="936625" y="5594350"/>
          <p14:tracePt t="12155" x="981075" y="5638800"/>
          <p14:tracePt t="12171" x="1012825" y="5680075"/>
          <p14:tracePt t="12189" x="1063625" y="5721350"/>
          <p14:tracePt t="12205" x="1136650" y="5794375"/>
          <p14:tracePt t="12222" x="1187450" y="5835650"/>
          <p14:tracePt t="12238" x="1225550" y="5864225"/>
          <p14:tracePt t="12255" x="1330325" y="5915025"/>
          <p14:tracePt t="12271" x="1460500" y="5940425"/>
          <p14:tracePt t="12288" x="1581150" y="5959475"/>
          <p14:tracePt t="12306" x="1682750" y="5988050"/>
          <p14:tracePt t="12322" x="1765300" y="5994400"/>
          <p14:tracePt t="12339" x="1860550" y="6010275"/>
          <p14:tracePt t="12355" x="2006600" y="6035675"/>
          <p14:tracePt t="12371" x="2136775" y="6061075"/>
          <p14:tracePt t="12388" x="2339975" y="6070600"/>
          <p14:tracePt t="12405" x="2581275" y="6070600"/>
          <p14:tracePt t="12421" x="2686050" y="6070600"/>
          <p14:tracePt t="12439" x="2759075" y="6070600"/>
          <p14:tracePt t="12455" x="2825750" y="6070600"/>
          <p14:tracePt t="12472" x="2873375" y="6061075"/>
          <p14:tracePt t="12489" x="2933700" y="6045200"/>
          <p14:tracePt t="12505" x="3067050" y="6022975"/>
          <p14:tracePt t="12521" x="3175000" y="6007100"/>
          <p14:tracePt t="12538" x="3232150" y="5972175"/>
          <p14:tracePt t="12555" x="3292475" y="5930900"/>
          <p14:tracePt t="12572" x="3327400" y="5873750"/>
          <p14:tracePt t="12589" x="3355975" y="5807075"/>
          <p14:tracePt t="12606" x="3394075" y="5705475"/>
          <p14:tracePt t="12621" x="3409950" y="5648325"/>
          <p14:tracePt t="12638" x="3409950" y="5588000"/>
          <p14:tracePt t="12655" x="3409950" y="5492750"/>
          <p14:tracePt t="12671" x="3409950" y="5410200"/>
          <p14:tracePt t="12688" x="3403600" y="5318125"/>
          <p14:tracePt t="12705" x="3365500" y="5191125"/>
          <p14:tracePt t="12721" x="3330575" y="5070475"/>
          <p14:tracePt t="12739" x="3279775" y="4968875"/>
          <p14:tracePt t="12755" x="3200400" y="4857750"/>
          <p14:tracePt t="12772" x="3124200" y="4765675"/>
          <p14:tracePt t="12788" x="3060700" y="4692650"/>
          <p14:tracePt t="12805" x="2921000" y="4552950"/>
          <p14:tracePt t="12821" x="2806700" y="4473575"/>
          <p14:tracePt t="12838" x="2714625" y="4425950"/>
          <p14:tracePt t="12855" x="2574925" y="4359275"/>
          <p14:tracePt t="12872" x="2486025" y="4318000"/>
          <p14:tracePt t="12889" x="2397125" y="4286250"/>
          <p14:tracePt t="12905" x="2282825" y="4238625"/>
          <p14:tracePt t="12922" x="2206625" y="4225925"/>
          <p14:tracePt t="12938" x="2120900" y="4210050"/>
          <p14:tracePt t="12955" x="1958975" y="4210050"/>
          <p14:tracePt t="12971" x="1876425" y="4213225"/>
          <p14:tracePt t="12988" x="1812925" y="4225925"/>
          <p14:tracePt t="13005" x="1714500" y="4241800"/>
          <p14:tracePt t="13022" x="1638300" y="4257675"/>
          <p14:tracePt t="13039" x="1577975" y="4264025"/>
          <p14:tracePt t="13055" x="1482725" y="4264025"/>
          <p14:tracePt t="13072" x="1441450" y="4264025"/>
          <p14:tracePt t="13088" x="1397000" y="4264025"/>
          <p14:tracePt t="13104" x="1333500" y="4264025"/>
          <p14:tracePt t="13121" x="1289050" y="4270375"/>
          <p14:tracePt t="13140" x="1250950" y="4283075"/>
          <p14:tracePt t="13155" x="1209675" y="4302125"/>
          <p14:tracePt t="13172" x="1177925" y="4321175"/>
          <p14:tracePt t="13189" x="1162050" y="4330700"/>
          <p14:tracePt t="13205" x="1146175" y="4346575"/>
          <p14:tracePt t="13221" x="1136650" y="4375150"/>
          <p14:tracePt t="13238" x="1117600" y="4400550"/>
          <p14:tracePt t="13255" x="1098550" y="4470400"/>
          <p14:tracePt t="13272" x="1098550" y="4530725"/>
          <p14:tracePt t="13290" x="1098550" y="4613275"/>
          <p14:tracePt t="13305" x="1098550" y="4730750"/>
          <p14:tracePt t="13322" x="1098550" y="4800600"/>
          <p14:tracePt t="13338" x="1098550" y="4860925"/>
          <p14:tracePt t="13354" x="1108075" y="4946650"/>
          <p14:tracePt t="13371" x="1123950" y="5010150"/>
          <p14:tracePt t="13388" x="1146175" y="5086350"/>
          <p14:tracePt t="13404" x="1190625" y="5194300"/>
          <p14:tracePt t="13421" x="1231900" y="5283200"/>
          <p14:tracePt t="13438" x="1282700" y="5384800"/>
          <p14:tracePt t="13454" x="1333500" y="5480050"/>
          <p14:tracePt t="13471" x="1371600" y="5549900"/>
          <p14:tracePt t="13488" x="1397000" y="5588000"/>
          <p14:tracePt t="13505" x="1479550" y="5670550"/>
          <p14:tracePt t="13521" x="1552575" y="5743575"/>
          <p14:tracePt t="13539" x="1663700" y="5829300"/>
          <p14:tracePt t="13555" x="1714500" y="5873750"/>
          <p14:tracePt t="13572" x="1746250" y="5899150"/>
          <p14:tracePt t="13589" x="1762125" y="5934075"/>
          <p14:tracePt t="13605" x="1771650" y="5943600"/>
          <p14:tracePt t="13621" x="1784350" y="5953125"/>
          <p14:tracePt t="13639" x="1809750" y="5969000"/>
          <p14:tracePt t="13655" x="1879600" y="5969000"/>
          <p14:tracePt t="13671" x="1987550" y="5949950"/>
          <p14:tracePt t="13689" x="2095500" y="5940425"/>
          <p14:tracePt t="13705" x="2124075" y="5940425"/>
          <p14:tracePt t="13722" x="2152650" y="5940425"/>
          <p14:tracePt t="13739" x="2187575" y="5940425"/>
          <p14:tracePt t="13755" x="2238375" y="5940425"/>
          <p14:tracePt t="13771" x="2327275" y="5940425"/>
          <p14:tracePt t="13788" x="2432050" y="5940425"/>
          <p14:tracePt t="13805" x="2603500" y="5940425"/>
          <p14:tracePt t="13821" x="2698750" y="5940425"/>
          <p14:tracePt t="13838" x="2768600" y="5940425"/>
          <p14:tracePt t="13854" x="2790825" y="5940425"/>
          <p14:tracePt t="13871" x="2819400" y="5940425"/>
          <p14:tracePt t="13889" x="2867025" y="5921375"/>
          <p14:tracePt t="13904" x="2914650" y="5902325"/>
          <p14:tracePt t="13921" x="3025775" y="5861050"/>
          <p14:tracePt t="13938" x="3155950" y="5794375"/>
          <p14:tracePt t="13955" x="3203575" y="5753100"/>
          <p14:tracePt t="13971" x="3260725" y="5673725"/>
          <p14:tracePt t="13989" x="3314700" y="5492750"/>
          <p14:tracePt t="14005" x="3340100" y="5372100"/>
          <p14:tracePt t="14021" x="3340100" y="5257800"/>
          <p14:tracePt t="14038" x="3340100" y="5095875"/>
          <p14:tracePt t="14054" x="3340100" y="5035550"/>
          <p14:tracePt t="14072" x="3340100" y="4975225"/>
          <p14:tracePt t="14089" x="3321050" y="4876800"/>
          <p14:tracePt t="14105" x="3295650" y="4791075"/>
          <p14:tracePt t="14121" x="3267075" y="4721225"/>
          <p14:tracePt t="14138" x="3206750" y="4632325"/>
          <p14:tracePt t="14155" x="3175000" y="4594225"/>
          <p14:tracePt t="14171" x="3149600" y="4568825"/>
          <p14:tracePt t="14188" x="3108325" y="4537075"/>
          <p14:tracePt t="14204" x="3076575" y="4518025"/>
          <p14:tracePt t="14222" x="3009900" y="4483100"/>
          <p14:tracePt t="14239" x="2876550" y="4451350"/>
          <p14:tracePt t="14255" x="2790825" y="4429125"/>
          <p14:tracePt t="14272" x="2727325" y="4413250"/>
          <p14:tracePt t="14288" x="2635250" y="4394200"/>
          <p14:tracePt t="14305" x="2562225" y="4378325"/>
          <p14:tracePt t="14321" x="2476500" y="4362450"/>
          <p14:tracePt t="14338" x="2352675" y="4330700"/>
          <p14:tracePt t="14354" x="2276475" y="4318000"/>
          <p14:tracePt t="14371" x="2193925" y="4308475"/>
          <p14:tracePt t="14388" x="2082800" y="4286250"/>
          <p14:tracePt t="14405" x="2028825" y="4267200"/>
          <p14:tracePt t="14422" x="1971675" y="4251325"/>
          <p14:tracePt t="14438" x="1892300" y="4232275"/>
          <p14:tracePt t="14455" x="1835150" y="4219575"/>
          <p14:tracePt t="14471" x="1771650" y="4197350"/>
          <p14:tracePt t="14488" x="1689100" y="4184650"/>
          <p14:tracePt t="14504" x="1647825" y="4184650"/>
          <p14:tracePt t="14521" x="1609725" y="4184650"/>
          <p14:tracePt t="14538" x="1577975" y="4187825"/>
          <p14:tracePt t="14554" x="1546225" y="4197350"/>
          <p14:tracePt t="14571" x="1520825" y="4216400"/>
          <p14:tracePt t="14588" x="1479550" y="4229100"/>
          <p14:tracePt t="14605" x="1457325" y="4241800"/>
          <p14:tracePt t="14622" x="1425575" y="4254500"/>
          <p14:tracePt t="14638" x="1406525" y="4273550"/>
          <p14:tracePt t="14655" x="1374775" y="4292600"/>
          <p14:tracePt t="14672" x="1349375" y="4330700"/>
          <p14:tracePt t="14688" x="1323975" y="4387850"/>
          <p14:tracePt t="14704" x="1304925" y="4441825"/>
          <p14:tracePt t="14721" x="1298575" y="4486275"/>
          <p14:tracePt t="14738" x="1292225" y="4549775"/>
          <p14:tracePt t="14754" x="1292225" y="4603750"/>
          <p14:tracePt t="14772" x="1292225" y="4660900"/>
          <p14:tracePt t="14789" x="1292225" y="4746625"/>
          <p14:tracePt t="14805" x="1301750" y="4819650"/>
          <p14:tracePt t="14822" x="1327150" y="4905375"/>
          <p14:tracePt t="14838" x="1339850" y="5038725"/>
          <p14:tracePt t="14854" x="1355725" y="5102225"/>
          <p14:tracePt t="14871" x="1368425" y="5165725"/>
          <p14:tracePt t="14889" x="1397000" y="5248275"/>
          <p14:tracePt t="14904" x="1409700" y="5292725"/>
          <p14:tracePt t="14922" x="1422400" y="5324475"/>
          <p14:tracePt t="14939" x="1441450" y="5378450"/>
          <p14:tracePt t="14955" x="1460500" y="5410200"/>
          <p14:tracePt t="14971" x="1470025" y="5441950"/>
          <p14:tracePt t="14988" x="1489075" y="5483225"/>
          <p14:tracePt t="15004" x="1501775" y="5505450"/>
          <p14:tracePt t="15021" x="1517650" y="5530850"/>
          <p14:tracePt t="15038" x="1536700" y="5572125"/>
          <p14:tracePt t="15054" x="1562100" y="5603875"/>
          <p14:tracePt t="15071" x="1593850" y="5629275"/>
          <p14:tracePt t="15088" x="1622425" y="5651500"/>
          <p14:tracePt t="15105" x="1644650" y="5673725"/>
          <p14:tracePt t="15121" x="1666875" y="5692775"/>
          <p14:tracePt t="15138" x="1692275" y="5705475"/>
          <p14:tracePt t="15154" x="1711325" y="5724525"/>
          <p14:tracePt t="15171" x="1733550" y="5730875"/>
          <p14:tracePt t="15188" x="1774825" y="5730875"/>
          <p14:tracePt t="15204" x="1809750" y="5730875"/>
          <p14:tracePt t="15221" x="1847850" y="5730875"/>
          <p14:tracePt t="15238" x="1895475" y="5730875"/>
          <p14:tracePt t="15255" x="1930400" y="5730875"/>
          <p14:tracePt t="15271" x="1968500" y="5730875"/>
          <p14:tracePt t="15288" x="2047875" y="5711825"/>
          <p14:tracePt t="15305" x="2120900" y="5705475"/>
          <p14:tracePt t="15321" x="2238375" y="5689600"/>
          <p14:tracePt t="15338" x="2359025" y="5680075"/>
          <p14:tracePt t="15354" x="2403475" y="5680075"/>
          <p14:tracePt t="15371" x="2432050" y="5680075"/>
          <p14:tracePt t="15388" x="2463800" y="5680075"/>
          <p14:tracePt t="15405" x="2492375" y="5680075"/>
          <p14:tracePt t="15421" x="2514600" y="5680075"/>
          <p14:tracePt t="15438" x="2578100" y="5673725"/>
          <p14:tracePt t="15455" x="2609850" y="5661025"/>
          <p14:tracePt t="15472" x="2644775" y="5638800"/>
          <p14:tracePt t="15488" x="2660650" y="5626100"/>
          <p14:tracePt t="15505" x="2670175" y="5616575"/>
          <p14:tracePt t="15522" x="2676525" y="5597525"/>
          <p14:tracePt t="15538" x="2676525" y="5568950"/>
          <p14:tracePt t="15554" x="2686050" y="5553075"/>
          <p14:tracePt t="15570" x="2698750" y="5530850"/>
          <p14:tracePt t="15588" x="2720975" y="5508625"/>
          <p14:tracePt t="15605" x="2730500" y="5486400"/>
          <p14:tracePt t="15622" x="2749550" y="5435600"/>
          <p14:tracePt t="15638" x="2755900" y="5391150"/>
          <p14:tracePt t="15654" x="2755900" y="5368925"/>
          <p14:tracePt t="15672" x="2755900" y="5314950"/>
          <p14:tracePt t="15687" x="2755900" y="5286375"/>
          <p14:tracePt t="15704" x="2755900" y="5270500"/>
          <p14:tracePt t="15721" x="2755900" y="5251450"/>
          <p14:tracePt t="15738" x="2755900" y="5229225"/>
          <p14:tracePt t="15754" x="2755900" y="5213350"/>
          <p14:tracePt t="15772" x="2755900" y="5181600"/>
          <p14:tracePt t="15788" x="2755900" y="5165725"/>
          <p14:tracePt t="15804" x="2755900" y="5156200"/>
          <p14:tracePt t="15821" x="2755900" y="5140325"/>
          <p14:tracePt t="15837" x="2755900" y="5130800"/>
          <p14:tracePt t="15894" x="2755900" y="5124450"/>
          <p14:tracePt t="17734" x="2797175" y="5076825"/>
          <p14:tracePt t="17741" x="2863850" y="4991100"/>
          <p14:tracePt t="17755" x="3048000" y="4765675"/>
          <p14:tracePt t="17770" x="3244850" y="4537075"/>
          <p14:tracePt t="17792" x="3743325" y="4022725"/>
          <p14:tracePt t="17805" x="4092575" y="3714750"/>
          <p14:tracePt t="17823" x="4381500" y="3425825"/>
          <p14:tracePt t="17857" x="4749800" y="3038475"/>
          <p14:tracePt t="17890" x="4905375" y="2771775"/>
          <p14:tracePt t="18234" x="4997450" y="2762250"/>
          <p14:tracePt t="18241" x="5102225" y="2733675"/>
          <p14:tracePt t="18259" x="5311775" y="2657475"/>
          <p14:tracePt t="18274" x="5505450" y="2540000"/>
          <p14:tracePt t="18288" x="5718175" y="2378075"/>
          <p14:tracePt t="18304" x="5978525" y="2108200"/>
          <p14:tracePt t="18322" x="6188075" y="1917700"/>
          <p14:tracePt t="18355" x="6584950" y="1558925"/>
          <p14:tracePt t="18388" x="6791325" y="1419225"/>
          <p14:tracePt t="18405" x="6883400" y="1346200"/>
          <p14:tracePt t="18421" x="6956425" y="1282700"/>
          <p14:tracePt t="18438" x="7010400" y="1209675"/>
          <p14:tracePt t="18455" x="7108825" y="1098550"/>
          <p14:tracePt t="18471" x="7172325" y="1025525"/>
          <p14:tracePt t="18488" x="7242175" y="911225"/>
          <p14:tracePt t="18505" x="7337425" y="727075"/>
          <p14:tracePt t="18521" x="7381875" y="615950"/>
          <p14:tracePt t="18538" x="7416800" y="495300"/>
          <p14:tracePt t="18554" x="7400925" y="276225"/>
          <p14:tracePt t="18570" x="7369175" y="196850"/>
          <p14:tracePt t="18587" x="7340600" y="120650"/>
          <p14:tracePt t="18605" x="7302500" y="76200"/>
          <p14:tracePt t="18621" x="7292975" y="66675"/>
          <p14:tracePt t="18638" x="7280275" y="60325"/>
          <p14:tracePt t="18655" x="7261225" y="60325"/>
          <p14:tracePt t="18671" x="7251700" y="60325"/>
          <p14:tracePt t="18687" x="7242175" y="60325"/>
          <p14:tracePt t="18704" x="7223125" y="60325"/>
          <p14:tracePt t="18720" x="7200900" y="60325"/>
          <p14:tracePt t="18738" x="7178675" y="63500"/>
          <p14:tracePt t="18754" x="7127875" y="88900"/>
          <p14:tracePt t="18770" x="7073900" y="111125"/>
          <p14:tracePt t="18787" x="7004050" y="149225"/>
          <p14:tracePt t="18804" x="6899275" y="244475"/>
          <p14:tracePt t="18820" x="6835775" y="307975"/>
          <p14:tracePt t="18838" x="6781800" y="377825"/>
          <p14:tracePt t="18854" x="6702425" y="488950"/>
          <p14:tracePt t="18871" x="6654800" y="568325"/>
          <p14:tracePt t="18888" x="6600825" y="641350"/>
          <p14:tracePt t="18905" x="6524625" y="730250"/>
          <p14:tracePt t="18921" x="6473825" y="771525"/>
          <p14:tracePt t="18938" x="6448425" y="819150"/>
          <p14:tracePt t="18939" x="6435725" y="831850"/>
          <p14:tracePt t="18954" x="6403975" y="863600"/>
          <p14:tracePt t="18971" x="6378575" y="889000"/>
          <p14:tracePt t="18989" x="6327775" y="933450"/>
          <p14:tracePt t="19005" x="6289675" y="958850"/>
          <p14:tracePt t="19021" x="6257925" y="984250"/>
          <p14:tracePt t="19038" x="6229350" y="996950"/>
          <p14:tracePt t="19054" x="6191250" y="1016000"/>
          <p14:tracePt t="19071" x="6162675" y="1025525"/>
          <p14:tracePt t="19087" x="6143625" y="1044575"/>
          <p14:tracePt t="19104" x="6130925" y="1057275"/>
          <p14:tracePt t="19120" x="6121400" y="1073150"/>
          <p14:tracePt t="19139" x="6096000" y="1104900"/>
          <p14:tracePt t="19155" x="6086475" y="1117600"/>
          <p14:tracePt t="19171" x="6076950" y="1133475"/>
          <p14:tracePt t="19188" x="6070600" y="1174750"/>
          <p14:tracePt t="19204" x="6070600" y="1212850"/>
          <p14:tracePt t="19220" x="6070600" y="1247775"/>
          <p14:tracePt t="19237" x="6080125" y="1301750"/>
          <p14:tracePt t="19254" x="6111875" y="1368425"/>
          <p14:tracePt t="19271" x="6146800" y="1416050"/>
          <p14:tracePt t="19288" x="6200775" y="1485900"/>
          <p14:tracePt t="19304" x="6235700" y="1524000"/>
          <p14:tracePt t="19321" x="6286500" y="1574800"/>
          <p14:tracePt t="19338" x="6350000" y="1644650"/>
          <p14:tracePt t="19354" x="6391275" y="1695450"/>
          <p14:tracePt t="19371" x="6429375" y="1727200"/>
          <p14:tracePt t="19387" x="6480175" y="1768475"/>
          <p14:tracePt t="19403" x="6530975" y="1806575"/>
          <p14:tracePt t="19421" x="6562725" y="1838325"/>
          <p14:tracePt t="19438" x="6584950" y="1854200"/>
          <p14:tracePt t="19454" x="6604000" y="1863725"/>
          <p14:tracePt t="19470" x="6616700" y="1879600"/>
          <p14:tracePt t="19488" x="6645275" y="1898650"/>
          <p14:tracePt t="19503" x="6673850" y="1908175"/>
          <p14:tracePt t="19520" x="6696075" y="1920875"/>
          <p14:tracePt t="19538" x="6737350" y="1946275"/>
          <p14:tracePt t="19554" x="6762750" y="1955800"/>
          <p14:tracePt t="19571" x="6791325" y="1968500"/>
          <p14:tracePt t="19588" x="6807200" y="1968500"/>
          <p14:tracePt t="19603" x="6816725" y="1968500"/>
          <p14:tracePt t="19703" x="6816725" y="1974850"/>
          <p14:tracePt t="19753" x="6810375" y="1974850"/>
          <p14:tracePt t="19760" x="6804025" y="1971675"/>
          <p14:tracePt t="19770" x="6800850" y="1968500"/>
          <p14:tracePt t="19788" x="6800850" y="1933575"/>
          <p14:tracePt t="19804" x="6816725" y="1895475"/>
          <p14:tracePt t="19821" x="6851650" y="1847850"/>
          <p14:tracePt t="19838" x="6924675" y="1758950"/>
          <p14:tracePt t="19854" x="6965950" y="1708150"/>
          <p14:tracePt t="19871" x="7007225" y="1670050"/>
          <p14:tracePt t="19888" x="7089775" y="1593850"/>
          <p14:tracePt t="19903" x="7159625" y="1539875"/>
          <p14:tracePt t="19921" x="7229475" y="1485900"/>
          <p14:tracePt t="19939" x="7289800" y="1444625"/>
          <p14:tracePt t="19954" x="7315200" y="1416050"/>
          <p14:tracePt t="19971" x="7346950" y="1390650"/>
          <p14:tracePt t="19988" x="7359650" y="1368425"/>
          <p14:tracePt t="20004" x="7366000" y="1358900"/>
          <p14:tracePt t="20021" x="7366000" y="1355725"/>
          <p14:tracePt t="20090" x="7366000" y="1349375"/>
          <p14:tracePt t="20353" x="7381875" y="1358900"/>
          <p14:tracePt t="20359" x="7394575" y="1362075"/>
          <p14:tracePt t="20371" x="7407275" y="1368425"/>
          <p14:tracePt t="20388" x="7461250" y="1387475"/>
          <p14:tracePt t="20405" x="7486650" y="1400175"/>
          <p14:tracePt t="20421" x="7524750" y="1419225"/>
          <p14:tracePt t="20437" x="7566025" y="1435100"/>
          <p14:tracePt t="20470" x="7600950" y="1457325"/>
          <p14:tracePt t="20472" x="7616825" y="1463675"/>
          <p14:tracePt t="20505" x="7645400" y="1498600"/>
          <p14:tracePt t="20521" x="7661275" y="1514475"/>
          <p14:tracePt t="20538" x="7696200" y="1555750"/>
          <p14:tracePt t="20554" x="7712075" y="1571625"/>
          <p14:tracePt t="20571" x="7743825" y="1603375"/>
          <p14:tracePt t="20588" x="7772400" y="1638300"/>
          <p14:tracePt t="20603" x="7804150" y="1670050"/>
          <p14:tracePt t="20620" x="7820025" y="1685925"/>
          <p14:tracePt t="20637" x="7864475" y="1724025"/>
          <p14:tracePt t="20654" x="7883525" y="1743075"/>
          <p14:tracePt t="20671" x="7899400" y="1765300"/>
          <p14:tracePt t="20688" x="7921625" y="1793875"/>
          <p14:tracePt t="20704" x="7931150" y="1803400"/>
          <p14:tracePt t="20721" x="7943850" y="1812925"/>
          <p14:tracePt t="20737" x="7962900" y="1835150"/>
          <p14:tracePt t="20754" x="7975600" y="1844675"/>
          <p14:tracePt t="20770" x="7985125" y="1854200"/>
          <p14:tracePt t="20787" x="7985125" y="1863725"/>
          <p14:tracePt t="20830" x="7985125" y="1857375"/>
          <p14:tracePt t="20838" x="7981950" y="1851025"/>
          <p14:tracePt t="20854" x="7972425" y="1841500"/>
          <p14:tracePt t="20870" x="7956550" y="1831975"/>
          <p14:tracePt t="20887" x="7947025" y="1809750"/>
          <p14:tracePt t="20904" x="7937500" y="1800225"/>
          <p14:tracePt t="20922" x="7921625" y="1790700"/>
          <p14:tracePt t="20937" x="7905750" y="1781175"/>
          <p14:tracePt t="20954" x="7896225" y="1771650"/>
          <p14:tracePt t="20972" x="7874000" y="1755775"/>
          <p14:tracePt t="20988" x="7864475" y="1746250"/>
          <p14:tracePt t="21004" x="7842250" y="1733550"/>
          <p14:tracePt t="21020" x="7820025" y="1717675"/>
          <p14:tracePt t="21037" x="7775575" y="1698625"/>
          <p14:tracePt t="21054" x="7731125" y="1673225"/>
          <p14:tracePt t="21072" x="7664450" y="1625600"/>
          <p14:tracePt t="21088" x="7626350" y="1600200"/>
          <p14:tracePt t="21104" x="7578725" y="1574800"/>
          <p14:tracePt t="21122" x="7537450" y="1555750"/>
          <p14:tracePt t="21138" x="7521575" y="1543050"/>
          <p14:tracePt t="21153" x="7508875" y="1539875"/>
          <p14:tracePt t="21171" x="7477125" y="1520825"/>
          <p14:tracePt t="21187" x="7451725" y="1511300"/>
          <p14:tracePt t="21204" x="7413625" y="1498600"/>
          <p14:tracePt t="21221" x="7356475" y="1457325"/>
          <p14:tracePt t="21237" x="7331075" y="1435100"/>
          <p14:tracePt t="21254" x="7305675" y="1416050"/>
          <p14:tracePt t="21271" x="7277100" y="1393825"/>
          <p14:tracePt t="21287" x="7267575" y="1384300"/>
          <p14:tracePt t="21304" x="7258050" y="1384300"/>
          <p14:tracePt t="21321" x="7251700" y="1384300"/>
          <p14:tracePt t="21366" x="7251700" y="1377950"/>
          <p14:tracePt t="21943" x="7270750" y="1431925"/>
          <p14:tracePt t="21950" x="7280275" y="1511300"/>
          <p14:tracePt t="21958" x="7289800" y="1593850"/>
          <p14:tracePt t="21971" x="7308850" y="1819275"/>
          <p14:tracePt t="21987" x="7318375" y="2047875"/>
          <p14:tracePt t="22004" x="7318375" y="2327275"/>
          <p14:tracePt t="22037" x="7232650" y="2946400"/>
          <p14:tracePt t="22072" x="7223125" y="3016250"/>
          <p14:tracePt t="22556" x="7194550" y="3130550"/>
          <p14:tracePt t="22563" x="7175500" y="3248025"/>
          <p14:tracePt t="22570" x="7165975" y="3349625"/>
          <p14:tracePt t="22587" x="7165975" y="3619500"/>
          <p14:tracePt t="22621" x="7127875" y="4244975"/>
          <p14:tracePt t="22655" x="7023100" y="4699000"/>
          <p14:tracePt t="22672" x="6981825" y="4832350"/>
          <p14:tracePt t="22688" x="6937375" y="4953000"/>
          <p14:tracePt t="22703" x="6902450" y="5051425"/>
          <p14:tracePt t="22720" x="6873875" y="5156200"/>
          <p14:tracePt t="22737" x="6854825" y="5213350"/>
          <p14:tracePt t="22753" x="6842125" y="5251450"/>
          <p14:tracePt t="22770" x="6842125" y="5283200"/>
          <p14:tracePt t="22787" x="6842125" y="5299075"/>
          <p14:tracePt t="22805" x="6842125" y="5314950"/>
          <p14:tracePt t="22820" x="6842125" y="5324475"/>
          <p14:tracePt t="22853" x="6842125" y="5321300"/>
          <p14:tracePt t="22870" x="6873875" y="5264150"/>
          <p14:tracePt t="22887" x="6899275" y="5156200"/>
          <p14:tracePt t="22905" x="6934200" y="5010150"/>
          <p14:tracePt t="22920" x="6959600" y="4889500"/>
          <p14:tracePt t="22937" x="6975475" y="4762500"/>
          <p14:tracePt t="22954" x="6981825" y="4641850"/>
          <p14:tracePt t="22970" x="6981825" y="4581525"/>
          <p14:tracePt t="22987" x="6991350" y="4508500"/>
          <p14:tracePt t="23004" x="6991350" y="4429125"/>
          <p14:tracePt t="23005" x="6991350" y="4381500"/>
          <p14:tracePt t="23020" x="6991350" y="4308475"/>
          <p14:tracePt t="23037" x="6991350" y="4248150"/>
          <p14:tracePt t="23054" x="6978650" y="4162425"/>
          <p14:tracePt t="23070" x="6965950" y="4098925"/>
          <p14:tracePt t="23087" x="6937375" y="4051300"/>
          <p14:tracePt t="23104" x="6905625" y="3994150"/>
          <p14:tracePt t="23120" x="6873875" y="3968750"/>
          <p14:tracePt t="23137" x="6851650" y="3943350"/>
          <p14:tracePt t="23155" x="6807200" y="3914775"/>
          <p14:tracePt t="23171" x="6784975" y="3895725"/>
          <p14:tracePt t="23188" x="6743700" y="3860800"/>
          <p14:tracePt t="23204" x="6667500" y="3822700"/>
          <p14:tracePt t="23220" x="6597650" y="3775075"/>
          <p14:tracePt t="23237" x="6530975" y="3746500"/>
          <p14:tracePt t="23254" x="6448425" y="3702050"/>
          <p14:tracePt t="23270" x="6410325" y="3689350"/>
          <p14:tracePt t="23287" x="6378575" y="3683000"/>
          <p14:tracePt t="23304" x="6330950" y="3683000"/>
          <p14:tracePt t="23320" x="6296025" y="3683000"/>
          <p14:tracePt t="23337" x="6251575" y="3683000"/>
          <p14:tracePt t="23354" x="6181725" y="3683000"/>
          <p14:tracePt t="23370" x="6137275" y="3692525"/>
          <p14:tracePt t="23387" x="6105525" y="3705225"/>
          <p14:tracePt t="23405" x="6061075" y="3730625"/>
          <p14:tracePt t="23420" x="6038850" y="3740150"/>
          <p14:tracePt t="23437" x="6022975" y="3752850"/>
          <p14:tracePt t="23454" x="6007100" y="3765550"/>
          <p14:tracePt t="23470" x="5997575" y="3781425"/>
          <p14:tracePt t="23487" x="5965825" y="3794125"/>
          <p14:tracePt t="23504" x="5930900" y="3832225"/>
          <p14:tracePt t="23520" x="5905500" y="3863975"/>
          <p14:tracePt t="23537" x="5886450" y="3886200"/>
          <p14:tracePt t="23554" x="5870575" y="3921125"/>
          <p14:tracePt t="23571" x="5851525" y="3946525"/>
          <p14:tracePt t="23588" x="5842000" y="3965575"/>
          <p14:tracePt t="23604" x="5822950" y="4000500"/>
          <p14:tracePt t="23621" x="5813425" y="4032250"/>
          <p14:tracePt t="23637" x="5794375" y="4057650"/>
          <p14:tracePt t="23654" x="5781675" y="4098925"/>
          <p14:tracePt t="23670" x="5781675" y="4121150"/>
          <p14:tracePt t="23688" x="5775325" y="4149725"/>
          <p14:tracePt t="23704" x="5775325" y="4213225"/>
          <p14:tracePt t="23720" x="5775325" y="4248150"/>
          <p14:tracePt t="23738" x="5775325" y="4286250"/>
          <p14:tracePt t="23754" x="5775325" y="4340225"/>
          <p14:tracePt t="23770" x="5775325" y="4362450"/>
          <p14:tracePt t="23787" x="5775325" y="4400550"/>
          <p14:tracePt t="23803" x="5778500" y="4454525"/>
          <p14:tracePt t="23820" x="5791200" y="4486275"/>
          <p14:tracePt t="23837" x="5810250" y="4530725"/>
          <p14:tracePt t="23854" x="5838825" y="4603750"/>
          <p14:tracePt t="23871" x="5851525" y="4651375"/>
          <p14:tracePt t="23887" x="5870575" y="4689475"/>
          <p14:tracePt t="23904" x="5889625" y="4759325"/>
          <p14:tracePt t="23920" x="5902325" y="4803775"/>
          <p14:tracePt t="23937" x="5924550" y="4860925"/>
          <p14:tracePt t="23953" x="5975350" y="4956175"/>
          <p14:tracePt t="23970" x="6032500" y="5038725"/>
          <p14:tracePt t="23988" x="6080125" y="5127625"/>
          <p14:tracePt t="24004" x="6184900" y="5283200"/>
          <p14:tracePt t="24021" x="6207125" y="5340350"/>
          <p14:tracePt t="24038" x="6219825" y="5372100"/>
          <p14:tracePt t="24425" x="6267450" y="5435600"/>
          <p14:tracePt t="24432" x="6321425" y="5511800"/>
          <p14:tracePt t="24439" x="6369050" y="5584825"/>
          <p14:tracePt t="24453" x="6461125" y="5743575"/>
          <p14:tracePt t="24470" x="6543675" y="5899150"/>
          <p14:tracePt t="24487" x="6607175" y="6022975"/>
          <p14:tracePt t="24521" x="6769100" y="6270625"/>
          <p14:tracePt t="24525" x="6810375" y="6321425"/>
          <p14:tracePt t="24554" x="7035800" y="6527800"/>
          <p14:tracePt t="24573" x="7112000" y="6610350"/>
          <p14:tracePt t="24588" x="7216775" y="6737350"/>
          <p14:tracePt t="24603" x="7264400" y="6807200"/>
          <p14:tracePt t="24620" x="7318375" y="6854825"/>
          <p14:tracePt t="24638" x="7400925" y="6854825"/>
          <p14:tracePt t="24654" x="7448550" y="6854825"/>
          <p14:tracePt t="24670" x="7499350" y="6854825"/>
          <p14:tracePt t="24688" x="7566025" y="6854825"/>
          <p14:tracePt t="24704" x="7594600" y="6854825"/>
          <p14:tracePt t="24720" x="7626350" y="6854825"/>
          <p14:tracePt t="24737" x="7658100" y="6854825"/>
          <p14:tracePt t="24753" x="7705725" y="6845300"/>
          <p14:tracePt t="24770" x="7750175" y="6826250"/>
          <p14:tracePt t="24788" x="7816850" y="6784975"/>
          <p14:tracePt t="24804" x="7858125" y="6737350"/>
          <p14:tracePt t="24820" x="7912100" y="6683375"/>
          <p14:tracePt t="24838" x="7972425" y="6616700"/>
          <p14:tracePt t="24853" x="7997825" y="6569075"/>
          <p14:tracePt t="24870" x="8035925" y="6502400"/>
          <p14:tracePt t="24887" x="8086725" y="6362700"/>
          <p14:tracePt t="24904" x="8108950" y="6276975"/>
          <p14:tracePt t="24920" x="8124825" y="6213475"/>
          <p14:tracePt t="24938" x="8134350" y="6156325"/>
          <p14:tracePt t="24954" x="8134350" y="6134100"/>
          <p14:tracePt t="24970" x="8140700" y="6118225"/>
          <p14:tracePt t="24988" x="8140700" y="6099175"/>
          <p14:tracePt t="25003" x="8140700" y="6076950"/>
          <p14:tracePt t="25020" x="8140700" y="6067425"/>
          <p14:tracePt t="25037" x="8134350" y="6048375"/>
          <p14:tracePt t="25054" x="8134350" y="6038850"/>
          <p14:tracePt t="25070" x="8134350" y="6029325"/>
          <p14:tracePt t="25167" x="8134350" y="6022975"/>
          <p14:tracePt t="25252" x="8134350" y="6019800"/>
          <p14:tracePt t="25872" x="8124825" y="6019800"/>
          <p14:tracePt t="25894" x="8118475" y="6019800"/>
          <p14:tracePt t="25901" x="8112125" y="6019800"/>
          <p14:tracePt t="25908" x="8108950" y="6019800"/>
          <p14:tracePt t="25920" x="8102600" y="6019800"/>
          <p14:tracePt t="25937" x="8089900" y="6019800"/>
          <p14:tracePt t="25953" x="8074025" y="6019800"/>
          <p14:tracePt t="25987" x="8048625" y="6038850"/>
          <p14:tracePt t="26020" x="7921625" y="6038850"/>
          <p14:tracePt t="26023" x="7851775" y="6035675"/>
          <p14:tracePt t="26037" x="7731125" y="6007100"/>
          <p14:tracePt t="26054" x="7588250" y="5953125"/>
          <p14:tracePt t="26071" x="7451725" y="5864225"/>
          <p14:tracePt t="26087" x="7261225" y="5727700"/>
          <p14:tracePt t="26104" x="7105650" y="5553075"/>
          <p14:tracePt t="26121" x="6842125" y="5226050"/>
          <p14:tracePt t="26138" x="6613525" y="4895850"/>
          <p14:tracePt t="26155" x="6457950" y="4676775"/>
          <p14:tracePt t="26172" x="6254750" y="4356100"/>
          <p14:tracePt t="26190" x="6181725" y="4197350"/>
          <p14:tracePt t="26206" x="6134100" y="4108450"/>
          <p14:tracePt t="26220" x="6108700" y="4019550"/>
          <p14:tracePt t="26237" x="6096000" y="3930650"/>
          <p14:tracePt t="26254" x="6096000" y="3879850"/>
          <p14:tracePt t="26270" x="6096000" y="3835400"/>
          <p14:tracePt t="26286" x="6099175" y="3771900"/>
          <p14:tracePt t="26303" x="6099175" y="3721100"/>
          <p14:tracePt t="26321" x="6118225" y="3629025"/>
          <p14:tracePt t="26337" x="6118225" y="3559175"/>
          <p14:tracePt t="26354" x="6124575" y="3514725"/>
          <p14:tracePt t="26371" x="6143625" y="3463925"/>
          <p14:tracePt t="26387" x="6162675" y="3435350"/>
          <p14:tracePt t="26403" x="6175375" y="3409950"/>
          <p14:tracePt t="26420" x="6184900" y="3387725"/>
          <p14:tracePt t="26436" x="6207125" y="3362325"/>
          <p14:tracePt t="26453" x="6232525" y="3336925"/>
          <p14:tracePt t="26471" x="6257925" y="3321050"/>
          <p14:tracePt t="26486" x="6289675" y="3308350"/>
          <p14:tracePt t="26504" x="6305550" y="3298825"/>
          <p14:tracePt t="26521" x="6334125" y="3279775"/>
          <p14:tracePt t="26537" x="6343650" y="3279775"/>
          <p14:tracePt t="26553" x="6359525" y="3279775"/>
          <p14:tracePt t="26570" x="6388100" y="3279775"/>
          <p14:tracePt t="26586" x="6423025" y="3289300"/>
          <p14:tracePt t="26603" x="6467475" y="3302000"/>
          <p14:tracePt t="26621" x="6515100" y="3321050"/>
          <p14:tracePt t="26637" x="6540500" y="3340100"/>
          <p14:tracePt t="26654" x="6572250" y="3365500"/>
          <p14:tracePt t="26671" x="6594475" y="3390900"/>
          <p14:tracePt t="26687" x="6604000" y="3406775"/>
          <p14:tracePt t="26703" x="6616700" y="3422650"/>
          <p14:tracePt t="26720" x="6638925" y="3454400"/>
          <p14:tracePt t="26736" x="6648450" y="3482975"/>
          <p14:tracePt t="26754" x="6673850" y="3514725"/>
          <p14:tracePt t="26771" x="6721475" y="3581400"/>
          <p14:tracePt t="26787" x="6746875" y="3629025"/>
          <p14:tracePt t="26804" x="6781800" y="3676650"/>
          <p14:tracePt t="26820" x="6807200" y="3749675"/>
          <p14:tracePt t="26837" x="6829425" y="3794125"/>
          <p14:tracePt t="26853" x="6842125" y="3832225"/>
          <p14:tracePt t="26870" x="6854825" y="3889375"/>
          <p14:tracePt t="26886" x="6867525" y="3927475"/>
          <p14:tracePt t="26904" x="6870700" y="3949700"/>
          <p14:tracePt t="26921" x="6899275" y="4016375"/>
          <p14:tracePt t="26937" x="6911975" y="4079875"/>
          <p14:tracePt t="26954" x="6918325" y="4140200"/>
          <p14:tracePt t="26971" x="6918325" y="4235450"/>
          <p14:tracePt t="26987" x="6918325" y="4279900"/>
          <p14:tracePt t="27003" x="6918325" y="4318000"/>
          <p14:tracePt t="27021" x="6918325" y="4378325"/>
          <p14:tracePt t="27036" x="6918325" y="4422775"/>
          <p14:tracePt t="27053" x="6918325" y="4467225"/>
          <p14:tracePt t="27056" x="6918325" y="4486275"/>
          <p14:tracePt t="27071" x="6918325" y="4530725"/>
          <p14:tracePt t="27087" x="6918325" y="4565650"/>
          <p14:tracePt t="27104" x="6918325" y="4610100"/>
          <p14:tracePt t="27120" x="6918325" y="4664075"/>
          <p14:tracePt t="27136" x="6918325" y="4708525"/>
          <p14:tracePt t="27153" x="6918325" y="4746625"/>
          <p14:tracePt t="27170" x="6924675" y="4832350"/>
          <p14:tracePt t="27187" x="6924675" y="4870450"/>
          <p14:tracePt t="27204" x="6924675" y="4905375"/>
          <p14:tracePt t="27221" x="6924675" y="4953000"/>
          <p14:tracePt t="27237" x="6924675" y="4975225"/>
          <p14:tracePt t="27253" x="6924675" y="5003800"/>
          <p14:tracePt t="27270" x="6924675" y="5038725"/>
          <p14:tracePt t="27286" x="6924675" y="5067300"/>
          <p14:tracePt t="27303" x="6931025" y="5105400"/>
          <p14:tracePt t="27320" x="6937375" y="5159375"/>
          <p14:tracePt t="27337" x="6956425" y="5197475"/>
          <p14:tracePt t="27354" x="6956425" y="5219700"/>
          <p14:tracePt t="27370" x="6956425" y="5260975"/>
          <p14:tracePt t="27387" x="6956425" y="5283200"/>
          <p14:tracePt t="27403" x="6956425" y="5311775"/>
          <p14:tracePt t="27420" x="6956425" y="5359400"/>
          <p14:tracePt t="27437" x="6962775" y="5397500"/>
          <p14:tracePt t="27454" x="6969125" y="5435600"/>
          <p14:tracePt t="27471" x="6969125" y="5489575"/>
          <p14:tracePt t="27486" x="6969125" y="5511800"/>
          <p14:tracePt t="27503" x="6969125" y="5534025"/>
          <p14:tracePt t="27520" x="6969125" y="5581650"/>
          <p14:tracePt t="27537" x="6969125" y="5610225"/>
          <p14:tracePt t="27553" x="6969125" y="5638800"/>
          <p14:tracePt t="27570" x="6965950" y="5702300"/>
          <p14:tracePt t="27587" x="6965950" y="5746750"/>
          <p14:tracePt t="27604" x="6965950" y="5791200"/>
          <p14:tracePt t="27621" x="6959600" y="5851525"/>
          <p14:tracePt t="27637" x="6959600" y="5883275"/>
          <p14:tracePt t="27653" x="6946900" y="5911850"/>
          <p14:tracePt t="27670" x="6940550" y="5946775"/>
          <p14:tracePt t="27687" x="6937375" y="5969000"/>
          <p14:tracePt t="27703" x="6937375" y="5981700"/>
          <p14:tracePt t="27721" x="6937375" y="6022975"/>
          <p14:tracePt t="27737" x="6937375" y="6061075"/>
          <p14:tracePt t="27753" x="6937375" y="6102350"/>
          <p14:tracePt t="27770" x="6937375" y="6149975"/>
          <p14:tracePt t="27787" x="6937375" y="6172200"/>
          <p14:tracePt t="27803" x="6937375" y="6200775"/>
          <p14:tracePt t="27820" x="6937375" y="6216650"/>
          <p14:tracePt t="27837" x="6937375" y="6229350"/>
          <p14:tracePt t="27870" x="6937375" y="6235700"/>
          <p14:tracePt t="27891" x="6937375" y="6232525"/>
          <p14:tracePt t="27903" x="6937375" y="6229350"/>
          <p14:tracePt t="27920" x="6937375" y="6203950"/>
          <p14:tracePt t="27936" x="6937375" y="6159500"/>
          <p14:tracePt t="27953" x="6937375" y="6115050"/>
          <p14:tracePt t="27970" x="6940550" y="6051550"/>
          <p14:tracePt t="27987" x="6940550" y="6022975"/>
          <p14:tracePt t="28005" x="6946900" y="5981700"/>
          <p14:tracePt t="28020" x="6946900" y="5972175"/>
          <p14:tracePt t="28037" x="6946900" y="5962650"/>
          <p14:tracePt t="28054" x="6946900" y="5953125"/>
          <p14:tracePt t="28070" x="6946900" y="5946775"/>
          <p14:tracePt t="28128" x="6946900" y="5943600"/>
          <p14:tracePt t="28341" x="6946900" y="5905500"/>
          <p14:tracePt t="28348" x="6946900" y="5870575"/>
          <p14:tracePt t="28354" x="6946900" y="5822950"/>
          <p14:tracePt t="28370" x="6946900" y="5718175"/>
          <p14:tracePt t="28386" x="6946900" y="5591175"/>
          <p14:tracePt t="28404" x="6946900" y="5473700"/>
          <p14:tracePt t="28420" x="6946900" y="5413375"/>
          <p14:tracePt t="28437" x="6946900" y="5353050"/>
          <p14:tracePt t="28454" x="6965950" y="5264150"/>
          <p14:tracePt t="28471" x="6975475" y="5203825"/>
          <p14:tracePt t="28487" x="6975475" y="5143500"/>
          <p14:tracePt t="28503" x="6975475" y="5083175"/>
          <p14:tracePt t="28519" x="6975475" y="4997450"/>
          <p14:tracePt t="28536" x="6975475" y="4943475"/>
          <p14:tracePt t="28553" x="6975475" y="4895850"/>
          <p14:tracePt t="28570" x="6975475" y="4879975"/>
          <p14:tracePt t="28587" x="6975475" y="4870450"/>
          <p14:tracePt t="28592" x="6975475" y="4867275"/>
          <p14:tracePt t="28620" x="6975475" y="4860925"/>
          <p14:tracePt t="28626" x="6975475" y="4851400"/>
          <p14:tracePt t="28636" x="6975475" y="4848225"/>
          <p14:tracePt t="28654" x="6991350" y="4819650"/>
          <p14:tracePt t="28669" x="7029450" y="4784725"/>
          <p14:tracePt t="28687" x="7067550" y="4759325"/>
          <p14:tracePt t="28704" x="7143750" y="4711700"/>
          <p14:tracePt t="28720" x="7200900" y="4686300"/>
          <p14:tracePt t="28737" x="7248525" y="4651375"/>
          <p14:tracePt t="28754" x="7305675" y="4606925"/>
          <p14:tracePt t="28770" x="7340600" y="4565650"/>
          <p14:tracePt t="28787" x="7375525" y="4518025"/>
          <p14:tracePt t="28803" x="7400925" y="4467225"/>
          <p14:tracePt t="28819" x="7410450" y="4445000"/>
          <p14:tracePt t="28837" x="7426325" y="4432300"/>
          <p14:tracePt t="28854" x="7432675" y="4413250"/>
          <p14:tracePt t="28870" x="7432675" y="4410075"/>
          <p14:tracePt t="28911" x="7432675" y="4403725"/>
          <p14:tracePt t="29019" x="7435850" y="4403725"/>
          <p14:tracePt t="29040" x="7442200" y="4403725"/>
          <p14:tracePt t="29068" x="7442200" y="4406900"/>
          <p14:tracePt t="29075" x="7442200" y="4410075"/>
          <p14:tracePt t="29086" x="7442200" y="4416425"/>
          <p14:tracePt t="29103" x="7442200" y="4441825"/>
          <p14:tracePt t="29120" x="7442200" y="4470400"/>
          <p14:tracePt t="29137" x="7442200" y="4521200"/>
          <p14:tracePt t="29154" x="7442200" y="4578350"/>
          <p14:tracePt t="29170" x="7432675" y="4606925"/>
          <p14:tracePt t="29187" x="7426325" y="4632325"/>
          <p14:tracePt t="29203" x="7423150" y="4645025"/>
          <p14:tracePt t="29219" x="7423150" y="4660900"/>
          <p14:tracePt t="29237" x="7423150" y="4670425"/>
          <p14:tracePt t="29253" x="7410450" y="4686300"/>
          <p14:tracePt t="29270" x="7410450" y="4695825"/>
          <p14:tracePt t="29287" x="7410450" y="4699000"/>
          <p14:tracePt t="29510" x="7391400" y="4664075"/>
          <p14:tracePt t="29517" x="7366000" y="4613275"/>
          <p14:tracePt t="29524" x="7321550" y="4549775"/>
          <p14:tracePt t="29537" x="7273925" y="4464050"/>
          <p14:tracePt t="29553" x="7115175" y="4232275"/>
          <p14:tracePt t="29570" x="6975475" y="4070350"/>
          <p14:tracePt t="29589" x="6683375" y="3771900"/>
          <p14:tracePt t="29605" x="6546850" y="3651250"/>
          <p14:tracePt t="29622" x="6429375" y="3543300"/>
          <p14:tracePt t="29626" x="6375400" y="3489325"/>
          <p14:tracePt t="29637" x="6330950" y="3438525"/>
          <p14:tracePt t="29653" x="6232525" y="3314700"/>
          <p14:tracePt t="29670" x="6197600" y="3267075"/>
          <p14:tracePt t="29687" x="6178550" y="3235325"/>
          <p14:tracePt t="29704" x="6156325" y="3197225"/>
          <p14:tracePt t="29720" x="6146800" y="3187700"/>
          <p14:tracePt t="29737" x="6146800" y="3178175"/>
          <p14:tracePt t="29753" x="6140450" y="3159125"/>
          <p14:tracePt t="29770" x="6140450" y="3136900"/>
          <p14:tracePt t="29786" x="6140450" y="3108325"/>
          <p14:tracePt t="29803" x="6140450" y="3044825"/>
          <p14:tracePt t="29820" x="6143625" y="3016250"/>
          <p14:tracePt t="29838" x="6169025" y="2974975"/>
          <p14:tracePt t="29853" x="6178550" y="2949575"/>
          <p14:tracePt t="29870" x="6184900" y="2927350"/>
          <p14:tracePt t="29887" x="6191250" y="2911475"/>
          <p14:tracePt t="29903" x="6207125" y="2895600"/>
          <p14:tracePt t="29919" x="6223000" y="2886075"/>
          <p14:tracePt t="29936" x="6232525" y="2870200"/>
          <p14:tracePt t="29952" x="6248400" y="2854325"/>
          <p14:tracePt t="29969" x="6251575" y="2844800"/>
          <p14:tracePt t="29987" x="6261100" y="2822575"/>
          <p14:tracePt t="30296" x="6299200" y="2851150"/>
          <p14:tracePt t="30302" x="6350000" y="2876550"/>
          <p14:tracePt t="30319" x="6429375" y="2924175"/>
          <p14:tracePt t="30337" x="6496050" y="2955925"/>
          <p14:tracePt t="30352" x="6534150" y="2974975"/>
          <p14:tracePt t="30370" x="6562725" y="2987675"/>
          <p14:tracePt t="30387" x="6623050" y="3013075"/>
          <p14:tracePt t="30403" x="6661150" y="3044825"/>
          <p14:tracePt t="30420" x="6702425" y="3073400"/>
          <p14:tracePt t="30437" x="6746875" y="3117850"/>
          <p14:tracePt t="30453" x="6762750" y="3140075"/>
          <p14:tracePt t="30469" x="6775450" y="3171825"/>
          <p14:tracePt t="30486" x="6791325" y="3190875"/>
          <p14:tracePt t="30502" x="6807200" y="3206750"/>
          <p14:tracePt t="30519" x="6826250" y="3238500"/>
          <p14:tracePt t="30537" x="6867525" y="3267075"/>
          <p14:tracePt t="30553" x="6892925" y="3292475"/>
          <p14:tracePt t="30570" x="6924675" y="3311525"/>
          <p14:tracePt t="30587" x="6937375" y="3327400"/>
          <p14:tracePt t="30603" x="6946900" y="3327400"/>
          <p14:tracePt t="30620" x="6959600" y="3324225"/>
          <p14:tracePt t="30637" x="6978650" y="3308350"/>
          <p14:tracePt t="30653" x="6991350" y="3279775"/>
          <p14:tracePt t="30670" x="7000875" y="3263900"/>
          <p14:tracePt t="30687" x="7013575" y="3248025"/>
          <p14:tracePt t="30703" x="7013575" y="3238500"/>
          <p14:tracePt t="30720" x="7013575" y="3225800"/>
          <p14:tracePt t="30736" x="7013575" y="3209925"/>
          <p14:tracePt t="30753" x="7013575" y="3200400"/>
          <p14:tracePt t="30769" x="7013575" y="3190875"/>
          <p14:tracePt t="30787" x="7013575" y="3168650"/>
          <p14:tracePt t="30819" x="7013575" y="3165475"/>
          <p14:tracePt t="30852" x="7013575" y="3159125"/>
          <p14:tracePt t="30880" x="7013575" y="3155950"/>
          <p14:tracePt t="30952" x="7013575" y="3149600"/>
          <p14:tracePt t="32408" x="6991350" y="3181350"/>
          <p14:tracePt t="32414" x="6937375" y="3232150"/>
          <p14:tracePt t="32421" x="6896100" y="3286125"/>
          <p14:tracePt t="32436" x="6778625" y="3394075"/>
          <p14:tracePt t="32452" x="6626225" y="3533775"/>
          <p14:tracePt t="32470" x="6397625" y="3794125"/>
          <p14:tracePt t="32504" x="6102350" y="4108450"/>
          <p14:tracePt t="32538" x="5845175" y="4454525"/>
          <p14:tracePt t="32556" x="5711825" y="4645025"/>
          <p14:tracePt t="32572" x="5641975" y="4737100"/>
          <p14:tracePt t="32586" x="5565775" y="4841875"/>
          <p14:tracePt t="32602" x="5495925" y="4956175"/>
          <p14:tracePt t="32619" x="5410200" y="5099050"/>
          <p14:tracePt t="32636" x="5356225" y="5178425"/>
          <p14:tracePt t="32653" x="5324475" y="5245100"/>
          <p14:tracePt t="32670" x="5286375" y="5311775"/>
          <p14:tracePt t="32687" x="5273675" y="5356225"/>
          <p14:tracePt t="32703" x="5260975" y="5381625"/>
          <p14:tracePt t="32719" x="5235575" y="5422900"/>
          <p14:tracePt t="32736" x="5226050" y="5432425"/>
          <p14:tracePt t="32752" x="5216525" y="5441950"/>
          <p14:tracePt t="32769" x="5200650" y="5457825"/>
          <p14:tracePt t="32786" x="5184775" y="5473700"/>
          <p14:tracePt t="32803" x="5184775" y="5483225"/>
          <p14:tracePt t="33141" x="5153025" y="5495925"/>
          <p14:tracePt t="33148" x="5102225" y="5514975"/>
          <p14:tracePt t="33155" x="5054600" y="5530850"/>
          <p14:tracePt t="33169" x="4921250" y="5575300"/>
          <p14:tracePt t="33186" x="4813300" y="5607050"/>
          <p14:tracePt t="33203" x="4676775" y="5670550"/>
          <p14:tracePt t="33220" x="4502150" y="5765800"/>
          <p14:tracePt t="33253" x="4381500" y="5864225"/>
          <p14:tracePt t="33286" x="4292600" y="5969000"/>
          <p14:tracePt t="33303" x="4260850" y="6000750"/>
          <p14:tracePt t="33319" x="4213225" y="6064250"/>
          <p14:tracePt t="33335" x="4187825" y="6111875"/>
          <p14:tracePt t="33353" x="4143375" y="6181725"/>
          <p14:tracePt t="33370" x="4102100" y="6248400"/>
          <p14:tracePt t="33386" x="4070350" y="6286500"/>
          <p14:tracePt t="33403" x="4057650" y="6330950"/>
          <p14:tracePt t="33420" x="4038600" y="6375400"/>
          <p14:tracePt t="33435" x="4029075" y="6397625"/>
          <p14:tracePt t="33452" x="4010025" y="6419850"/>
          <p14:tracePt t="33469" x="4000500" y="6435725"/>
          <p14:tracePt t="33486" x="4000500" y="6445250"/>
          <p14:tracePt t="33504" x="3994150" y="6461125"/>
          <p14:tracePt t="33520" x="3994150" y="6477000"/>
          <p14:tracePt t="33536" x="3994150" y="6486525"/>
          <p14:tracePt t="33552" x="3994150" y="6496050"/>
          <p14:tracePt t="33569" x="3994150" y="6508750"/>
          <p14:tracePt t="33604" x="3994150" y="6521450"/>
          <p14:tracePt t="33620" x="3994150" y="6524625"/>
          <p14:tracePt t="33637" x="3994150" y="6530975"/>
          <p14:tracePt t="33654" x="3994150" y="6540500"/>
          <p14:tracePt t="33670" x="3994150" y="6543675"/>
          <p14:tracePt t="33685" x="3994150" y="6553200"/>
          <p14:tracePt t="33702" x="3994150" y="6559550"/>
          <p14:tracePt t="33719" x="3997325" y="6562725"/>
          <p14:tracePt t="33762" x="3997325" y="6575425"/>
          <p14:tracePt t="33770" x="3997325" y="6578600"/>
          <p14:tracePt t="33787" x="4000500" y="6588125"/>
          <p14:tracePt t="33804" x="4022725" y="6604000"/>
          <p14:tracePt t="33819" x="4032250" y="6626225"/>
          <p14:tracePt t="33836" x="4057650" y="6648450"/>
          <p14:tracePt t="33852" x="4079875" y="6673850"/>
          <p14:tracePt t="33869" x="4095750" y="6702425"/>
          <p14:tracePt t="33886" x="4108450" y="6711950"/>
          <p14:tracePt t="33904" x="4117975" y="6727825"/>
          <p14:tracePt t="33920" x="4133850" y="6743700"/>
          <p14:tracePt t="33937" x="4143375" y="6753225"/>
          <p14:tracePt t="33953" x="4159250" y="6769100"/>
          <p14:tracePt t="33969" x="4168775" y="6769100"/>
          <p14:tracePt t="33985" x="4184650" y="6769100"/>
          <p14:tracePt t="34003" x="4194175" y="6769100"/>
          <p14:tracePt t="34097" x="4197350" y="6769100"/>
          <p14:tracePt t="34103" x="4203700" y="6769100"/>
          <p14:tracePt t="34119" x="4213225" y="6769100"/>
          <p14:tracePt t="34135" x="4222750" y="6769100"/>
          <p14:tracePt t="34153" x="4241800" y="6769100"/>
          <p14:tracePt t="34169" x="4251325" y="6769100"/>
          <p14:tracePt t="34187" x="4260850" y="6769100"/>
          <p14:tracePt t="34203" x="4289425" y="6759575"/>
          <p14:tracePt t="34220" x="4318000" y="6750050"/>
          <p14:tracePt t="34236" x="4362450" y="6743700"/>
          <p14:tracePt t="34253" x="4419600" y="6724650"/>
          <p14:tracePt t="34269" x="4441825" y="6718300"/>
          <p14:tracePt t="34286" x="4473575" y="6711950"/>
          <p14:tracePt t="34303" x="4498975" y="6705600"/>
          <p14:tracePt t="34319" x="4527550" y="6702425"/>
          <p14:tracePt t="34336" x="4559300" y="6689725"/>
          <p14:tracePt t="34353" x="4629150" y="6683375"/>
          <p14:tracePt t="34370" x="4689475" y="6683375"/>
          <p14:tracePt t="34386" x="4740275" y="6683375"/>
          <p14:tracePt t="34402" x="4803775" y="6683375"/>
          <p14:tracePt t="34419" x="4826000" y="6683375"/>
          <p14:tracePt t="34436" x="4857750" y="6664325"/>
          <p14:tracePt t="34453" x="4886325" y="6645275"/>
          <p14:tracePt t="35389" x="4892675" y="6645275"/>
          <p14:tracePt t="35402" x="4895850" y="6645275"/>
          <p14:tracePt t="35423" x="4902200" y="66452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botarela.fr/images/Poaceae%20description/Epillet%20fleurs%20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25" y="642938"/>
            <a:ext cx="776605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849"/>
    </mc:Choice>
    <mc:Fallback>
      <p:transition spd="slow" advTm="9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599" x="1558925" y="3905250"/>
          <p14:tracePt t="6605" x="1444625" y="3895725"/>
          <p14:tracePt t="6619" x="1146175" y="3949700"/>
          <p14:tracePt t="6636" x="692150" y="4114800"/>
          <p14:tracePt t="7018" x="31750" y="1879600"/>
          <p14:tracePt t="7025" x="69850" y="1854200"/>
          <p14:tracePt t="7035" x="120650" y="1819275"/>
          <p14:tracePt t="7069" x="320675" y="1644650"/>
          <p14:tracePt t="7103" x="431800" y="1492250"/>
          <p14:tracePt t="7106" x="476250" y="1441450"/>
          <p14:tracePt t="7121" x="533400" y="1349375"/>
          <p14:tracePt t="7136" x="581025" y="1270000"/>
          <p14:tracePt t="7152" x="609600" y="1209675"/>
          <p14:tracePt t="7168" x="622300" y="1184275"/>
          <p14:tracePt t="7185" x="615950" y="1184275"/>
          <p14:tracePt t="7202" x="568325" y="1212850"/>
          <p14:tracePt t="7219" x="219075" y="1466850"/>
          <p14:tracePt t="7440" x="53975" y="3111500"/>
          <p14:tracePt t="7447" x="180975" y="3035300"/>
          <p14:tracePt t="7454" x="295275" y="2962275"/>
          <p14:tracePt t="7469" x="488950" y="2838450"/>
          <p14:tracePt t="7485" x="679450" y="2711450"/>
          <p14:tracePt t="7504" x="882650" y="2546350"/>
          <p14:tracePt t="7520" x="965200" y="2473325"/>
          <p14:tracePt t="7536" x="1028700" y="2419350"/>
          <p14:tracePt t="7553" x="1095375" y="2378075"/>
          <p14:tracePt t="7568" x="1133475" y="2352675"/>
          <p14:tracePt t="7585" x="1155700" y="2343150"/>
          <p14:tracePt t="7603" x="1184275" y="2330450"/>
          <p14:tracePt t="7618" x="1193800" y="2330450"/>
          <p14:tracePt t="7653" x="1190625" y="2336800"/>
          <p14:tracePt t="7669" x="1174750" y="2359025"/>
          <p14:tracePt t="7686" x="1149350" y="2390775"/>
          <p14:tracePt t="7702" x="1079500" y="2460625"/>
          <p14:tracePt t="7719" x="1060450" y="2492375"/>
          <p14:tracePt t="7735" x="1044575" y="2511425"/>
          <p14:tracePt t="7753" x="1044575" y="2524125"/>
          <p14:tracePt t="7769" x="1076325" y="2536825"/>
          <p14:tracePt t="7785" x="1155700" y="2536825"/>
          <p14:tracePt t="7803" x="1311275" y="2508250"/>
          <p14:tracePt t="7819" x="1400175" y="2457450"/>
          <p14:tracePt t="7835" x="1501775" y="2406650"/>
          <p14:tracePt t="7853" x="1657350" y="2305050"/>
          <p14:tracePt t="7869" x="1730375" y="2232025"/>
          <p14:tracePt t="7885" x="1809750" y="2114550"/>
          <p14:tracePt t="7903" x="1917700" y="1917700"/>
          <p14:tracePt t="7919" x="1968500" y="1816100"/>
          <p14:tracePt t="7936" x="2000250" y="1717675"/>
          <p14:tracePt t="7952" x="2041525" y="1593850"/>
          <p14:tracePt t="7968" x="2054225" y="1539875"/>
          <p14:tracePt t="7985" x="2054225" y="1511300"/>
          <p14:tracePt t="8002" x="2054225" y="1495425"/>
          <p14:tracePt t="8019" x="2054225" y="1485900"/>
          <p14:tracePt t="8036" x="2051050" y="1485900"/>
          <p14:tracePt t="8095" x="2047875" y="1482725"/>
          <p14:tracePt t="8102" x="2047875" y="1476375"/>
          <p14:tracePt t="8117" x="2035175" y="1470025"/>
          <p14:tracePt t="8124" x="2035175" y="1466850"/>
          <p14:tracePt t="8135" x="2035175" y="1460500"/>
          <p14:tracePt t="8153" x="2032000" y="1450975"/>
          <p14:tracePt t="8169" x="2025650" y="1435100"/>
          <p14:tracePt t="8186" x="2016125" y="1425575"/>
          <p14:tracePt t="8202" x="2000250" y="1400175"/>
          <p14:tracePt t="8219" x="1981200" y="1368425"/>
          <p14:tracePt t="8236" x="1974850" y="1346200"/>
          <p14:tracePt t="8252" x="1968500" y="1304925"/>
          <p14:tracePt t="8268" x="1968500" y="1282700"/>
          <p14:tracePt t="8285" x="1968500" y="1260475"/>
          <p14:tracePt t="8301" x="1965325" y="1241425"/>
          <p14:tracePt t="8318" x="1965325" y="1228725"/>
          <p14:tracePt t="8335" x="1965325" y="1219200"/>
          <p14:tracePt t="8352" x="1965325" y="1200150"/>
          <p14:tracePt t="8368" x="1965325" y="1196975"/>
          <p14:tracePt t="8453" x="1965325" y="1203325"/>
          <p14:tracePt t="8460" x="1965325" y="1206500"/>
          <p14:tracePt t="8469" x="1965325" y="1216025"/>
          <p14:tracePt t="8486" x="1958975" y="1231900"/>
          <p14:tracePt t="8502" x="1939925" y="1266825"/>
          <p14:tracePt t="8519" x="1920875" y="1304925"/>
          <p14:tracePt t="8535" x="1911350" y="1330325"/>
          <p14:tracePt t="8551" x="1892300" y="1387475"/>
          <p14:tracePt t="8568" x="1885950" y="1438275"/>
          <p14:tracePt t="8585" x="1885950" y="1498600"/>
          <p14:tracePt t="8601" x="1889125" y="1577975"/>
          <p14:tracePt t="8618" x="1889125" y="1628775"/>
          <p14:tracePt t="8635" x="1889125" y="1679575"/>
          <p14:tracePt t="8652" x="1876425" y="1778000"/>
          <p14:tracePt t="8668" x="1854200" y="1854200"/>
          <p14:tracePt t="8686" x="1825625" y="1933575"/>
          <p14:tracePt t="8701" x="1778000" y="2060575"/>
          <p14:tracePt t="8719" x="1752600" y="2146300"/>
          <p14:tracePt t="8737" x="1720850" y="2282825"/>
          <p14:tracePt t="8752" x="1698625" y="2368550"/>
          <p14:tracePt t="8769" x="1682750" y="2441575"/>
          <p14:tracePt t="8786" x="1676400" y="2514600"/>
          <p14:tracePt t="8802" x="1670050" y="2603500"/>
          <p14:tracePt t="8818" x="1670050" y="2663825"/>
          <p14:tracePt t="8835" x="1670050" y="2720975"/>
          <p14:tracePt t="8852" x="1670050" y="2790825"/>
          <p14:tracePt t="8869" x="1670050" y="2851150"/>
          <p14:tracePt t="8886" x="1670050" y="2936875"/>
          <p14:tracePt t="8902" x="1670050" y="2997200"/>
          <p14:tracePt t="8919" x="1670050" y="3057525"/>
          <p14:tracePt t="8936" x="1670050" y="3143250"/>
          <p14:tracePt t="8952" x="1670050" y="3219450"/>
          <p14:tracePt t="8968" x="1670050" y="3282950"/>
          <p14:tracePt t="8986" x="1670050" y="3368675"/>
          <p14:tracePt t="9002" x="1670050" y="3425825"/>
          <p14:tracePt t="9019" x="1670050" y="3486150"/>
          <p14:tracePt t="9036" x="1670050" y="3603625"/>
          <p14:tracePt t="9052" x="1663700" y="3663950"/>
          <p14:tracePt t="9068" x="1663700" y="3714750"/>
          <p14:tracePt t="9086" x="1663700" y="3810000"/>
          <p14:tracePt t="9102" x="1654175" y="3895725"/>
          <p14:tracePt t="9118" x="1654175" y="3975100"/>
          <p14:tracePt t="9136" x="1654175" y="4083050"/>
          <p14:tracePt t="9152" x="1654175" y="4143375"/>
          <p14:tracePt t="9169" x="1654175" y="4194175"/>
          <p14:tracePt t="9186" x="1654175" y="4279900"/>
          <p14:tracePt t="9202" x="1654175" y="4314825"/>
          <p14:tracePt t="9218" x="1654175" y="4359275"/>
          <p14:tracePt t="9235" x="1654175" y="4400550"/>
          <p14:tracePt t="9251" x="1654175" y="4410075"/>
          <p14:tracePt t="9579" x="1666875" y="4464050"/>
          <p14:tracePt t="9587" x="1676400" y="4533900"/>
          <p14:tracePt t="9602" x="1692275" y="4641850"/>
          <p14:tracePt t="9619" x="1708150" y="4749800"/>
          <p14:tracePt t="9622" x="1717675" y="4806950"/>
          <p14:tracePt t="9635" x="1733550" y="4937125"/>
          <p14:tracePt t="9651" x="1733550" y="5041900"/>
          <p14:tracePt t="9668" x="1733550" y="5156200"/>
          <p14:tracePt t="9702" x="1733550" y="5365750"/>
          <p14:tracePt t="9736" x="1743075" y="5546725"/>
          <p14:tracePt t="9753" x="1755775" y="5619750"/>
          <p14:tracePt t="9768" x="1771650" y="5695950"/>
          <p14:tracePt t="9785" x="1771650" y="5772150"/>
          <p14:tracePt t="9802" x="1784350" y="5819775"/>
          <p14:tracePt t="9819" x="1784350" y="5838825"/>
          <p14:tracePt t="9836" x="1784350" y="5867400"/>
          <p14:tracePt t="9852" x="1784350" y="5876925"/>
          <p14:tracePt t="9869" x="1784350" y="5886450"/>
          <p14:tracePt t="9885" x="1784350" y="5889625"/>
          <p14:tracePt t="9944" x="1784350" y="5883275"/>
          <p14:tracePt t="9950" x="1784350" y="5873750"/>
          <p14:tracePt t="9957" x="1784350" y="5848350"/>
          <p14:tracePt t="9969" x="1784350" y="5829300"/>
          <p14:tracePt t="9986" x="1784350" y="5702300"/>
          <p14:tracePt t="10002" x="1771650" y="5575300"/>
          <p14:tracePt t="10018" x="1752600" y="5422900"/>
          <p14:tracePt t="10035" x="1727200" y="5222875"/>
          <p14:tracePt t="10051" x="1727200" y="5121275"/>
          <p14:tracePt t="10069" x="1727200" y="5026025"/>
          <p14:tracePt t="10086" x="1727200" y="4908550"/>
          <p14:tracePt t="10102" x="1727200" y="4829175"/>
          <p14:tracePt t="10119" x="1727200" y="4746625"/>
          <p14:tracePt t="10122" x="1727200" y="4689475"/>
          <p14:tracePt t="10135" x="1727200" y="4562475"/>
          <p14:tracePt t="10152" x="1727200" y="4448175"/>
          <p14:tracePt t="10168" x="1727200" y="4308475"/>
          <p14:tracePt t="10185" x="1727200" y="4102100"/>
          <p14:tracePt t="10201" x="1727200" y="3965575"/>
          <p14:tracePt t="10218" x="1727200" y="3838575"/>
          <p14:tracePt t="10235" x="1730375" y="3663950"/>
          <p14:tracePt t="10252" x="1730375" y="3536950"/>
          <p14:tracePt t="10269" x="1730375" y="3409950"/>
          <p14:tracePt t="10285" x="1730375" y="3260725"/>
          <p14:tracePt t="10302" x="1730375" y="3178175"/>
          <p14:tracePt t="10318" x="1730375" y="3086100"/>
          <p14:tracePt t="10335" x="1730375" y="2933700"/>
          <p14:tracePt t="10351" x="1739900" y="2860675"/>
          <p14:tracePt t="10368" x="1752600" y="2806700"/>
          <p14:tracePt t="10385" x="1771650" y="2736850"/>
          <p14:tracePt t="10402" x="1781175" y="2673350"/>
          <p14:tracePt t="10418" x="1793875" y="2609850"/>
          <p14:tracePt t="10435" x="1793875" y="2524125"/>
          <p14:tracePt t="10452" x="1800225" y="2479675"/>
          <p14:tracePt t="10468" x="1812925" y="2425700"/>
          <p14:tracePt t="10485" x="1857375" y="2320925"/>
          <p14:tracePt t="10502" x="1914525" y="2251075"/>
          <p14:tracePt t="10518" x="1952625" y="2181225"/>
          <p14:tracePt t="10536" x="1978025" y="2124075"/>
          <p14:tracePt t="10552" x="1984375" y="2101850"/>
          <p14:tracePt t="10568" x="1984375" y="2092325"/>
          <p14:tracePt t="10585" x="1984375" y="2066925"/>
          <p14:tracePt t="10601" x="1984375" y="2051050"/>
          <p14:tracePt t="10618" x="1984375" y="2028825"/>
          <p14:tracePt t="10621" x="1984375" y="2019300"/>
          <p14:tracePt t="10635" x="1984375" y="1997075"/>
          <p14:tracePt t="10652" x="1984375" y="1974850"/>
          <p14:tracePt t="10668" x="1984375" y="1952625"/>
          <p14:tracePt t="10685" x="1984375" y="1933575"/>
          <p14:tracePt t="10702" x="1984375" y="1905000"/>
          <p14:tracePt t="10718" x="1984375" y="1889125"/>
          <p14:tracePt t="10735" x="1984375" y="1857375"/>
          <p14:tracePt t="10751" x="1984375" y="1841500"/>
          <p14:tracePt t="10769" x="1984375" y="1831975"/>
          <p14:tracePt t="10785" x="1984375" y="1822450"/>
          <p14:tracePt t="10819" x="1974850" y="1822450"/>
          <p14:tracePt t="10835" x="1965325" y="1828800"/>
          <p14:tracePt t="10852" x="1949450" y="1844675"/>
          <p14:tracePt t="10869" x="1933575" y="1892300"/>
          <p14:tracePt t="10885" x="1933575" y="1946275"/>
          <p14:tracePt t="10902" x="1933575" y="1990725"/>
          <p14:tracePt t="10919" x="1933575" y="2092325"/>
          <p14:tracePt t="10936" x="1933575" y="2174875"/>
          <p14:tracePt t="10952" x="1933575" y="2244725"/>
          <p14:tracePt t="10969" x="1933575" y="2330450"/>
          <p14:tracePt t="10985" x="1933575" y="2400300"/>
          <p14:tracePt t="11001" x="1933575" y="2482850"/>
          <p14:tracePt t="11018" x="1917700" y="2625725"/>
          <p14:tracePt t="11036" x="1901825" y="2720975"/>
          <p14:tracePt t="11052" x="1873250" y="2841625"/>
          <p14:tracePt t="11069" x="1857375" y="3003550"/>
          <p14:tracePt t="11085" x="1857375" y="3098800"/>
          <p14:tracePt t="11103" x="1857375" y="3203575"/>
          <p14:tracePt t="11119" x="1857375" y="3352800"/>
          <p14:tracePt t="11135" x="1870075" y="3438525"/>
          <p14:tracePt t="11151" x="1885950" y="3524250"/>
          <p14:tracePt t="11168" x="1895475" y="3663950"/>
          <p14:tracePt t="11185" x="1895475" y="3736975"/>
          <p14:tracePt t="11202" x="1895475" y="3816350"/>
          <p14:tracePt t="11219" x="1895475" y="3943350"/>
          <p14:tracePt t="11235" x="1895475" y="4035425"/>
          <p14:tracePt t="11252" x="1895475" y="4130675"/>
          <p14:tracePt t="11269" x="1911350" y="4273550"/>
          <p14:tracePt t="11285" x="1927225" y="4391025"/>
          <p14:tracePt t="11302" x="1943100" y="4498975"/>
          <p14:tracePt t="11319" x="1968500" y="4629150"/>
          <p14:tracePt t="11335" x="1968500" y="4733925"/>
          <p14:tracePt t="11352" x="1974850" y="4838700"/>
          <p14:tracePt t="11369" x="1984375" y="4991100"/>
          <p14:tracePt t="11385" x="1990725" y="5076825"/>
          <p14:tracePt t="11402" x="2000250" y="5181600"/>
          <p14:tracePt t="11418" x="2009775" y="5321300"/>
          <p14:tracePt t="11434" x="2009775" y="5403850"/>
          <p14:tracePt t="11452" x="2009775" y="5476875"/>
          <p14:tracePt t="11469" x="2009775" y="5581650"/>
          <p14:tracePt t="11485" x="2009775" y="5664200"/>
          <p14:tracePt t="11502" x="2009775" y="5724525"/>
          <p14:tracePt t="11519" x="2009775" y="5784850"/>
          <p14:tracePt t="11535" x="2006600" y="5816600"/>
          <p14:tracePt t="11552" x="2000250" y="5845175"/>
          <p14:tracePt t="11568" x="1993900" y="5861050"/>
          <p14:tracePt t="11584" x="1984375" y="5870575"/>
          <p14:tracePt t="11601" x="1974850" y="5870575"/>
          <p14:tracePt t="11618" x="1965325" y="5864225"/>
          <p14:tracePt t="11635" x="1965325" y="5848350"/>
          <p14:tracePt t="11652" x="1958975" y="5819775"/>
          <p14:tracePt t="11656" x="1952625" y="5807075"/>
          <p14:tracePt t="11669" x="1946275" y="5775325"/>
          <p14:tracePt t="11685" x="1936750" y="5753100"/>
          <p14:tracePt t="11702" x="1917700" y="5727700"/>
          <p14:tracePt t="11718" x="1901825" y="5629275"/>
          <p14:tracePt t="11734" x="1901825" y="5524500"/>
          <p14:tracePt t="11752" x="1892300" y="5375275"/>
          <p14:tracePt t="11768" x="1892300" y="5178425"/>
          <p14:tracePt t="11785" x="1892300" y="5076825"/>
          <p14:tracePt t="11801" x="1892300" y="4972050"/>
          <p14:tracePt t="11819" x="1892300" y="4832350"/>
          <p14:tracePt t="11835" x="1892300" y="4705350"/>
          <p14:tracePt t="11852" x="1898650" y="4556125"/>
          <p14:tracePt t="11868" x="1908175" y="4270375"/>
          <p14:tracePt t="11884" x="1908175" y="4044950"/>
          <p14:tracePt t="11902" x="1908175" y="3816350"/>
          <p14:tracePt t="11919" x="1908175" y="3556000"/>
          <p14:tracePt t="11935" x="1908175" y="3416300"/>
          <p14:tracePt t="11952" x="1908175" y="3279775"/>
          <p14:tracePt t="11969" x="1917700" y="3105150"/>
          <p14:tracePt t="11985" x="1943100" y="2997200"/>
          <p14:tracePt t="12002" x="1958975" y="2879725"/>
          <p14:tracePt t="12018" x="2022475" y="2663825"/>
          <p14:tracePt t="12034" x="2054225" y="2543175"/>
          <p14:tracePt t="12052" x="2092325" y="2390775"/>
          <p14:tracePt t="12069" x="2143125" y="2232025"/>
          <p14:tracePt t="12085" x="2155825" y="2168525"/>
          <p14:tracePt t="12103" x="2171700" y="2105025"/>
          <p14:tracePt t="12119" x="2197100" y="2025650"/>
          <p14:tracePt t="12135" x="2209800" y="1993900"/>
          <p14:tracePt t="12151" x="2222500" y="1955800"/>
          <p14:tracePt t="12153" x="2228850" y="1943100"/>
          <p14:tracePt t="12168" x="2235200" y="1920875"/>
          <p14:tracePt t="12184" x="2235200" y="1905000"/>
          <p14:tracePt t="12201" x="2235200" y="1895475"/>
          <p14:tracePt t="12218" x="2235200" y="1879600"/>
          <p14:tracePt t="12235" x="2235200" y="1870075"/>
          <p14:tracePt t="12461" x="2222500" y="1939925"/>
          <p14:tracePt t="12468" x="2184400" y="2032000"/>
          <p14:tracePt t="12485" x="2149475" y="2209800"/>
          <p14:tracePt t="12502" x="2085975" y="2454275"/>
          <p14:tracePt t="12519" x="2057400" y="2606675"/>
          <p14:tracePt t="12535" x="2041525" y="2759075"/>
          <p14:tracePt t="12552" x="1984375" y="3016250"/>
          <p14:tracePt t="12568" x="1968500" y="3178175"/>
          <p14:tracePt t="12584" x="1949450" y="3317875"/>
          <p14:tracePt t="12602" x="1917700" y="3429000"/>
          <p14:tracePt t="12619" x="1905000" y="3467100"/>
          <p14:tracePt t="12636" x="1901825" y="3489325"/>
          <p14:tracePt t="12652" x="1892300" y="3505200"/>
          <p14:tracePt t="12669" x="1879600" y="3521075"/>
          <p14:tracePt t="12685" x="1870075" y="3521075"/>
          <p14:tracePt t="12702" x="1854200" y="3521075"/>
          <p14:tracePt t="12718" x="1851025" y="3521075"/>
          <p14:tracePt t="12734" x="1844675" y="3524250"/>
          <p14:tracePt t="12752" x="1831975" y="3540125"/>
          <p14:tracePt t="12769" x="1819275" y="3549650"/>
          <p14:tracePt t="12785" x="1809750" y="3597275"/>
          <p14:tracePt t="12802" x="1784350" y="3771900"/>
          <p14:tracePt t="12819" x="1784350" y="3943350"/>
          <p14:tracePt t="12835" x="1784350" y="4137025"/>
          <p14:tracePt t="12852" x="1790700" y="4422775"/>
          <p14:tracePt t="12870" x="1806575" y="4616450"/>
          <p14:tracePt t="12884" x="1825625" y="4800600"/>
          <p14:tracePt t="12901" x="1854200" y="5076825"/>
          <p14:tracePt t="12917" x="1873250" y="5238750"/>
          <p14:tracePt t="12934" x="1889125" y="5391150"/>
          <p14:tracePt t="12952" x="1905000" y="5543550"/>
          <p14:tracePt t="12968" x="1905000" y="5616575"/>
          <p14:tracePt t="12985" x="1905000" y="5645150"/>
          <p14:tracePt t="13002" x="1905000" y="5686425"/>
          <p14:tracePt t="13018" x="1905000" y="5695950"/>
          <p14:tracePt t="13035" x="1905000" y="5705475"/>
          <p14:tracePt t="13051" x="1905000" y="5708650"/>
          <p14:tracePt t="13074" x="1905000" y="5702300"/>
          <p14:tracePt t="13085" x="1898650" y="5692775"/>
          <p14:tracePt t="13102" x="1879600" y="5600700"/>
          <p14:tracePt t="13118" x="1870075" y="5483225"/>
          <p14:tracePt t="13135" x="1870075" y="5381625"/>
          <p14:tracePt t="13151" x="1876425" y="5229225"/>
          <p14:tracePt t="13169" x="1889125" y="5153025"/>
          <p14:tracePt t="13185" x="1911350" y="5089525"/>
          <p14:tracePt t="13202" x="1965325" y="5019675"/>
          <p14:tracePt t="13219" x="2035175" y="4975225"/>
          <p14:tracePt t="13235" x="2127250" y="4918075"/>
          <p14:tracePt t="13251" x="2279650" y="4832350"/>
          <p14:tracePt t="13268" x="2403475" y="4787900"/>
          <p14:tracePt t="13285" x="2555875" y="4733925"/>
          <p14:tracePt t="13301" x="2816225" y="4641850"/>
          <p14:tracePt t="13319" x="3016250" y="4565650"/>
          <p14:tracePt t="13337" x="3216275" y="4438650"/>
          <p14:tracePt t="13352" x="3302000" y="4352925"/>
          <p14:tracePt t="13368" x="3355975" y="4283075"/>
          <p14:tracePt t="13385" x="3394075" y="4213225"/>
          <p14:tracePt t="13401" x="3432175" y="4121150"/>
          <p14:tracePt t="13672" x="3406775" y="4048125"/>
          <p14:tracePt t="13679" x="3387725" y="3978275"/>
          <p14:tracePt t="13686" x="3381375" y="3908425"/>
          <p14:tracePt t="13701" x="3365500" y="3800475"/>
          <p14:tracePt t="13717" x="3343275" y="3733800"/>
          <p14:tracePt t="13734" x="3330575" y="3698875"/>
          <p14:tracePt t="13751" x="3302000" y="3686175"/>
          <p14:tracePt t="13769" x="3232150" y="3686175"/>
          <p14:tracePt t="13786" x="3060700" y="3752850"/>
          <p14:tracePt t="13801" x="2924175" y="3844925"/>
          <p14:tracePt t="13817" x="2784475" y="3965575"/>
          <p14:tracePt t="13834" x="2667000" y="4083050"/>
          <p14:tracePt t="13851" x="2530475" y="4292600"/>
          <p14:tracePt t="13868" x="2479675" y="4403725"/>
          <p14:tracePt t="13886" x="2454275" y="4568825"/>
          <p14:tracePt t="13902" x="2457450" y="4654550"/>
          <p14:tracePt t="13918" x="2479675" y="4730750"/>
          <p14:tracePt t="13935" x="2546350" y="4857750"/>
          <p14:tracePt t="13951" x="2619375" y="4933950"/>
          <p14:tracePt t="13967" x="2692400" y="5006975"/>
          <p14:tracePt t="13985" x="2797175" y="5111750"/>
          <p14:tracePt t="14001" x="2924175" y="5191125"/>
          <p14:tracePt t="14018" x="3035300" y="5260975"/>
          <p14:tracePt t="14037" x="3241675" y="5353050"/>
          <p14:tracePt t="14052" x="3416300" y="5387975"/>
          <p14:tracePt t="14069" x="3590925" y="5416550"/>
          <p14:tracePt t="14085" x="3889375" y="5426075"/>
          <p14:tracePt t="14101" x="4095750" y="5410200"/>
          <p14:tracePt t="14118" x="4311650" y="5391150"/>
          <p14:tracePt t="14135" x="4645025" y="5324475"/>
          <p14:tracePt t="14152" x="4908550" y="5264150"/>
          <p14:tracePt t="14169" x="5121275" y="5187950"/>
          <p14:tracePt t="14186" x="5438775" y="5051425"/>
          <p14:tracePt t="14202" x="5607050" y="4959350"/>
          <p14:tracePt t="14220" x="5765800" y="4845050"/>
          <p14:tracePt t="14235" x="5965825" y="4708525"/>
          <p14:tracePt t="14251" x="6070600" y="4613275"/>
          <p14:tracePt t="14267" x="6200775" y="4473575"/>
          <p14:tracePt t="14286" x="6359525" y="4241800"/>
          <p14:tracePt t="14302" x="6492875" y="4057650"/>
          <p14:tracePt t="14321" x="6635750" y="3816350"/>
          <p14:tracePt t="14535" x="6629400" y="3790950"/>
          <p14:tracePt t="14542" x="6623050" y="3771900"/>
          <p14:tracePt t="14551" x="6616700" y="3752850"/>
          <p14:tracePt t="14568" x="6613525" y="3746500"/>
          <p14:tracePt t="14842" x="6597650" y="3743325"/>
          <p14:tracePt t="14850" x="6575425" y="3721100"/>
          <p14:tracePt t="14857" x="6540500" y="3660775"/>
          <p14:tracePt t="14869" x="6524625" y="3578225"/>
          <p14:tracePt t="14886" x="6496050" y="3267075"/>
          <p14:tracePt t="14902" x="6496050" y="3041650"/>
          <p14:tracePt t="14934" x="6597650" y="2435225"/>
          <p14:tracePt t="14969" x="6683375" y="2025650"/>
          <p14:tracePt t="14986" x="6708775" y="1860550"/>
          <p14:tracePt t="15003" x="6708775" y="1778000"/>
          <p14:tracePt t="15018" x="6705600" y="1717675"/>
          <p14:tracePt t="15035" x="6673850" y="1644650"/>
          <p14:tracePt t="15052" x="6642100" y="1619250"/>
          <p14:tracePt t="15068" x="6575425" y="1581150"/>
          <p14:tracePt t="15084" x="6448425" y="1549400"/>
          <p14:tracePt t="15101" x="6330950" y="1533525"/>
          <p14:tracePt t="15118" x="6226175" y="1517650"/>
          <p14:tracePt t="15135" x="6048375" y="1498600"/>
          <p14:tracePt t="15152" x="5899150" y="1498600"/>
          <p14:tracePt t="15168" x="5775325" y="1498600"/>
          <p14:tracePt t="15185" x="5597525" y="1514475"/>
          <p14:tracePt t="15202" x="5448300" y="1520825"/>
          <p14:tracePt t="15218" x="5286375" y="1539875"/>
          <p14:tracePt t="15220" x="5194300" y="1549400"/>
          <p14:tracePt t="15234" x="4997450" y="1577975"/>
          <p14:tracePt t="15251" x="4765675" y="1644650"/>
          <p14:tracePt t="15268" x="4438650" y="1762125"/>
          <p14:tracePt t="15285" x="4038600" y="1914525"/>
          <p14:tracePt t="15303" x="3835400" y="2012950"/>
          <p14:tracePt t="15320" x="3616325" y="2139950"/>
          <p14:tracePt t="15335" x="3505200" y="2193925"/>
          <p14:tracePt t="15351" x="3425825" y="2225675"/>
          <p14:tracePt t="15368" x="3397250" y="2235200"/>
          <p14:tracePt t="15384" x="3362325" y="2241550"/>
          <p14:tracePt t="15401" x="3352800" y="2241550"/>
          <p14:tracePt t="15418" x="3346450" y="2241550"/>
          <p14:tracePt t="15435" x="3349625" y="2225675"/>
          <p14:tracePt t="15451" x="3365500" y="2209800"/>
          <p14:tracePt t="15469" x="3454400" y="2181225"/>
          <p14:tracePt t="15485" x="3530600" y="2168525"/>
          <p14:tracePt t="15501" x="3648075" y="2149475"/>
          <p14:tracePt t="15517" x="3819525" y="2149475"/>
          <p14:tracePt t="15535" x="4073525" y="2184400"/>
          <p14:tracePt t="15551" x="4238625" y="2219325"/>
          <p14:tracePt t="15569" x="4451350" y="2282825"/>
          <p14:tracePt t="15585" x="4575175" y="2343150"/>
          <p14:tracePt t="15602" x="4676775" y="2384425"/>
          <p14:tracePt t="15620" x="4765675" y="2451100"/>
          <p14:tracePt t="15635" x="4806950" y="2501900"/>
          <p14:tracePt t="15651" x="4864100" y="2584450"/>
          <p14:tracePt t="15668" x="4914900" y="2743200"/>
          <p14:tracePt t="15685" x="4914900" y="2857500"/>
          <p14:tracePt t="15701" x="4883150" y="2990850"/>
          <p14:tracePt t="15718" x="4806950" y="3130550"/>
          <p14:tracePt t="15735" x="4733925" y="3203575"/>
          <p14:tracePt t="15751" x="4619625" y="3282950"/>
          <p14:tracePt t="15768" x="4410075" y="3400425"/>
          <p14:tracePt t="15785" x="4232275" y="3486150"/>
          <p14:tracePt t="15801" x="4073525" y="3568700"/>
          <p14:tracePt t="15817" x="3832225" y="3708400"/>
          <p14:tracePt t="15834" x="3673475" y="3794125"/>
          <p14:tracePt t="15851" x="3559175" y="3870325"/>
          <p14:tracePt t="15867" x="3397250" y="3956050"/>
          <p14:tracePt t="15884" x="3308350" y="3987800"/>
          <p14:tracePt t="15900" x="3241675" y="4010025"/>
          <p14:tracePt t="15917" x="3168650" y="4038600"/>
          <p14:tracePt t="15934" x="3130550" y="4051300"/>
          <p14:tracePt t="15950" x="3105150" y="4060825"/>
          <p14:tracePt t="15967" x="3063875" y="4079875"/>
          <p14:tracePt t="15984" x="3054350" y="4095750"/>
          <p14:tracePt t="16001" x="3041650" y="4105275"/>
          <p14:tracePt t="16018" x="3022600" y="4111625"/>
          <p14:tracePt t="16034" x="3013075" y="4111625"/>
          <p14:tracePt t="16051" x="3003550" y="4111625"/>
          <p14:tracePt t="16067" x="2984500" y="4111625"/>
          <p14:tracePt t="16084" x="2971800" y="4121150"/>
          <p14:tracePt t="16101" x="2952750" y="4121150"/>
          <p14:tracePt t="16117" x="2908300" y="4146550"/>
          <p14:tracePt t="16134" x="2886075" y="4146550"/>
          <p14:tracePt t="16151" x="2851150" y="4152900"/>
          <p14:tracePt t="16168" x="2787650" y="4152900"/>
          <p14:tracePt t="16185" x="2727325" y="4152900"/>
          <p14:tracePt t="16202" x="2667000" y="4159250"/>
          <p14:tracePt t="16218" x="2581275" y="4159250"/>
          <p14:tracePt t="16234" x="2520950" y="4159250"/>
          <p14:tracePt t="16252" x="2460625" y="4159250"/>
          <p14:tracePt t="16268" x="2390775" y="4156075"/>
          <p14:tracePt t="16284" x="2343150" y="4137025"/>
          <p14:tracePt t="16301" x="2308225" y="4124325"/>
          <p14:tracePt t="16317" x="2257425" y="4105275"/>
          <p14:tracePt t="16334" x="2235200" y="4092575"/>
          <p14:tracePt t="16351" x="2203450" y="4073525"/>
          <p14:tracePt t="16367" x="2187575" y="4048125"/>
          <p14:tracePt t="16384" x="2174875" y="4016375"/>
          <p14:tracePt t="16401" x="2155825" y="3994150"/>
          <p14:tracePt t="16418" x="2155825" y="3978275"/>
          <p14:tracePt t="16434" x="2155825" y="3962400"/>
          <p14:tracePt t="16451" x="2155825" y="3952875"/>
          <p14:tracePt t="16468" x="2155825" y="3940175"/>
          <p14:tracePt t="16484" x="2155825" y="3930650"/>
          <p14:tracePt t="16501" x="2165350" y="3924300"/>
          <p14:tracePt t="16518" x="2174875" y="3911600"/>
          <p14:tracePt t="16534" x="2174875" y="3908425"/>
          <p14:tracePt t="16551" x="2178050" y="3902075"/>
          <p14:tracePt t="16567" x="2184400" y="3892550"/>
          <p14:tracePt t="16584" x="2184400" y="3889375"/>
          <p14:tracePt t="16601" x="2184400" y="3879850"/>
          <p14:tracePt t="16617" x="2184400" y="3870325"/>
          <p14:tracePt t="16634" x="2184400" y="3860800"/>
          <p14:tracePt t="16652" x="2187575" y="3848100"/>
          <p14:tracePt t="16668" x="2187575" y="3835400"/>
          <p14:tracePt t="16684" x="2187575" y="3819525"/>
          <p14:tracePt t="16700" x="2187575" y="3810000"/>
          <p14:tracePt t="16782" x="2187575" y="3813175"/>
          <p14:tracePt t="16789" x="2187575" y="3816350"/>
          <p14:tracePt t="16801" x="2187575" y="3822700"/>
          <p14:tracePt t="16818" x="2187575" y="3841750"/>
          <p14:tracePt t="16834" x="2187575" y="3851275"/>
          <p14:tracePt t="16851" x="2187575" y="3873500"/>
          <p14:tracePt t="16867" x="2200275" y="3908425"/>
          <p14:tracePt t="16884" x="2219325" y="3937000"/>
          <p14:tracePt t="16901" x="2235200" y="3949700"/>
          <p14:tracePt t="16918" x="2289175" y="3959225"/>
          <p14:tracePt t="16935" x="2333625" y="3956050"/>
          <p14:tracePt t="16952" x="2486025" y="3889375"/>
          <p14:tracePt t="16968" x="2619375" y="3835400"/>
          <p14:tracePt t="16984" x="2733675" y="3765550"/>
          <p14:tracePt t="17001" x="2838450" y="3660775"/>
          <p14:tracePt t="17018" x="3016250" y="3527425"/>
          <p14:tracePt t="17034" x="3111500" y="3448050"/>
          <p14:tracePt t="17051" x="3225800" y="3349625"/>
          <p14:tracePt t="17067" x="3267075" y="3308350"/>
          <p14:tracePt t="17084" x="3298825" y="3282950"/>
          <p14:tracePt t="17101" x="3321050" y="3260725"/>
          <p14:tracePt t="17118" x="3330575" y="3257550"/>
          <p14:tracePt t="17352" x="3321050" y="3260725"/>
          <p14:tracePt t="17360" x="3311525" y="3263900"/>
          <p14:tracePt t="17367" x="3292475" y="3270250"/>
          <p14:tracePt t="17384" x="3279775" y="3289300"/>
          <p14:tracePt t="17401" x="3267075" y="3298825"/>
          <p14:tracePt t="17417" x="3257550" y="3298825"/>
          <p14:tracePt t="17434" x="3241675" y="3295650"/>
          <p14:tracePt t="17451" x="3235325" y="3263900"/>
          <p14:tracePt t="17467" x="3238500" y="3225800"/>
          <p14:tracePt t="17485" x="3267075" y="3178175"/>
          <p14:tracePt t="17501" x="3340100" y="3098800"/>
          <p14:tracePt t="17518" x="3457575" y="3009900"/>
          <p14:tracePt t="17535" x="3625850" y="2917825"/>
          <p14:tracePt t="17551" x="3835400" y="2800350"/>
          <p14:tracePt t="17569" x="3990975" y="2705100"/>
          <p14:tracePt t="17585" x="4149725" y="2622550"/>
          <p14:tracePt t="17601" x="4349750" y="2495550"/>
          <p14:tracePt t="17618" x="4483100" y="2425700"/>
          <p14:tracePt t="17634" x="4597400" y="2362200"/>
          <p14:tracePt t="17651" x="4708525" y="2286000"/>
          <p14:tracePt t="17668" x="4778375" y="2238375"/>
          <p14:tracePt t="17684" x="4832350" y="2209800"/>
          <p14:tracePt t="17700" x="4892675" y="2171700"/>
          <p14:tracePt t="17717" x="4914900" y="2152650"/>
          <p14:tracePt t="17735" x="4940300" y="2127250"/>
          <p14:tracePt t="17738" x="4959350" y="2108200"/>
          <p14:tracePt t="17751" x="4972050" y="2085975"/>
          <p14:tracePt t="17768" x="4991100" y="2054225"/>
          <p14:tracePt t="17785" x="5000625" y="2032000"/>
          <p14:tracePt t="17801" x="5026025" y="1981200"/>
          <p14:tracePt t="17817" x="5038725" y="1958975"/>
          <p14:tracePt t="17834" x="5045075" y="1933575"/>
          <p14:tracePt t="17851" x="5048250" y="1920875"/>
          <p14:tracePt t="17868" x="5048250" y="1911350"/>
          <p14:tracePt t="17885" x="5048250" y="1905000"/>
          <p14:tracePt t="17923" x="5048250" y="1908175"/>
          <p14:tracePt t="17934" x="5048250" y="1911350"/>
          <p14:tracePt t="17950" x="5060950" y="1946275"/>
          <p14:tracePt t="17967" x="5080000" y="1984375"/>
          <p14:tracePt t="17984" x="5099050" y="2047875"/>
          <p14:tracePt t="18000" x="5159375" y="2206625"/>
          <p14:tracePt t="18017" x="5210175" y="2308225"/>
          <p14:tracePt t="18034" x="5257800" y="2387600"/>
          <p14:tracePt t="18051" x="5343525" y="2530475"/>
          <p14:tracePt t="18068" x="5391150" y="2632075"/>
          <p14:tracePt t="18084" x="5454650" y="2746375"/>
          <p14:tracePt t="18101" x="5527675" y="2895600"/>
          <p14:tracePt t="18117" x="5565775" y="3038475"/>
          <p14:tracePt t="18135" x="5600700" y="3181350"/>
          <p14:tracePt t="18151" x="5626100" y="3400425"/>
          <p14:tracePt t="18168" x="5626100" y="3549650"/>
          <p14:tracePt t="18185" x="5622925" y="3689350"/>
          <p14:tracePt t="18201" x="5603875" y="3886200"/>
          <p14:tracePt t="18218" x="5588000" y="3984625"/>
          <p14:tracePt t="18234" x="5588000" y="4064000"/>
          <p14:tracePt t="18236" x="5588000" y="4092575"/>
          <p14:tracePt t="18251" x="5575300" y="4152900"/>
          <p14:tracePt t="18267" x="5575300" y="4213225"/>
          <p14:tracePt t="18286" x="5575300" y="4298950"/>
          <p14:tracePt t="18301" x="5575300" y="4343400"/>
          <p14:tracePt t="18318" x="5575300" y="4378325"/>
          <p14:tracePt t="18336" x="5575300" y="4410075"/>
          <p14:tracePt t="18351" x="5575300" y="4432300"/>
          <p14:tracePt t="18367" x="5575300" y="4441825"/>
          <p14:tracePt t="18385" x="5575300" y="4457700"/>
          <p14:tracePt t="18400" x="5575300" y="4467225"/>
          <p14:tracePt t="18417" x="5575300" y="4476750"/>
          <p14:tracePt t="18435" x="5575300" y="4498975"/>
          <p14:tracePt t="18472" x="5575300" y="4502150"/>
          <p14:tracePt t="18493" x="5575300" y="4508500"/>
          <p14:tracePt t="18501" x="5568950" y="4508500"/>
          <p14:tracePt t="18517" x="5559425" y="4508500"/>
          <p14:tracePt t="18535" x="5508625" y="4508500"/>
          <p14:tracePt t="18551" x="5426075" y="4495800"/>
          <p14:tracePt t="18567" x="5324475" y="4454525"/>
          <p14:tracePt t="18586" x="5086350" y="4381500"/>
          <p14:tracePt t="18602" x="4943475" y="4318000"/>
          <p14:tracePt t="18618" x="4810125" y="4254500"/>
          <p14:tracePt t="18635" x="4603750" y="4165600"/>
          <p14:tracePt t="18651" x="4489450" y="4111625"/>
          <p14:tracePt t="18668" x="4368800" y="4051300"/>
          <p14:tracePt t="18685" x="4171950" y="3971925"/>
          <p14:tracePt t="18701" x="4064000" y="3937000"/>
          <p14:tracePt t="18718" x="3962400" y="3895725"/>
          <p14:tracePt t="18735" x="3816350" y="3863975"/>
          <p14:tracePt t="18751" x="3721100" y="3841750"/>
          <p14:tracePt t="18768" x="3635375" y="3825875"/>
          <p14:tracePt t="18785" x="3527425" y="3825875"/>
          <p14:tracePt t="18801" x="3467100" y="3825875"/>
          <p14:tracePt t="18817" x="3416300" y="3825875"/>
          <p14:tracePt t="18834" x="3346450" y="3825875"/>
          <p14:tracePt t="18851" x="3308350" y="3825875"/>
          <p14:tracePt t="18867" x="3257550" y="3825875"/>
          <p14:tracePt t="18884" x="3194050" y="3825875"/>
          <p14:tracePt t="18900" x="3149600" y="3825875"/>
          <p14:tracePt t="18917" x="3092450" y="3825875"/>
          <p14:tracePt t="18934" x="3019425" y="3813175"/>
          <p14:tracePt t="18950" x="2981325" y="3800475"/>
          <p14:tracePt t="18968" x="2952750" y="3787775"/>
          <p14:tracePt t="18984" x="2924175" y="3768725"/>
          <p14:tracePt t="19000" x="2908300" y="3759200"/>
          <p14:tracePt t="19018" x="2898775" y="3749675"/>
          <p14:tracePt t="19035" x="2882900" y="3749675"/>
          <p14:tracePt t="19051" x="2879725" y="3749675"/>
          <p14:tracePt t="19068" x="2873375" y="3749675"/>
          <p14:tracePt t="19136" x="2873375" y="3743325"/>
          <p14:tracePt t="19142" x="2873375" y="3740150"/>
          <p14:tracePt t="19151" x="2873375" y="3733800"/>
          <p14:tracePt t="19168" x="2879725" y="3724275"/>
          <p14:tracePt t="19184" x="2946400" y="3683000"/>
          <p14:tracePt t="19201" x="3019425" y="3629025"/>
          <p14:tracePt t="19217" x="3098800" y="3571875"/>
          <p14:tracePt t="19234" x="3276600" y="3457575"/>
          <p14:tracePt t="19251" x="3413125" y="3378200"/>
          <p14:tracePt t="19268" x="3559175" y="3273425"/>
          <p14:tracePt t="19285" x="3794125" y="3086100"/>
          <p14:tracePt t="19302" x="3943350" y="2984500"/>
          <p14:tracePt t="19320" x="4133850" y="2832100"/>
          <p14:tracePt t="19334" x="4251325" y="2733675"/>
          <p14:tracePt t="19351" x="4365625" y="2654300"/>
          <p14:tracePt t="19367" x="4457700" y="2578100"/>
          <p14:tracePt t="19384" x="4572000" y="2479675"/>
          <p14:tracePt t="19401" x="4664075" y="2409825"/>
          <p14:tracePt t="19418" x="4746625" y="2346325"/>
          <p14:tracePt t="19434" x="4892675" y="2235200"/>
          <p14:tracePt t="19451" x="4987925" y="2159000"/>
          <p14:tracePt t="19467" x="5102225" y="2089150"/>
          <p14:tracePt t="19484" x="5232400" y="2006600"/>
          <p14:tracePt t="19501" x="5292725" y="1952625"/>
          <p14:tracePt t="19517" x="5324475" y="1914525"/>
          <p14:tracePt t="19534" x="5362575" y="1870075"/>
          <p14:tracePt t="19551" x="5375275" y="1838325"/>
          <p14:tracePt t="19568" x="5375275" y="1828800"/>
          <p14:tracePt t="19584" x="5375275" y="1812925"/>
          <p14:tracePt t="19601" x="5375275" y="1800225"/>
          <p14:tracePt t="19617" x="5368925" y="1790700"/>
          <p14:tracePt t="19634" x="5349875" y="1784350"/>
          <p14:tracePt t="19651" x="5340350" y="1784350"/>
          <p14:tracePt t="19667" x="5330825" y="1784350"/>
          <p14:tracePt t="19685" x="5308600" y="1787525"/>
          <p14:tracePt t="19701" x="5280025" y="1800225"/>
          <p14:tracePt t="19718" x="5264150" y="1816100"/>
          <p14:tracePt t="19734" x="5219700" y="1851025"/>
          <p14:tracePt t="19750" x="5194300" y="1882775"/>
          <p14:tracePt t="19767" x="5168900" y="1914525"/>
          <p14:tracePt t="19769" x="5162550" y="1939925"/>
          <p14:tracePt t="19784" x="5140325" y="1997075"/>
          <p14:tracePt t="19801" x="5127625" y="2060575"/>
          <p14:tracePt t="19818" x="5118100" y="2133600"/>
          <p14:tracePt t="19835" x="5118100" y="2238375"/>
          <p14:tracePt t="19851" x="5124450" y="2320925"/>
          <p14:tracePt t="19869" x="5156200" y="2479675"/>
          <p14:tracePt t="19884" x="5181600" y="2574925"/>
          <p14:tracePt t="19900" x="5222875" y="2676525"/>
          <p14:tracePt t="19917" x="5257800" y="2806700"/>
          <p14:tracePt t="19934" x="5311775" y="3009900"/>
          <p14:tracePt t="19951" x="5327650" y="3127375"/>
          <p14:tracePt t="19969" x="5378450" y="3317875"/>
          <p14:tracePt t="19985" x="5397500" y="3457575"/>
          <p14:tracePt t="20001" x="5422900" y="3600450"/>
          <p14:tracePt t="20018" x="5486400" y="3803650"/>
          <p14:tracePt t="20034" x="5502275" y="3911600"/>
          <p14:tracePt t="20050" x="5518150" y="4006850"/>
          <p14:tracePt t="20068" x="5534025" y="4105275"/>
          <p14:tracePt t="20085" x="5534025" y="4165600"/>
          <p14:tracePt t="20101" x="5534025" y="4225925"/>
          <p14:tracePt t="20119" x="5534025" y="4311650"/>
          <p14:tracePt t="20134" x="5534025" y="4371975"/>
          <p14:tracePt t="20151" x="5521325" y="4457700"/>
          <p14:tracePt t="20168" x="5499100" y="4546600"/>
          <p14:tracePt t="20184" x="5492750" y="4591050"/>
          <p14:tracePt t="20200" x="5480050" y="4616450"/>
          <p14:tracePt t="20218" x="5467350" y="4657725"/>
          <p14:tracePt t="20234" x="5457825" y="4679950"/>
          <p14:tracePt t="20250" x="5457825" y="4708525"/>
          <p14:tracePt t="20268" x="5445125" y="4749800"/>
          <p14:tracePt t="20284" x="5438775" y="4772025"/>
          <p14:tracePt t="20301" x="5432425" y="4794250"/>
          <p14:tracePt t="20317" x="5422900" y="4822825"/>
          <p14:tracePt t="20334" x="5422900" y="4835525"/>
          <p14:tracePt t="20350" x="5416550" y="4845050"/>
          <p14:tracePt t="20367" x="5407025" y="4845050"/>
          <p14:tracePt t="20400" x="5407025" y="4838700"/>
          <p14:tracePt t="20417" x="5407025" y="4816475"/>
          <p14:tracePt t="20434" x="5407025" y="4791075"/>
          <p14:tracePt t="20451" x="5407025" y="4775200"/>
          <p14:tracePt t="20467" x="5397500" y="4759325"/>
          <p14:tracePt t="20483" x="5375275" y="4743450"/>
          <p14:tracePt t="20501" x="5337175" y="4730750"/>
          <p14:tracePt t="20518" x="5254625" y="4711700"/>
          <p14:tracePt t="20533" x="5191125" y="4695825"/>
          <p14:tracePt t="20550" x="5127625" y="4673600"/>
          <p14:tracePt t="20567" x="5064125" y="4654550"/>
          <p14:tracePt t="20583" x="5032375" y="4645025"/>
          <p14:tracePt t="20600" x="5000625" y="4638675"/>
          <p14:tracePt t="20617" x="4965700" y="4613275"/>
          <p14:tracePt t="20633" x="4949825" y="4597400"/>
          <p14:tracePt t="20651" x="4937125" y="4572000"/>
          <p14:tracePt t="20668" x="4930775" y="4502150"/>
          <p14:tracePt t="20684" x="4933950" y="4432300"/>
          <p14:tracePt t="20701" x="4953000" y="4314825"/>
          <p14:tracePt t="20717" x="5003800" y="4133850"/>
          <p14:tracePt t="20733" x="5029200" y="3990975"/>
          <p14:tracePt t="20750" x="5048250" y="3829050"/>
          <p14:tracePt t="20767" x="5048250" y="3590925"/>
          <p14:tracePt t="20784" x="5041900" y="3438525"/>
          <p14:tracePt t="20804" x="5026025" y="3263900"/>
          <p14:tracePt t="20817" x="5016500" y="3159125"/>
          <p14:tracePt t="20834" x="5010150" y="3073400"/>
          <p14:tracePt t="20851" x="4994275" y="2990850"/>
          <p14:tracePt t="20867" x="4962525" y="2876550"/>
          <p14:tracePt t="20883" x="4956175" y="2803525"/>
          <p14:tracePt t="20901" x="4940300" y="2717800"/>
          <p14:tracePt t="20917" x="4918075" y="2562225"/>
          <p14:tracePt t="20934" x="4892675" y="2476500"/>
          <p14:tracePt t="20951" x="4876800" y="2390775"/>
          <p14:tracePt t="20968" x="4870450" y="2260600"/>
          <p14:tracePt t="20984" x="4870450" y="2209800"/>
          <p14:tracePt t="21001" x="4870450" y="2165350"/>
          <p14:tracePt t="21017" x="4870450" y="2124075"/>
          <p14:tracePt t="21034" x="4870450" y="2114550"/>
          <p14:tracePt t="21051" x="4870450" y="2105025"/>
          <p14:tracePt t="21096" x="4870450" y="2111375"/>
          <p14:tracePt t="21104" x="4870450" y="2117725"/>
          <p14:tracePt t="21117" x="4857750" y="2152650"/>
          <p14:tracePt t="21133" x="4835525" y="2228850"/>
          <p14:tracePt t="21150" x="4772025" y="2362200"/>
          <p14:tracePt t="21168" x="4622800" y="2628900"/>
          <p14:tracePt t="21185" x="4489450" y="2838450"/>
          <p14:tracePt t="21203" x="4191000" y="3194050"/>
          <p14:tracePt t="21219" x="3965575" y="3432175"/>
          <p14:tracePt t="21236" x="3660775" y="3711575"/>
          <p14:tracePt t="21253" x="3225800" y="4035425"/>
          <p14:tracePt t="21270" x="2968625" y="4203700"/>
          <p14:tracePt t="21285" x="2778125" y="4318000"/>
          <p14:tracePt t="21302" x="2536825" y="4429125"/>
          <p14:tracePt t="21318" x="2435225" y="4479925"/>
          <p14:tracePt t="21334" x="2362200" y="4495800"/>
          <p14:tracePt t="21352" x="2308225" y="4495800"/>
          <p14:tracePt t="21368" x="2286000" y="4495800"/>
          <p14:tracePt t="21384" x="2270125" y="4495800"/>
          <p14:tracePt t="21401" x="2254250" y="4495800"/>
          <p14:tracePt t="21417" x="2238375" y="4483100"/>
          <p14:tracePt t="21434" x="2238375" y="4467225"/>
          <p14:tracePt t="21450" x="2238375" y="4454525"/>
          <p14:tracePt t="21467" x="2238375" y="4425950"/>
          <p14:tracePt t="21484" x="2247900" y="4403725"/>
          <p14:tracePt t="21501" x="2263775" y="4387850"/>
          <p14:tracePt t="21518" x="2317750" y="4343400"/>
          <p14:tracePt t="21534" x="2393950" y="4311650"/>
          <p14:tracePt t="21552" x="2562225" y="4260850"/>
          <p14:tracePt t="21568" x="2714625" y="4241800"/>
          <p14:tracePt t="21585" x="2898775" y="4222750"/>
          <p14:tracePt t="21602" x="3162300" y="4203700"/>
          <p14:tracePt t="21618" x="3359150" y="4187825"/>
          <p14:tracePt t="21634" x="3540125" y="4187825"/>
          <p14:tracePt t="21651" x="3848100" y="4187825"/>
          <p14:tracePt t="21668" x="4029075" y="4187825"/>
          <p14:tracePt t="21684" x="4222750" y="4187825"/>
          <p14:tracePt t="21700" x="4371975" y="4191000"/>
          <p14:tracePt t="21717" x="4549775" y="4216400"/>
          <p14:tracePt t="21734" x="4645025" y="4232275"/>
          <p14:tracePt t="21751" x="4768850" y="4264025"/>
          <p14:tracePt t="21767" x="4816475" y="4298950"/>
          <p14:tracePt t="21784" x="4848225" y="4318000"/>
          <p14:tracePt t="21800" x="4879975" y="4330700"/>
          <p14:tracePt t="21817" x="4895850" y="4349750"/>
          <p14:tracePt t="21834" x="4905375" y="4359275"/>
          <p14:tracePt t="21850" x="4908550" y="4365625"/>
          <p14:tracePt t="21888" x="4908550" y="4368800"/>
          <p14:tracePt t="21995" x="4908550" y="4362450"/>
          <p14:tracePt t="22001" x="4908550" y="4359275"/>
          <p14:tracePt t="22018" x="4927600" y="4327525"/>
          <p14:tracePt t="22034" x="4940300" y="4292600"/>
          <p14:tracePt t="22051" x="4965700" y="4137025"/>
          <p14:tracePt t="22068" x="4972050" y="3978275"/>
          <p14:tracePt t="22084" x="4972050" y="3794125"/>
          <p14:tracePt t="22101" x="4981575" y="3498850"/>
          <p14:tracePt t="22118" x="4991100" y="3327400"/>
          <p14:tracePt t="22134" x="4991100" y="3178175"/>
          <p14:tracePt t="22151" x="4991100" y="3048000"/>
          <p14:tracePt t="22167" x="4991100" y="2987675"/>
          <p14:tracePt t="22184" x="4991100" y="2943225"/>
          <p14:tracePt t="22201" x="4991100" y="2882900"/>
          <p14:tracePt t="22218" x="4991100" y="2838450"/>
          <p14:tracePt t="22234" x="4991100" y="2800350"/>
          <p14:tracePt t="22251" x="5010150" y="2736850"/>
          <p14:tracePt t="22267" x="5022850" y="2692400"/>
          <p14:tracePt t="22284" x="5035550" y="2647950"/>
          <p14:tracePt t="22301" x="5048250" y="2613025"/>
          <p14:tracePt t="22318" x="5048250" y="2597150"/>
          <p14:tracePt t="22352" x="5048250" y="2603500"/>
          <p14:tracePt t="22367" x="5041900" y="2619375"/>
          <p14:tracePt t="22384" x="5006975" y="2676525"/>
          <p14:tracePt t="22400" x="4892675" y="2841625"/>
          <p14:tracePt t="22416" x="4784725" y="2959100"/>
          <p14:tracePt t="22434" x="4657725" y="3079750"/>
          <p14:tracePt t="22451" x="4441825" y="3263900"/>
          <p14:tracePt t="22467" x="4273550" y="3387725"/>
          <p14:tracePt t="22486" x="3981450" y="3581400"/>
          <p14:tracePt t="22502" x="3727450" y="3733800"/>
          <p14:tracePt t="22518" x="3514725" y="3841750"/>
          <p14:tracePt t="22536" x="3228975" y="3965575"/>
          <p14:tracePt t="22551" x="3095625" y="4029075"/>
          <p14:tracePt t="22567" x="2974975" y="4060825"/>
          <p14:tracePt t="22584" x="2886075" y="4092575"/>
          <p14:tracePt t="22601" x="2806700" y="4102100"/>
          <p14:tracePt t="22617" x="2762250" y="4102100"/>
          <p14:tracePt t="22634" x="2740025" y="4102100"/>
          <p14:tracePt t="22651" x="2701925" y="4098925"/>
          <p14:tracePt t="22666" x="2689225" y="4086225"/>
          <p14:tracePt t="22684" x="2679700" y="4086225"/>
          <p14:tracePt t="22701" x="2663825" y="4070350"/>
          <p14:tracePt t="22717" x="2663825" y="4060825"/>
          <p14:tracePt t="22734" x="2673350" y="4051300"/>
          <p14:tracePt t="22751" x="2746375" y="4025900"/>
          <p14:tracePt t="22767" x="2841625" y="4010025"/>
          <p14:tracePt t="22784" x="2959100" y="3994150"/>
          <p14:tracePt t="22786" x="3041650" y="3984625"/>
          <p14:tracePt t="22800" x="3213100" y="3984625"/>
          <p14:tracePt t="22816" x="3371850" y="3990975"/>
          <p14:tracePt t="22836" x="3648075" y="4016375"/>
          <p14:tracePt t="22851" x="3813175" y="4064000"/>
          <p14:tracePt t="22867" x="3987800" y="4098925"/>
          <p14:tracePt t="22885" x="4213225" y="4162425"/>
          <p14:tracePt t="22901" x="4365625" y="4200525"/>
          <p14:tracePt t="22918" x="4530725" y="4244975"/>
          <p14:tracePt t="22934" x="4664075" y="4279900"/>
          <p14:tracePt t="22950" x="4854575" y="4340225"/>
          <p14:tracePt t="22967" x="4997450" y="4375150"/>
          <p14:tracePt t="22985" x="5165725" y="4429125"/>
          <p14:tracePt t="23001" x="5251450" y="4441825"/>
          <p14:tracePt t="23018" x="5337175" y="4457700"/>
          <p14:tracePt t="23035" x="5438775" y="4473575"/>
          <p14:tracePt t="23051" x="5483225" y="4473575"/>
          <p14:tracePt t="23067" x="5499100" y="4473575"/>
          <p14:tracePt t="23084" x="5518150" y="4479925"/>
          <p14:tracePt t="23100" x="5527675" y="4479925"/>
          <p14:tracePt t="24256" x="5534025" y="4425950"/>
          <p14:tracePt t="24263" x="5553075" y="4333875"/>
          <p14:tracePt t="24269" x="5581650" y="4219575"/>
          <p14:tracePt t="24284" x="5648325" y="4019550"/>
          <p14:tracePt t="24301" x="5734050" y="3806825"/>
          <p14:tracePt t="24317" x="5819775" y="3619500"/>
          <p14:tracePt t="24320" x="5857875" y="3524250"/>
          <p14:tracePt t="24333" x="5930900" y="3400425"/>
          <p14:tracePt t="24367" x="6051550" y="3225800"/>
          <p14:tracePt t="24401" x="6197600" y="3089275"/>
          <p14:tracePt t="24418" x="6248400" y="3038475"/>
          <p14:tracePt t="24434" x="6315075" y="2949575"/>
          <p14:tracePt t="24451" x="6346825" y="2879725"/>
          <p14:tracePt t="24467" x="6378575" y="2841625"/>
          <p14:tracePt t="24483" x="6397625" y="2778125"/>
          <p14:tracePt t="24500" x="6403975" y="2749550"/>
          <p14:tracePt t="24516" x="6403975" y="2727325"/>
          <p14:tracePt t="24534" x="6403975" y="2686050"/>
          <p14:tracePt t="24551" x="6394450" y="2663825"/>
          <p14:tracePt t="24568" x="6378575" y="2619375"/>
          <p14:tracePt t="24584" x="6359525" y="2590800"/>
          <p14:tracePt t="24600" x="6346825" y="2565400"/>
          <p14:tracePt t="24617" x="6330950" y="2546350"/>
          <p14:tracePt t="24633" x="6330950" y="2517775"/>
          <p14:tracePt t="24650" x="6321425" y="2501900"/>
          <p14:tracePt t="24668" x="6315075" y="2454275"/>
          <p14:tracePt t="24684" x="6315075" y="2409825"/>
          <p14:tracePt t="24701" x="6315075" y="2349500"/>
          <p14:tracePt t="24717" x="6318250" y="2263775"/>
          <p14:tracePt t="24734" x="6334125" y="2178050"/>
          <p14:tracePt t="24750" x="6350000" y="2082800"/>
          <p14:tracePt t="24767" x="6400800" y="1933575"/>
          <p14:tracePt t="24784" x="6416675" y="1860550"/>
          <p14:tracePt t="24801" x="6429375" y="1822450"/>
          <p14:tracePt t="24817" x="6438900" y="1793875"/>
          <p14:tracePt t="24833" x="6438900" y="1784350"/>
          <p14:tracePt t="24850" x="6454775" y="1768475"/>
          <p14:tracePt t="24867" x="6461125" y="1752600"/>
          <p14:tracePt t="24904" x="6464300" y="1752600"/>
          <p14:tracePt t="24917" x="6470650" y="1752600"/>
          <p14:tracePt t="24955" x="6470650" y="1755775"/>
          <p14:tracePt t="24961" x="6470650" y="1758950"/>
          <p14:tracePt t="24968" x="6470650" y="1765300"/>
          <p14:tracePt t="24984" x="6470650" y="1787525"/>
          <p14:tracePt t="25001" x="6461125" y="1809750"/>
          <p14:tracePt t="25018" x="6435725" y="1854200"/>
          <p14:tracePt t="25033" x="6426200" y="1876425"/>
          <p14:tracePt t="25050" x="6413500" y="1898650"/>
          <p14:tracePt t="25067" x="6400800" y="1914525"/>
          <p14:tracePt t="25083" x="6384925" y="1924050"/>
          <p14:tracePt t="25101" x="6375400" y="1924050"/>
          <p14:tracePt t="25117" x="6369050" y="1924050"/>
          <p14:tracePt t="25139" x="6369050" y="1917700"/>
          <p14:tracePt t="25150" x="6369050" y="1914525"/>
          <p14:tracePt t="25167" x="6378575" y="1873250"/>
          <p14:tracePt t="25183" x="6410325" y="1831975"/>
          <p14:tracePt t="25200" x="6442075" y="1793875"/>
          <p14:tracePt t="25217" x="6534150" y="1711325"/>
          <p14:tracePt t="25233" x="6607175" y="1654175"/>
          <p14:tracePt t="25251" x="6654800" y="1619250"/>
          <p14:tracePt t="25267" x="6699250" y="1581150"/>
          <p14:tracePt t="25284" x="6708775" y="1571625"/>
          <p14:tracePt t="25300" x="6715125" y="1568450"/>
          <p14:tracePt t="25317" x="6718300" y="1568450"/>
          <p14:tracePt t="25354" x="6718300" y="1574800"/>
          <p14:tracePt t="25367" x="6718300" y="1584325"/>
          <p14:tracePt t="25383" x="6718300" y="1593850"/>
          <p14:tracePt t="25401" x="6718300" y="1603375"/>
          <p14:tracePt t="25433" x="6711950" y="1603375"/>
          <p14:tracePt t="25450" x="6702425" y="1609725"/>
          <p14:tracePt t="25466" x="6680200" y="1619250"/>
          <p14:tracePt t="25483" x="6670675" y="1628775"/>
          <p14:tracePt t="25500" x="6661150" y="1638300"/>
          <p14:tracePt t="25517" x="6648450" y="1660525"/>
          <p14:tracePt t="25533" x="6626225" y="1670050"/>
          <p14:tracePt t="25550" x="6616700" y="1679575"/>
          <p14:tracePt t="25567" x="6600825" y="1689100"/>
          <p14:tracePt t="25583" x="6584950" y="1689100"/>
          <p14:tracePt t="25600" x="6575425" y="1689100"/>
          <p14:tracePt t="25616" x="6565900" y="1689100"/>
          <p14:tracePt t="25653" x="6565900" y="1695450"/>
          <p14:tracePt t="25668" x="6565900" y="1704975"/>
          <p14:tracePt t="25689" x="6569075" y="1704975"/>
          <p14:tracePt t="25700" x="6569075" y="1708150"/>
          <p14:tracePt t="25717" x="6572250" y="1714500"/>
          <p14:tracePt t="25733" x="6572250" y="1720850"/>
          <p14:tracePt t="25795" x="6572250" y="1724025"/>
          <p14:tracePt t="25809" x="6572250" y="1730375"/>
          <p14:tracePt t="25817" x="6572250" y="1733550"/>
          <p14:tracePt t="25833" x="6562725" y="1743075"/>
          <p14:tracePt t="25850" x="6550025" y="1758950"/>
          <p14:tracePt t="25867" x="6518275" y="1774825"/>
          <p14:tracePt t="25883" x="6496050" y="1787525"/>
          <p14:tracePt t="25900" x="6464300" y="1787525"/>
          <p14:tracePt t="25917" x="6432550" y="1787525"/>
          <p14:tracePt t="25934" x="6416675" y="1787525"/>
          <p14:tracePt t="25951" x="6400800" y="1787525"/>
          <p14:tracePt t="25967" x="6391275" y="1787525"/>
          <p14:tracePt t="25984" x="6391275" y="1784350"/>
          <p14:tracePt t="26000" x="6394450" y="1774825"/>
          <p14:tracePt t="26017" x="6410325" y="1749425"/>
          <p14:tracePt t="26033" x="6419850" y="1739900"/>
          <p14:tracePt t="26050" x="6435725" y="1727200"/>
          <p14:tracePt t="26067" x="6448425" y="1717675"/>
          <p14:tracePt t="26083" x="6461125" y="1717675"/>
          <p14:tracePt t="26100" x="6470650" y="1717675"/>
          <p14:tracePt t="26117" x="6502400" y="1717675"/>
          <p14:tracePt t="26134" x="6518275" y="1717675"/>
          <p14:tracePt t="26151" x="6543675" y="1730375"/>
          <p14:tracePt t="26167" x="6553200" y="1739900"/>
          <p14:tracePt t="26184" x="6562725" y="1755775"/>
          <p14:tracePt t="26201" x="6562725" y="1781175"/>
          <p14:tracePt t="26217" x="6569075" y="1812925"/>
          <p14:tracePt t="26234" x="6588125" y="1835150"/>
          <p14:tracePt t="26251" x="6594475" y="1898650"/>
          <p14:tracePt t="26267" x="6600825" y="1943100"/>
          <p14:tracePt t="26283" x="6600825" y="2003425"/>
          <p14:tracePt t="26300" x="6600825" y="2082800"/>
          <p14:tracePt t="26316" x="6600825" y="2133600"/>
          <p14:tracePt t="26333" x="6600825" y="2168525"/>
          <p14:tracePt t="26351" x="6600825" y="2232025"/>
          <p14:tracePt t="26367" x="6613525" y="2276475"/>
          <p14:tracePt t="26384" x="6619875" y="2336800"/>
          <p14:tracePt t="26401" x="6626225" y="2409825"/>
          <p14:tracePt t="26417" x="6632575" y="2470150"/>
          <p14:tracePt t="26434" x="6632575" y="2524125"/>
          <p14:tracePt t="26451" x="6632575" y="2584450"/>
          <p14:tracePt t="26467" x="6632575" y="2622550"/>
          <p14:tracePt t="26483" x="6632575" y="2651125"/>
          <p14:tracePt t="26501" x="6632575" y="2686050"/>
          <p14:tracePt t="26516" x="6632575" y="2708275"/>
          <p14:tracePt t="26534" x="6632575" y="2724150"/>
          <p14:tracePt t="26550" x="6619875" y="2755900"/>
          <p14:tracePt t="26566" x="6610350" y="2771775"/>
          <p14:tracePt t="26583" x="6597650" y="2787650"/>
          <p14:tracePt t="26600" x="6575425" y="2816225"/>
          <p14:tracePt t="26617" x="6565900" y="2825750"/>
          <p14:tracePt t="26634" x="6556375" y="2835275"/>
          <p14:tracePt t="26651" x="6537325" y="2851150"/>
          <p14:tracePt t="26667" x="6527800" y="2867025"/>
          <p14:tracePt t="26684" x="6518275" y="2867025"/>
          <p14:tracePt t="26700" x="6502400" y="2867025"/>
          <p14:tracePt t="26717" x="6480175" y="2867025"/>
          <p14:tracePt t="26734" x="6457950" y="2867025"/>
          <p14:tracePt t="26751" x="6429375" y="2847975"/>
          <p14:tracePt t="26767" x="6419850" y="2838450"/>
          <p14:tracePt t="26784" x="6410325" y="2800350"/>
          <p14:tracePt t="26800" x="6410325" y="2746375"/>
          <p14:tracePt t="26817" x="6419850" y="2701925"/>
          <p14:tracePt t="26833" x="6432550" y="2654300"/>
          <p14:tracePt t="26836" x="6445250" y="2635250"/>
          <p14:tracePt t="26850" x="6457950" y="2597150"/>
          <p14:tracePt t="26866" x="6464300" y="2581275"/>
          <p14:tracePt t="26883" x="6464300" y="2571750"/>
          <p14:tracePt t="26901" x="6467475" y="2571750"/>
          <p14:tracePt t="26917" x="6477000" y="2571750"/>
          <p14:tracePt t="26934" x="6486525" y="2571750"/>
          <p14:tracePt t="26951" x="6502400" y="2571750"/>
          <p14:tracePt t="26967" x="6508750" y="2571750"/>
          <p14:tracePt t="26983" x="6511925" y="2571750"/>
          <p14:tracePt t="27016" x="6511925" y="2574925"/>
          <p14:tracePt t="27033" x="6511925" y="2584450"/>
          <p14:tracePt t="27051" x="6511925" y="2597150"/>
          <p14:tracePt t="27067" x="6511925" y="2613025"/>
          <p14:tracePt t="27084" x="6511925" y="2622550"/>
          <p14:tracePt t="27100" x="6489700" y="2638425"/>
          <p14:tracePt t="27116" x="6486525" y="2647950"/>
          <p14:tracePt t="27133" x="6480175" y="2647950"/>
          <p14:tracePt t="27150" x="6477000" y="2647950"/>
          <p14:tracePt t="27350" x="6489700" y="2647950"/>
          <p14:tracePt t="27357" x="6499225" y="2647950"/>
          <p14:tracePt t="27367" x="6511925" y="2647950"/>
          <p14:tracePt t="27385" x="6524625" y="2647950"/>
          <p14:tracePt t="27400" x="6540500" y="2647950"/>
          <p14:tracePt t="27416" x="6540500" y="2657475"/>
          <p14:tracePt t="27433" x="6540500" y="2673350"/>
          <p14:tracePt t="27450" x="6540500" y="2689225"/>
          <p14:tracePt t="27467" x="6534150" y="2705100"/>
          <p14:tracePt t="27484" x="6515100" y="2746375"/>
          <p14:tracePt t="27500" x="6502400" y="2768600"/>
          <p14:tracePt t="27517" x="6483350" y="2800350"/>
          <p14:tracePt t="27534" x="6448425" y="2828925"/>
          <p14:tracePt t="27550" x="6432550" y="2844800"/>
          <p14:tracePt t="27566" x="6400800" y="2857500"/>
          <p14:tracePt t="27584" x="6375400" y="2870200"/>
          <p14:tracePt t="27600" x="6353175" y="2870200"/>
          <p14:tracePt t="27617" x="6337300" y="2870200"/>
          <p14:tracePt t="27634" x="6321425" y="2870200"/>
          <p14:tracePt t="27650" x="6305550" y="2870200"/>
          <p14:tracePt t="27666" x="6296025" y="2863850"/>
          <p14:tracePt t="27684" x="6296025" y="2841625"/>
          <p14:tracePt t="27699" x="6296025" y="2819400"/>
          <p14:tracePt t="27716" x="6296025" y="2809875"/>
          <p14:tracePt t="27734" x="6296025" y="2790825"/>
          <p14:tracePt t="27750" x="6296025" y="2784475"/>
          <p14:tracePt t="27842" x="6296025" y="2781300"/>
          <p14:tracePt t="27848" x="6296025" y="2774950"/>
          <p14:tracePt t="27855" x="6296025" y="2771775"/>
          <p14:tracePt t="27866" x="6296025" y="2765425"/>
          <p14:tracePt t="27884" x="6296025" y="2733675"/>
          <p14:tracePt t="27900" x="6296025" y="2701925"/>
          <p14:tracePt t="27917" x="6296025" y="2651125"/>
          <p14:tracePt t="27934" x="6327775" y="2495550"/>
          <p14:tracePt t="27950" x="6353175" y="2387600"/>
          <p14:tracePt t="27966" x="6369050" y="2301875"/>
          <p14:tracePt t="27984" x="6410325" y="2155825"/>
          <p14:tracePt t="28000" x="6426200" y="2070100"/>
          <p14:tracePt t="28016" x="6438900" y="1993900"/>
          <p14:tracePt t="28034" x="6461125" y="1911350"/>
          <p14:tracePt t="28050" x="6489700" y="1857375"/>
          <p14:tracePt t="28067" x="6518275" y="1797050"/>
          <p14:tracePt t="28083" x="6556375" y="1730375"/>
          <p14:tracePt t="28099" x="6569075" y="1708150"/>
          <p14:tracePt t="28116" x="6581775" y="1676400"/>
          <p14:tracePt t="28133" x="6581775" y="1663700"/>
          <p14:tracePt t="28206" x="6581775" y="1657350"/>
          <p14:tracePt t="28219" x="6581775" y="1654175"/>
          <p14:tracePt t="28234" x="6581775" y="1647825"/>
          <p14:tracePt t="28784" x="6527800" y="1701800"/>
          <p14:tracePt t="28790" x="6419850" y="1822450"/>
          <p14:tracePt t="28800" x="6235700" y="2019300"/>
          <p14:tracePt t="28816" x="5940425" y="2327275"/>
          <p14:tracePt t="28839" x="5299075" y="3013075"/>
          <p14:tracePt t="28856" x="5083175" y="3302000"/>
          <p14:tracePt t="28875" x="4845050" y="3613150"/>
          <p14:tracePt t="28906" x="4591050" y="3924300"/>
          <p14:tracePt t="28936" x="4381500" y="4200525"/>
          <p14:tracePt t="28954" x="4197350" y="4391025"/>
          <p14:tracePt t="28969" x="4079875" y="4511675"/>
          <p14:tracePt t="28985" x="3940175" y="4641850"/>
          <p14:tracePt t="29001" x="3800475" y="4762500"/>
          <p14:tracePt t="29018" x="3613150" y="4895850"/>
          <p14:tracePt t="29033" x="3476625" y="4978400"/>
          <p14:tracePt t="29049" x="3365500" y="5038725"/>
          <p14:tracePt t="29067" x="3213100" y="5095875"/>
          <p14:tracePt t="29083" x="3130550" y="5111750"/>
          <p14:tracePt t="29100" x="3067050" y="5118100"/>
          <p14:tracePt t="29118" x="2962275" y="5118100"/>
          <p14:tracePt t="29133" x="2898775" y="5118100"/>
          <p14:tracePt t="29150" x="2841625" y="5118100"/>
          <p14:tracePt t="29167" x="2762250" y="5118100"/>
          <p14:tracePt t="29183" x="2711450" y="5108575"/>
          <p14:tracePt t="29199" x="2657475" y="5086350"/>
          <p14:tracePt t="29217" x="2584450" y="5073650"/>
          <p14:tracePt t="29233" x="2555875" y="5067300"/>
          <p14:tracePt t="29250" x="2524125" y="5067300"/>
          <p14:tracePt t="29267" x="2511425" y="5064125"/>
          <p14:tracePt t="29283" x="2501900" y="5054600"/>
          <p14:tracePt t="29300" x="2501900" y="5045075"/>
          <p14:tracePt t="29317" x="2520950" y="5022850"/>
          <p14:tracePt t="29333" x="2559050" y="5010150"/>
          <p14:tracePt t="29349" x="2593975" y="4997450"/>
          <p14:tracePt t="29367" x="2641600" y="4997450"/>
          <p14:tracePt t="29383" x="2667000" y="5000625"/>
          <p14:tracePt t="29401" x="2695575" y="5013325"/>
          <p14:tracePt t="29417" x="2740025" y="5051425"/>
          <p14:tracePt t="29433" x="2759075" y="5073650"/>
          <p14:tracePt t="29450" x="2784475" y="5105400"/>
          <p14:tracePt t="29466" x="2825750" y="5143500"/>
          <p14:tracePt t="29483" x="2844800" y="5153025"/>
          <p14:tracePt t="29499" x="2860675" y="5168900"/>
          <p14:tracePt t="29516" x="2876550" y="5184775"/>
          <p14:tracePt t="29549" x="2876550" y="5191125"/>
          <p14:tracePt t="29567" x="2863850" y="5191125"/>
          <p14:tracePt t="29583" x="2835275" y="5191125"/>
          <p14:tracePt t="29600" x="2784475" y="5191125"/>
          <p14:tracePt t="29616" x="2698750" y="5187950"/>
          <p14:tracePt t="29632" x="2632075" y="5172075"/>
          <p14:tracePt t="29649" x="2587625" y="5143500"/>
          <p14:tracePt t="29666" x="2514600" y="5070475"/>
          <p14:tracePt t="29683" x="2466975" y="4981575"/>
          <p14:tracePt t="29700" x="2416175" y="4902200"/>
          <p14:tracePt t="29717" x="2378075" y="4784725"/>
          <p14:tracePt t="29733" x="2355850" y="4721225"/>
          <p14:tracePt t="29750" x="2343150" y="4657725"/>
          <p14:tracePt t="29767" x="2343150" y="4600575"/>
          <p14:tracePt t="29782" x="2343150" y="4578350"/>
          <p14:tracePt t="29800" x="2343150" y="4562475"/>
          <p14:tracePt t="29817" x="2365375" y="4543425"/>
          <p14:tracePt t="29833" x="2374900" y="4533900"/>
          <p14:tracePt t="29850" x="2387600" y="4524375"/>
          <p14:tracePt t="29867" x="2400300" y="4524375"/>
          <p14:tracePt t="29883" x="2409825" y="4524375"/>
          <p14:tracePt t="29910" x="2416175" y="4518025"/>
          <p14:tracePt t="29917" x="2419350" y="4514850"/>
          <p14:tracePt t="29932" x="2432050" y="4489450"/>
          <p14:tracePt t="29949" x="2460625" y="4435475"/>
          <p14:tracePt t="29966" x="2568575" y="4289425"/>
          <p14:tracePt t="29984" x="2660650" y="4162425"/>
          <p14:tracePt t="30000" x="2784475" y="3981450"/>
          <p14:tracePt t="30016" x="3016250" y="3679825"/>
          <p14:tracePt t="30037" x="3279775" y="3359150"/>
          <p14:tracePt t="30052" x="3441700" y="3181350"/>
          <p14:tracePt t="30068" x="3600450" y="2981325"/>
          <p14:tracePt t="30084" x="3810000" y="2711450"/>
          <p14:tracePt t="30100" x="3952875" y="2549525"/>
          <p14:tracePt t="30119" x="4165600" y="2266950"/>
          <p14:tracePt t="30137" x="4289425" y="2111375"/>
          <p14:tracePt t="30152" x="4318000" y="2054225"/>
          <p14:tracePt t="30166" x="4321175" y="2022475"/>
          <p14:tracePt t="30183" x="4321175" y="2000250"/>
          <p14:tracePt t="30199" x="4314825" y="1990725"/>
          <p14:tracePt t="30216" x="4251325" y="1978025"/>
          <p14:tracePt t="30233" x="4159250" y="1978025"/>
          <p14:tracePt t="30249" x="4076700" y="1978025"/>
          <p14:tracePt t="30267" x="3997325" y="1978025"/>
          <p14:tracePt t="30283" x="3952875" y="1978025"/>
          <p14:tracePt t="30300" x="3930650" y="1978025"/>
          <p14:tracePt t="30316" x="3892550" y="1978025"/>
          <p14:tracePt t="30333" x="3860800" y="1981200"/>
          <p14:tracePt t="30349" x="3838575" y="1987550"/>
          <p14:tracePt t="30366" x="3765550" y="2012950"/>
          <p14:tracePt t="30383" x="3695700" y="2060575"/>
          <p14:tracePt t="30399" x="3613150" y="2124075"/>
          <p14:tracePt t="30416" x="3498850" y="2222500"/>
          <p14:tracePt t="30433" x="3416300" y="2295525"/>
          <p14:tracePt t="30450" x="3340100" y="2381250"/>
          <p14:tracePt t="30467" x="3228975" y="2536825"/>
          <p14:tracePt t="30483" x="3178175" y="2628900"/>
          <p14:tracePt t="30500" x="3136900" y="2717800"/>
          <p14:tracePt t="30517" x="3089275" y="2854325"/>
          <p14:tracePt t="30534" x="3063875" y="2962275"/>
          <p14:tracePt t="30551" x="3051175" y="3095625"/>
          <p14:tracePt t="30566" x="3051175" y="3178175"/>
          <p14:tracePt t="30583" x="3051175" y="3257550"/>
          <p14:tracePt t="30599" x="3051175" y="3375025"/>
          <p14:tracePt t="30616" x="3079750" y="3521075"/>
          <p14:tracePt t="30633" x="3101975" y="3606800"/>
          <p14:tracePt t="30651" x="3216275" y="3784600"/>
          <p14:tracePt t="30667" x="3355975" y="3902075"/>
          <p14:tracePt t="30684" x="3505200" y="4013200"/>
          <p14:tracePt t="30701" x="3867150" y="4133850"/>
          <p14:tracePt t="30717" x="4114800" y="4175125"/>
          <p14:tracePt t="30733" x="4387850" y="4184650"/>
          <p14:tracePt t="30750" x="4613275" y="4184650"/>
          <p14:tracePt t="30766" x="4911725" y="4168775"/>
          <p14:tracePt t="30783" x="5051425" y="4152900"/>
          <p14:tracePt t="30800" x="5229225" y="4127500"/>
          <p14:tracePt t="30816" x="5305425" y="4111625"/>
          <p14:tracePt t="30833" x="5340350" y="4111625"/>
          <p14:tracePt t="30850" x="5362575" y="4111625"/>
          <p14:tracePt t="30866" x="5372100" y="4111625"/>
          <p14:tracePt t="30883" x="5381625" y="4124325"/>
          <p14:tracePt t="30900" x="5381625" y="4137025"/>
          <p14:tracePt t="30916" x="5381625" y="4149725"/>
          <p14:tracePt t="30934" x="5372100" y="4178300"/>
          <p14:tracePt t="30950" x="5321300" y="4273550"/>
          <p14:tracePt t="30966" x="5245100" y="4368800"/>
          <p14:tracePt t="30983" x="5165725" y="4483100"/>
          <p14:tracePt t="31000" x="5006975" y="4705350"/>
          <p14:tracePt t="31016" x="4899025" y="4832350"/>
          <p14:tracePt t="31035" x="4797425" y="4959350"/>
          <p14:tracePt t="31050" x="4654550" y="5140325"/>
          <p14:tracePt t="31067" x="4587875" y="5241925"/>
          <p14:tracePt t="31083" x="4524375" y="5305425"/>
          <p14:tracePt t="31100" x="4410075" y="5410200"/>
          <p14:tracePt t="31116" x="4349750" y="5454650"/>
          <p14:tracePt t="31133" x="4248150" y="5514975"/>
          <p14:tracePt t="31149" x="4095750" y="5607050"/>
          <p14:tracePt t="31166" x="3971925" y="5670550"/>
          <p14:tracePt t="31183" x="3860800" y="5711825"/>
          <p14:tracePt t="31200" x="3711575" y="5762625"/>
          <p14:tracePt t="31216" x="3625850" y="5778500"/>
          <p14:tracePt t="31233" x="3540125" y="5794375"/>
          <p14:tracePt t="31249" x="3444875" y="5794375"/>
          <p14:tracePt t="31266" x="3390900" y="5794375"/>
          <p14:tracePt t="31283" x="3346450" y="5784850"/>
          <p14:tracePt t="31300" x="3289300" y="5753100"/>
          <p14:tracePt t="31316" x="3254375" y="5705475"/>
          <p14:tracePt t="31334" x="3219450" y="5645150"/>
          <p14:tracePt t="31350" x="3194050" y="5581650"/>
          <p14:tracePt t="31367" x="3181350" y="5537200"/>
          <p14:tracePt t="31383" x="3181350" y="5505450"/>
          <p14:tracePt t="31400" x="3181350" y="5457825"/>
          <p14:tracePt t="31416" x="3181350" y="5438775"/>
          <p14:tracePt t="31433" x="3181350" y="5407025"/>
          <p14:tracePt t="31449" x="3181350" y="5375275"/>
          <p14:tracePt t="31466" x="3181350" y="5359400"/>
          <p14:tracePt t="31483" x="3181350" y="5349875"/>
          <p14:tracePt t="31499" x="3181350" y="5334000"/>
          <p14:tracePt t="31516" x="3181350" y="5324475"/>
          <p14:tracePt t="31533" x="3181350" y="5314950"/>
          <p14:tracePt t="31566" x="3187700" y="5314950"/>
          <p14:tracePt t="31583" x="3194050" y="5308600"/>
          <p14:tracePt t="31600" x="3197225" y="5308600"/>
          <p14:tracePt t="31820" x="3168650" y="5302250"/>
          <p14:tracePt t="31827" x="3143250" y="5295900"/>
          <p14:tracePt t="31835" x="3092450" y="5270500"/>
          <p14:tracePt t="31850" x="3003550" y="5222875"/>
          <p14:tracePt t="31866" x="2933700" y="5175250"/>
          <p14:tracePt t="31883" x="2860675" y="5111750"/>
          <p14:tracePt t="31887" x="2828925" y="5080000"/>
          <p14:tracePt t="31900" x="2765425" y="5006975"/>
          <p14:tracePt t="31917" x="2720975" y="4949825"/>
          <p14:tracePt t="31934" x="2644775" y="4857750"/>
          <p14:tracePt t="31950" x="2593975" y="4765675"/>
          <p14:tracePt t="31966" x="2562225" y="4676775"/>
          <p14:tracePt t="31984" x="2511425" y="4581525"/>
          <p14:tracePt t="31999" x="2498725" y="4518025"/>
          <p14:tracePt t="32017" x="2476500" y="4441825"/>
          <p14:tracePt t="32034" x="2454275" y="4365625"/>
          <p14:tracePt t="32050" x="2435225" y="4327525"/>
          <p14:tracePt t="32067" x="2422525" y="4302125"/>
          <p14:tracePt t="32084" x="2400300" y="4267200"/>
          <p14:tracePt t="32099" x="2390775" y="4251325"/>
          <p14:tracePt t="32115" x="2381250" y="4241800"/>
          <p14:tracePt t="32134" x="2359025" y="4219575"/>
          <p14:tracePt t="32150" x="2346325" y="4197350"/>
          <p14:tracePt t="32167" x="2346325" y="4175125"/>
          <p14:tracePt t="32184" x="2343150" y="4162425"/>
          <p14:tracePt t="32200" x="2336800" y="4152900"/>
          <p14:tracePt t="32217" x="2333625" y="4143375"/>
          <p14:tracePt t="32234" x="2324100" y="4121150"/>
          <p14:tracePt t="32250" x="2308225" y="4117975"/>
          <p14:tracePt t="32266" x="2301875" y="4111625"/>
          <p14:tracePt t="32284" x="2298700" y="4102100"/>
          <p14:tracePt t="32300" x="2298700" y="4098925"/>
          <p14:tracePt t="32363" x="2298700" y="4105275"/>
          <p14:tracePt t="32371" x="2305050" y="4108450"/>
          <p14:tracePt t="32384" x="2320925" y="4117975"/>
          <p14:tracePt t="32399" x="2336800" y="4140200"/>
          <p14:tracePt t="32416" x="2362200" y="4165600"/>
          <p14:tracePt t="32434" x="2406650" y="4225925"/>
          <p14:tracePt t="32450" x="2454275" y="4292600"/>
          <p14:tracePt t="32467" x="2498725" y="4352925"/>
          <p14:tracePt t="32484" x="2555875" y="4432300"/>
          <p14:tracePt t="32500" x="2606675" y="4492625"/>
          <p14:tracePt t="32517" x="2644775" y="4549775"/>
          <p14:tracePt t="32533" x="2717800" y="4679950"/>
          <p14:tracePt t="32549" x="2752725" y="4740275"/>
          <p14:tracePt t="32566" x="2787650" y="4778375"/>
          <p14:tracePt t="32583" x="2854325" y="4845050"/>
          <p14:tracePt t="32599" x="2905125" y="4889500"/>
          <p14:tracePt t="32616" x="2936875" y="4914900"/>
          <p14:tracePt t="32634" x="2981325" y="4959350"/>
          <p14:tracePt t="32650" x="3013075" y="4984750"/>
          <p14:tracePt t="32666" x="3038475" y="5022850"/>
          <p14:tracePt t="32683" x="3092450" y="5070475"/>
          <p14:tracePt t="32699" x="3121025" y="5095875"/>
          <p14:tracePt t="32716" x="3168650" y="5114925"/>
          <p14:tracePt t="32734" x="3225800" y="5140325"/>
          <p14:tracePt t="32750" x="3251200" y="5153025"/>
          <p14:tracePt t="32766" x="3279775" y="5172075"/>
          <p14:tracePt t="32783" x="3317875" y="5200650"/>
          <p14:tracePt t="32799" x="3346450" y="5219700"/>
          <p14:tracePt t="32816" x="3371850" y="5245100"/>
          <p14:tracePt t="32833" x="3416300" y="5273675"/>
          <p14:tracePt t="32850" x="3438525" y="5286375"/>
          <p14:tracePt t="32867" x="3463925" y="5299075"/>
          <p14:tracePt t="32884" x="3476625" y="5318125"/>
          <p14:tracePt t="32900" x="3486150" y="5327650"/>
          <p14:tracePt t="32916" x="3502025" y="5334000"/>
          <p14:tracePt t="32933" x="3517900" y="5337175"/>
          <p14:tracePt t="33576" x="3467100" y="5337175"/>
          <p14:tracePt t="33582" x="3375025" y="5337175"/>
          <p14:tracePt t="33590" x="3282950" y="5330825"/>
          <p14:tracePt t="33599" x="3190875" y="5311775"/>
          <p14:tracePt t="33617" x="2955925" y="5267325"/>
          <p14:tracePt t="33633" x="2832100" y="5207000"/>
          <p14:tracePt t="33667" x="2600325" y="5064125"/>
          <p14:tracePt t="33699" x="2482850" y="4994275"/>
          <p14:tracePt t="33717" x="2416175" y="4953000"/>
          <p14:tracePt t="33733" x="2384425" y="4927600"/>
          <p14:tracePt t="33750" x="2355850" y="4908550"/>
          <p14:tracePt t="33766" x="2317750" y="4867275"/>
          <p14:tracePt t="33782" x="2286000" y="4835525"/>
          <p14:tracePt t="33799" x="2266950" y="4787900"/>
          <p14:tracePt t="33816" x="2254250" y="4749800"/>
          <p14:tracePt t="33832" x="2228850" y="4686300"/>
          <p14:tracePt t="33849" x="2216150" y="4648200"/>
          <p14:tracePt t="33867" x="2203450" y="4606925"/>
          <p14:tracePt t="33883" x="2203450" y="4597400"/>
          <p14:tracePt t="33899" x="2203450" y="4575175"/>
          <p14:tracePt t="33902" x="2203450" y="4556125"/>
          <p14:tracePt t="33916" x="2206625" y="4533900"/>
          <p14:tracePt t="33932" x="2216150" y="4511675"/>
          <p14:tracePt t="33949" x="2228850" y="4467225"/>
          <p14:tracePt t="33967" x="2254250" y="4422775"/>
          <p14:tracePt t="33983" x="2263775" y="4406900"/>
          <p14:tracePt t="34000" x="2276475" y="4397375"/>
          <p14:tracePt t="34017" x="2276475" y="4375150"/>
          <p14:tracePt t="34074" x="2276475" y="4371975"/>
          <p14:tracePt t="34081" x="2276475" y="4365625"/>
          <p14:tracePt t="34095" x="2276475" y="4362450"/>
          <p14:tracePt t="34131" x="2276475" y="4356100"/>
          <p14:tracePt t="34525" x="2298700" y="4365625"/>
          <p14:tracePt t="34531" x="2317750" y="4384675"/>
          <p14:tracePt t="34538" x="2336800" y="4397375"/>
          <p14:tracePt t="34549" x="2365375" y="4413250"/>
          <p14:tracePt t="34566" x="2460625" y="4464050"/>
          <p14:tracePt t="34583" x="2508250" y="4489450"/>
          <p14:tracePt t="34616" x="2613025" y="4562475"/>
          <p14:tracePt t="34649" x="2711450" y="4641850"/>
          <p14:tracePt t="34665" x="2765425" y="4708525"/>
          <p14:tracePt t="34682" x="2800350" y="4759325"/>
          <p14:tracePt t="34699" x="2828925" y="4813300"/>
          <p14:tracePt t="34716" x="2876550" y="4879975"/>
          <p14:tracePt t="34732" x="2901950" y="4918075"/>
          <p14:tracePt t="34749" x="2949575" y="4959350"/>
          <p14:tracePt t="34766" x="3009900" y="5006975"/>
          <p14:tracePt t="34783" x="3054350" y="5032375"/>
          <p14:tracePt t="34799" x="3092450" y="5057775"/>
          <p14:tracePt t="34816" x="3152775" y="5105400"/>
          <p14:tracePt t="34833" x="3184525" y="5124450"/>
          <p14:tracePt t="34850" x="3228975" y="5143500"/>
          <p14:tracePt t="34866" x="3267075" y="5165725"/>
          <p14:tracePt t="34882" x="3295650" y="5178425"/>
          <p14:tracePt t="34899" x="3321050" y="5191125"/>
          <p14:tracePt t="34916" x="3333750" y="5213350"/>
          <p14:tracePt t="34932" x="3349625" y="5222875"/>
          <p14:tracePt t="34949" x="3359150" y="5232400"/>
          <p14:tracePt t="34966" x="3375025" y="5245100"/>
          <p14:tracePt t="34982" x="3397250" y="5257800"/>
          <p14:tracePt t="35000" x="3432175" y="5273675"/>
          <p14:tracePt t="35015" x="3463925" y="5286375"/>
          <p14:tracePt t="35032" x="3486150" y="5305425"/>
          <p14:tracePt t="35051" x="3514725" y="5321300"/>
          <p14:tracePt t="35066" x="3530600" y="5330825"/>
          <p14:tracePt t="35083" x="3540125" y="5340350"/>
          <p14:tracePt t="35100" x="3556000" y="5356225"/>
          <p14:tracePt t="35116" x="3571875" y="5356225"/>
          <p14:tracePt t="35133" x="3581400" y="5356225"/>
          <p14:tracePt t="35150" x="3584575" y="5356225"/>
          <p14:tracePt t="37656" x="3629025" y="5276850"/>
          <p14:tracePt t="37662" x="3714750" y="5121275"/>
          <p14:tracePt t="37670" x="3803650" y="4943475"/>
          <p14:tracePt t="37682" x="3962400" y="4613275"/>
          <p14:tracePt t="37700" x="4114800" y="4244975"/>
          <p14:tracePt t="37721" x="4254500" y="3832225"/>
          <p14:tracePt t="37740" x="4340225" y="3575050"/>
          <p14:tracePt t="37766" x="4394200" y="3349625"/>
          <p14:tracePt t="37799" x="4400550" y="3105150"/>
          <p14:tracePt t="37816" x="4400550" y="3035300"/>
          <p14:tracePt t="37832" x="4406900" y="2936875"/>
          <p14:tracePt t="37849" x="4406900" y="2867025"/>
          <p14:tracePt t="37865" x="4406900" y="2806700"/>
          <p14:tracePt t="37882" x="4406900" y="2720975"/>
          <p14:tracePt t="37898" x="4403725" y="2670175"/>
          <p14:tracePt t="37916" x="4387850" y="2571750"/>
          <p14:tracePt t="37932" x="4359275" y="2447925"/>
          <p14:tracePt t="37949" x="4343400" y="2384425"/>
          <p14:tracePt t="37966" x="4330700" y="2327275"/>
          <p14:tracePt t="37982" x="4311650" y="2254250"/>
          <p14:tracePt t="37999" x="4292600" y="2209800"/>
          <p14:tracePt t="38016" x="4279900" y="2165350"/>
          <p14:tracePt t="38032" x="4260850" y="2098675"/>
          <p14:tracePt t="38048" x="4248150" y="2070100"/>
          <p14:tracePt t="38065" x="4229100" y="2044700"/>
          <p14:tracePt t="38082" x="4210050" y="2003425"/>
          <p14:tracePt t="38099" x="4187825" y="1978025"/>
          <p14:tracePt t="38116" x="4159250" y="1933575"/>
          <p14:tracePt t="38132" x="4133850" y="1866900"/>
          <p14:tracePt t="38149" x="4102100" y="1822450"/>
          <p14:tracePt t="38165" x="4073525" y="1781175"/>
          <p14:tracePt t="38182" x="4029075" y="1717675"/>
          <p14:tracePt t="38198" x="3987800" y="1676400"/>
          <p14:tracePt t="38216" x="3889375" y="1631950"/>
          <p14:tracePt t="38232" x="3683000" y="1552575"/>
          <p14:tracePt t="38249" x="3540125" y="1517650"/>
          <p14:tracePt t="38266" x="3403600" y="1508125"/>
          <p14:tracePt t="38282" x="3248025" y="1530350"/>
          <p14:tracePt t="38298" x="3181350" y="1552575"/>
          <p14:tracePt t="38315" x="3136900" y="1577975"/>
          <p14:tracePt t="38332" x="3038475" y="1682750"/>
          <p14:tracePt t="38349" x="2965450" y="1755775"/>
          <p14:tracePt t="38367" x="2867025" y="1870075"/>
          <p14:tracePt t="38382" x="2794000" y="1952625"/>
          <p14:tracePt t="38399" x="2724150" y="2057400"/>
          <p14:tracePt t="38416" x="2657475" y="2216150"/>
          <p14:tracePt t="38432" x="2616200" y="2305050"/>
          <p14:tracePt t="38448" x="2584450" y="2393950"/>
          <p14:tracePt t="38465" x="2568575" y="2511425"/>
          <p14:tracePt t="38482" x="2543175" y="2657475"/>
          <p14:tracePt t="38498" x="2543175" y="2736850"/>
          <p14:tracePt t="38516" x="2543175" y="2876550"/>
          <p14:tracePt t="38532" x="2543175" y="2959100"/>
          <p14:tracePt t="38549" x="2543175" y="3019425"/>
          <p14:tracePt t="38566" x="2543175" y="3092450"/>
          <p14:tracePt t="38582" x="2543175" y="3136900"/>
          <p14:tracePt t="38598" x="2543175" y="3194050"/>
          <p14:tracePt t="38616" x="2559050" y="3295650"/>
          <p14:tracePt t="38632" x="2568575" y="3359150"/>
          <p14:tracePt t="38649" x="2574925" y="3422650"/>
          <p14:tracePt t="38666" x="2581275" y="3508375"/>
          <p14:tracePt t="38682" x="2587625" y="3552825"/>
          <p14:tracePt t="38698" x="2600325" y="3597275"/>
          <p14:tracePt t="38716" x="2625725" y="3632200"/>
          <p14:tracePt t="38732" x="2635250" y="3663950"/>
          <p14:tracePt t="38749" x="2647950" y="3673475"/>
          <p14:tracePt t="38766" x="2660650" y="3689350"/>
          <p14:tracePt t="38782" x="2670175" y="3692525"/>
          <p14:tracePt t="38799" x="2692400" y="3692525"/>
          <p14:tracePt t="38816" x="2711450" y="3692525"/>
          <p14:tracePt t="38832" x="2720975" y="3692525"/>
          <p14:tracePt t="38848" x="2736850" y="3692525"/>
          <p14:tracePt t="38866" x="2752725" y="3686175"/>
          <p14:tracePt t="38882" x="2762250" y="3676650"/>
          <p14:tracePt t="38899" x="2771775" y="3676650"/>
          <p14:tracePt t="38916" x="2790825" y="3676650"/>
          <p14:tracePt t="38932" x="2800350" y="3676650"/>
          <p14:tracePt t="38949" x="2809875" y="3676650"/>
          <p14:tracePt t="38966" x="2832100" y="3692525"/>
          <p14:tracePt t="38982" x="2832100" y="3708400"/>
          <p14:tracePt t="38998" x="2832100" y="3730625"/>
          <p14:tracePt t="39016" x="2816225" y="3771900"/>
          <p14:tracePt t="39032" x="2800350" y="3787775"/>
          <p14:tracePt t="39049" x="2762250" y="3813175"/>
          <p14:tracePt t="39066" x="2695575" y="3848100"/>
          <p14:tracePt t="39082" x="2651125" y="3860800"/>
          <p14:tracePt t="39099" x="2593975" y="3873500"/>
          <p14:tracePt t="39115" x="2505075" y="3895725"/>
          <p14:tracePt t="39132" x="2444750" y="3895725"/>
          <p14:tracePt t="39149" x="2390775" y="3902075"/>
          <p14:tracePt t="39166" x="2349500" y="3908425"/>
          <p14:tracePt t="39182" x="2327275" y="3917950"/>
          <p14:tracePt t="39199" x="2317750" y="3930650"/>
          <p14:tracePt t="39216" x="2295525" y="3949700"/>
          <p14:tracePt t="39233" x="2279650" y="3962400"/>
          <p14:tracePt t="39249" x="2270125" y="3971925"/>
          <p14:tracePt t="39266" x="2247900" y="3971925"/>
          <p14:tracePt t="39283" x="2238375" y="3971925"/>
          <p14:tracePt t="39299" x="2228850" y="3975100"/>
          <p14:tracePt t="39315" x="2219325" y="3975100"/>
          <p14:tracePt t="39333" x="2216150" y="3975100"/>
          <p14:tracePt t="39408" x="2216150" y="3981450"/>
          <p14:tracePt t="39523" x="2209800" y="3981450"/>
          <p14:tracePt t="39530" x="2200275" y="3981450"/>
          <p14:tracePt t="42090" x="2241550" y="4003675"/>
          <p14:tracePt t="42097" x="2324100" y="4032250"/>
          <p14:tracePt t="42104" x="2397125" y="4067175"/>
          <p14:tracePt t="42115" x="2470150" y="4095750"/>
          <p14:tracePt t="42133" x="2673350" y="4165600"/>
          <p14:tracePt t="42148" x="2828925" y="4213225"/>
          <p14:tracePt t="42182" x="3038475" y="4276725"/>
          <p14:tracePt t="42215" x="3121025" y="4276725"/>
          <p14:tracePt t="42232" x="3140075" y="4276725"/>
          <p14:tracePt t="42248" x="3149600" y="4273550"/>
          <p14:tracePt t="42266" x="3165475" y="4273550"/>
          <p14:tracePt t="42305" x="3159125" y="4273550"/>
          <p14:tracePt t="42315" x="3152775" y="4270375"/>
          <p14:tracePt t="42332" x="3140075" y="4260850"/>
          <p14:tracePt t="42348" x="3114675" y="4241800"/>
          <p14:tracePt t="42365" x="3086100" y="4229100"/>
          <p14:tracePt t="42382" x="3060700" y="4181475"/>
          <p14:tracePt t="42398" x="3041650" y="4133850"/>
          <p14:tracePt t="42415" x="3041650" y="4073525"/>
          <p14:tracePt t="42432" x="3051175" y="3994150"/>
          <p14:tracePt t="42449" x="3067050" y="3930650"/>
          <p14:tracePt t="42465" x="3082925" y="3835400"/>
          <p14:tracePt t="42482" x="3089275" y="3683000"/>
          <p14:tracePt t="42498" x="3089275" y="3600450"/>
          <p14:tracePt t="42515" x="3098800" y="3505200"/>
          <p14:tracePt t="42532" x="3133725" y="3295650"/>
          <p14:tracePt t="42548" x="3149600" y="3155950"/>
          <p14:tracePt t="42565" x="3187700" y="3003550"/>
          <p14:tracePt t="42582" x="3251200" y="2778125"/>
          <p14:tracePt t="42598" x="3292475" y="2667000"/>
          <p14:tracePt t="42614" x="3355975" y="2533650"/>
          <p14:tracePt t="42631" x="3425825" y="2327275"/>
          <p14:tracePt t="42648" x="3457575" y="2241550"/>
          <p14:tracePt t="42665" x="3502025" y="2108200"/>
          <p14:tracePt t="42681" x="3543300" y="1927225"/>
          <p14:tracePt t="42698" x="3578225" y="1828800"/>
          <p14:tracePt t="42715" x="3594100" y="1755775"/>
          <p14:tracePt t="42732" x="3635375" y="1597025"/>
          <p14:tracePt t="42749" x="3660775" y="1489075"/>
          <p14:tracePt t="42764" x="3676650" y="1403350"/>
          <p14:tracePt t="42781" x="3683000" y="1263650"/>
          <p14:tracePt t="42799" x="3683000" y="1123950"/>
          <p14:tracePt t="42816" x="3683000" y="1031875"/>
          <p14:tracePt t="42832" x="3679825" y="952500"/>
          <p14:tracePt t="42849" x="3679825" y="901700"/>
          <p14:tracePt t="42865" x="3679825" y="866775"/>
          <p14:tracePt t="42882" x="3679825" y="819150"/>
          <p14:tracePt t="42898" x="3679825" y="806450"/>
          <p14:tracePt t="42915" x="3679825" y="793750"/>
          <p14:tracePt t="42931" x="3663950" y="793750"/>
          <p14:tracePt t="42948" x="3648075" y="793750"/>
          <p14:tracePt t="42965" x="3638550" y="806450"/>
          <p14:tracePt t="42982" x="3625850" y="819150"/>
          <p14:tracePt t="42998" x="3613150" y="828675"/>
          <p14:tracePt t="43016" x="3584575" y="860425"/>
          <p14:tracePt t="43031" x="3530600" y="930275"/>
          <p14:tracePt t="43048" x="3482975" y="1009650"/>
          <p14:tracePt t="43065" x="3422650" y="1101725"/>
          <p14:tracePt t="43081" x="3340100" y="1231900"/>
          <p14:tracePt t="43098" x="3260725" y="1377950"/>
          <p14:tracePt t="43115" x="3178175" y="1514475"/>
          <p14:tracePt t="43131" x="3051175" y="1724025"/>
          <p14:tracePt t="43147" x="2968625" y="1870075"/>
          <p14:tracePt t="43164" x="2895600" y="2006600"/>
          <p14:tracePt t="43181" x="2822575" y="2136775"/>
          <p14:tracePt t="43198" x="2790825" y="2225675"/>
          <p14:tracePt t="43214" x="2755900" y="2324100"/>
          <p14:tracePt t="43231" x="2736850" y="2425700"/>
          <p14:tracePt t="43247" x="2724150" y="2470150"/>
          <p14:tracePt t="43264" x="2711450" y="2508250"/>
          <p14:tracePt t="43281" x="2689225" y="2609850"/>
          <p14:tracePt t="43297" x="2689225" y="2689225"/>
          <p14:tracePt t="43314" x="2689225" y="2771775"/>
          <p14:tracePt t="43331" x="2689225" y="2889250"/>
          <p14:tracePt t="43347" x="2689225" y="2981325"/>
          <p14:tracePt t="43364" x="2689225" y="3063875"/>
          <p14:tracePt t="43381" x="2689225" y="3149600"/>
          <p14:tracePt t="43397" x="2689225" y="3200400"/>
          <p14:tracePt t="43415" x="2689225" y="3273425"/>
          <p14:tracePt t="43431" x="2689225" y="3340100"/>
          <p14:tracePt t="43448" x="2689225" y="3435350"/>
          <p14:tracePt t="43464" x="2689225" y="3514725"/>
          <p14:tracePt t="43482" x="2689225" y="3644900"/>
          <p14:tracePt t="43498" x="2689225" y="3727450"/>
          <p14:tracePt t="43516" x="2689225" y="3876675"/>
          <p14:tracePt t="43533" x="2689225" y="3937000"/>
          <p14:tracePt t="43549" x="2689225" y="3990975"/>
          <p14:tracePt t="43552" x="2689225" y="4010025"/>
          <p14:tracePt t="43566" x="2698750" y="4054475"/>
          <p14:tracePt t="43582" x="2714625" y="4098925"/>
          <p14:tracePt t="43599" x="2727325" y="4156075"/>
          <p14:tracePt t="43615" x="2746375" y="4213225"/>
          <p14:tracePt t="43631" x="2752725" y="4241800"/>
          <p14:tracePt t="43648" x="2752725" y="4257675"/>
          <p14:tracePt t="43665" x="2752725" y="4273550"/>
          <p14:tracePt t="43681" x="2752725" y="4283075"/>
          <p14:tracePt t="43698" x="2762250" y="4286250"/>
          <p14:tracePt t="43716" x="2774950" y="4286250"/>
          <p14:tracePt t="43731" x="2787650" y="4270375"/>
          <p14:tracePt t="43748" x="2806700" y="4206875"/>
          <p14:tracePt t="43765" x="2828925" y="4092575"/>
          <p14:tracePt t="43782" x="2828925" y="3956050"/>
          <p14:tracePt t="43798" x="2828925" y="3841750"/>
          <p14:tracePt t="43815" x="2828925" y="3711575"/>
          <p14:tracePt t="43832" x="2828925" y="3597275"/>
          <p14:tracePt t="43848" x="2828925" y="3492500"/>
          <p14:tracePt t="43866" x="2838450" y="3362325"/>
          <p14:tracePt t="43882" x="2851150" y="3289300"/>
          <p14:tracePt t="43898" x="2867025" y="3203575"/>
          <p14:tracePt t="43915" x="2882900" y="3051175"/>
          <p14:tracePt t="43932" x="2901950" y="2952750"/>
          <p14:tracePt t="43949" x="2914650" y="2879725"/>
          <p14:tracePt t="43965" x="2940050" y="2714625"/>
          <p14:tracePt t="43982" x="2955925" y="2616200"/>
          <p14:tracePt t="43998" x="2978150" y="2540000"/>
          <p14:tracePt t="44015" x="3000375" y="2457450"/>
          <p14:tracePt t="44032" x="3013075" y="2413000"/>
          <p14:tracePt t="44048" x="3025775" y="2374900"/>
          <p14:tracePt t="44050" x="3032125" y="2349500"/>
          <p14:tracePt t="44065" x="3051175" y="2311400"/>
          <p14:tracePt t="44081" x="3063875" y="2266950"/>
          <p14:tracePt t="44099" x="3076575" y="2241550"/>
          <p14:tracePt t="44116" x="3108325" y="2184400"/>
          <p14:tracePt t="44132" x="3121025" y="2155825"/>
          <p14:tracePt t="44149" x="3146425" y="2117725"/>
          <p14:tracePt t="44165" x="3197225" y="2019300"/>
          <p14:tracePt t="44182" x="3225800" y="1943100"/>
          <p14:tracePt t="44198" x="3263900" y="1873250"/>
          <p14:tracePt t="44215" x="3305175" y="1800225"/>
          <p14:tracePt t="44231" x="3330575" y="1762125"/>
          <p14:tracePt t="44249" x="3343275" y="1714500"/>
          <p14:tracePt t="44265" x="3362325" y="1657350"/>
          <p14:tracePt t="44282" x="3384550" y="1612900"/>
          <p14:tracePt t="44299" x="3397250" y="1574800"/>
          <p14:tracePt t="44315" x="3413125" y="1533525"/>
          <p14:tracePt t="44331" x="3419475" y="1511300"/>
          <p14:tracePt t="44348" x="3425825" y="1495425"/>
          <p14:tracePt t="44365" x="3425825" y="1479550"/>
          <p14:tracePt t="44381" x="3425825" y="1470025"/>
          <p14:tracePt t="44399" x="3425825" y="1466850"/>
          <p14:tracePt t="44587" x="3422650" y="1473200"/>
          <p14:tracePt t="44593" x="3403600" y="1485900"/>
          <p14:tracePt t="44600" x="3390900" y="1498600"/>
          <p14:tracePt t="44614" x="3365500" y="1530350"/>
          <p14:tracePt t="44631" x="3333750" y="1562100"/>
          <p14:tracePt t="44648" x="3298825" y="1609725"/>
          <p14:tracePt t="44664" x="3232150" y="1698625"/>
          <p14:tracePt t="44681" x="3187700" y="1768475"/>
          <p14:tracePt t="44699" x="3155950" y="1835150"/>
          <p14:tracePt t="44715" x="3111500" y="1901825"/>
          <p14:tracePt t="44732" x="3082925" y="1949450"/>
          <p14:tracePt t="44748" x="3038475" y="2006600"/>
          <p14:tracePt t="44765" x="2984500" y="2114550"/>
          <p14:tracePt t="44781" x="2955925" y="2181225"/>
          <p14:tracePt t="44798" x="2927350" y="2228850"/>
          <p14:tracePt t="44815" x="2901950" y="2295525"/>
          <p14:tracePt t="44832" x="2882900" y="2349500"/>
          <p14:tracePt t="44849" x="2844800" y="2460625"/>
          <p14:tracePt t="44865" x="2822575" y="2536825"/>
          <p14:tracePt t="44882" x="2800350" y="2590800"/>
          <p14:tracePt t="44898" x="2787650" y="2657475"/>
          <p14:tracePt t="44915" x="2749550" y="2759075"/>
          <p14:tracePt t="44932" x="2727325" y="2847975"/>
          <p14:tracePt t="44949" x="2695575" y="2949575"/>
          <p14:tracePt t="44965" x="2689225" y="3006725"/>
          <p14:tracePt t="44982" x="2689225" y="3063875"/>
          <p14:tracePt t="44999" x="2682875" y="3152775"/>
          <p14:tracePt t="45015" x="2676525" y="3222625"/>
          <p14:tracePt t="45032" x="2676525" y="3282950"/>
          <p14:tracePt t="45049" x="2676525" y="3359150"/>
          <p14:tracePt t="45065" x="2676525" y="3403600"/>
          <p14:tracePt t="45081" x="2676525" y="3448050"/>
          <p14:tracePt t="45099" x="2676525" y="3511550"/>
          <p14:tracePt t="45115" x="2676525" y="3546475"/>
          <p14:tracePt t="45132" x="2676525" y="3575050"/>
          <p14:tracePt t="45148" x="2676525" y="3609975"/>
          <p14:tracePt t="45165" x="2676525" y="3632200"/>
          <p14:tracePt t="45182" x="2676525" y="3654425"/>
          <p14:tracePt t="45198" x="2676525" y="3686175"/>
          <p14:tracePt t="45214" x="2676525" y="3695700"/>
          <p14:tracePt t="45231" x="2676525" y="3705225"/>
          <p14:tracePt t="45249" x="2676525" y="3727450"/>
          <p14:tracePt t="45291" x="2682875" y="3727450"/>
          <p14:tracePt t="45299" x="2686050" y="3724275"/>
          <p14:tracePt t="45314" x="2705100" y="3702050"/>
          <p14:tracePt t="45331" x="2714625" y="3679825"/>
          <p14:tracePt t="45348" x="2746375" y="3613150"/>
          <p14:tracePt t="45365" x="2781300" y="3575050"/>
          <p14:tracePt t="45382" x="2806700" y="3527425"/>
          <p14:tracePt t="45399" x="2860675" y="3422650"/>
          <p14:tracePt t="45415" x="2895600" y="3289300"/>
          <p14:tracePt t="45431" x="2927350" y="3181350"/>
          <p14:tracePt t="45448" x="2949575" y="3070225"/>
          <p14:tracePt t="45464" x="2965450" y="2971800"/>
          <p14:tracePt t="45482" x="3000375" y="2886075"/>
          <p14:tracePt t="45499" x="3022600" y="2771775"/>
          <p14:tracePt t="45515" x="3035300" y="2708275"/>
          <p14:tracePt t="45532" x="3041650" y="2657475"/>
          <p14:tracePt t="45549" x="3063875" y="2543175"/>
          <p14:tracePt t="45565" x="3079750" y="2470150"/>
          <p14:tracePt t="45582" x="3086100" y="2406650"/>
          <p14:tracePt t="45599" x="3098800" y="2343150"/>
          <p14:tracePt t="45615" x="3105150" y="2298700"/>
          <p14:tracePt t="45632" x="3117850" y="2260600"/>
          <p14:tracePt t="45649" x="3146425" y="2162175"/>
          <p14:tracePt t="45664" x="3162300" y="2085975"/>
          <p14:tracePt t="45681" x="3168650" y="2025650"/>
          <p14:tracePt t="45698" x="3187700" y="1943100"/>
          <p14:tracePt t="45714" x="3209925" y="1879600"/>
          <p14:tracePt t="45731" x="3232150" y="1812925"/>
          <p14:tracePt t="45748" x="3276600" y="1717675"/>
          <p14:tracePt t="45765" x="3289300" y="1654175"/>
          <p14:tracePt t="45782" x="3302000" y="1609725"/>
          <p14:tracePt t="45799" x="3321050" y="1565275"/>
          <p14:tracePt t="45815" x="3340100" y="1536700"/>
          <p14:tracePt t="45831" x="3349625" y="1511300"/>
          <p14:tracePt t="45848" x="3365500" y="1492250"/>
          <p14:tracePt t="45864" x="3375025" y="1482725"/>
          <p14:tracePt t="45882" x="3375025" y="1473200"/>
          <p14:tracePt t="45899" x="3375025" y="1466850"/>
          <p14:tracePt t="45970" x="3375025" y="1470025"/>
          <p14:tracePt t="45976" x="3368675" y="1473200"/>
          <p14:tracePt t="45983" x="3365500" y="1479550"/>
          <p14:tracePt t="45998" x="3349625" y="1489075"/>
          <p14:tracePt t="46014" x="3308350" y="1520825"/>
          <p14:tracePt t="46031" x="3260725" y="1555750"/>
          <p14:tracePt t="46049" x="3165475" y="1657350"/>
          <p14:tracePt t="46065" x="3101975" y="1730375"/>
          <p14:tracePt t="46083" x="3063875" y="1768475"/>
          <p14:tracePt t="46099" x="2981325" y="1841500"/>
          <p14:tracePt t="46115" x="2930525" y="1892300"/>
          <p14:tracePt t="46132" x="2882900" y="1927225"/>
          <p14:tracePt t="46148" x="2809875" y="2000250"/>
          <p14:tracePt t="46165" x="2784475" y="2047875"/>
          <p14:tracePt t="46181" x="2749550" y="2095500"/>
          <p14:tracePt t="46199" x="2717800" y="2152650"/>
          <p14:tracePt t="46215" x="2705100" y="2190750"/>
          <p14:tracePt t="46232" x="2679700" y="2260600"/>
          <p14:tracePt t="46249" x="2673350" y="2333625"/>
          <p14:tracePt t="46265" x="2673350" y="2403475"/>
          <p14:tracePt t="46282" x="2673350" y="2492375"/>
          <p14:tracePt t="46298" x="2673350" y="2527300"/>
          <p14:tracePt t="46314" x="2673350" y="2578100"/>
          <p14:tracePt t="46333" x="2673350" y="2695575"/>
          <p14:tracePt t="46349" x="2686050" y="2778125"/>
          <p14:tracePt t="46365" x="2708275" y="2854325"/>
          <p14:tracePt t="46382" x="2708275" y="2940050"/>
          <p14:tracePt t="46398" x="2714625" y="3003550"/>
          <p14:tracePt t="46414" x="2720975" y="3063875"/>
          <p14:tracePt t="46432" x="2720975" y="3133725"/>
          <p14:tracePt t="46448" x="2720975" y="3168650"/>
          <p14:tracePt t="46464" x="2720975" y="3213100"/>
          <p14:tracePt t="46482" x="2720975" y="3260725"/>
          <p14:tracePt t="46498" x="2727325" y="3305175"/>
          <p14:tracePt t="46515" x="2733675" y="3343275"/>
          <p14:tracePt t="46532" x="2733675" y="3413125"/>
          <p14:tracePt t="46548" x="2733675" y="3457575"/>
          <p14:tracePt t="46564" x="2733675" y="3486150"/>
          <p14:tracePt t="46582" x="2733675" y="3517900"/>
          <p14:tracePt t="46599" x="2733675" y="3533775"/>
          <p14:tracePt t="46615" x="2733675" y="3543300"/>
          <p14:tracePt t="46632" x="2733675" y="3559175"/>
          <p14:tracePt t="46648" x="2733675" y="3568700"/>
          <p14:tracePt t="46664" x="2733675" y="3584575"/>
          <p14:tracePt t="46682" x="2733675" y="3594100"/>
          <p14:tracePt t="47232" x="2746375" y="3625850"/>
          <p14:tracePt t="47239" x="2762250" y="3673475"/>
          <p14:tracePt t="47247" x="2778125" y="3702050"/>
          <p14:tracePt t="47264" x="2816225" y="3771900"/>
          <p14:tracePt t="47281" x="2873375" y="3908425"/>
          <p14:tracePt t="47298" x="2921000" y="4000500"/>
          <p14:tracePt t="47315" x="2978150" y="4070350"/>
          <p14:tracePt t="47348" x="3133725" y="4219575"/>
          <p14:tracePt t="47382" x="3276600" y="4311650"/>
          <p14:tracePt t="47398" x="3314700" y="4324350"/>
          <p14:tracePt t="47414" x="3359150" y="4324350"/>
          <p14:tracePt t="47431" x="3422650" y="4324350"/>
          <p14:tracePt t="47447" x="3457575" y="4321175"/>
          <p14:tracePt t="47465" x="3482975" y="4311650"/>
          <p14:tracePt t="47481" x="3505200" y="4298950"/>
          <p14:tracePt t="47498" x="3521075" y="4289425"/>
          <p14:tracePt t="47515" x="3530600" y="4283075"/>
          <p14:tracePt t="47531" x="3530600" y="4279900"/>
          <p14:tracePt t="47565" x="3533775" y="4279900"/>
          <p14:tracePt t="47581" x="3543300" y="4279900"/>
          <p14:tracePt t="47774" x="3543300" y="4273550"/>
          <p14:tracePt t="47781" x="3543300" y="4264025"/>
          <p14:tracePt t="47798" x="3543300" y="4235450"/>
          <p14:tracePt t="47815" x="3543300" y="4194175"/>
          <p14:tracePt t="47831" x="3543300" y="4184650"/>
          <p14:tracePt t="47848" x="3543300" y="4162425"/>
          <p14:tracePt t="47865" x="3549650" y="4121150"/>
          <p14:tracePt t="47881" x="3562350" y="4098925"/>
          <p14:tracePt t="47898" x="3575050" y="4073525"/>
          <p14:tracePt t="47915" x="3578225" y="4060825"/>
          <p14:tracePt t="47931" x="3594100" y="4044950"/>
          <p14:tracePt t="47947" x="3603625" y="4022725"/>
          <p14:tracePt t="47965" x="3625850" y="4000500"/>
          <p14:tracePt t="47981" x="3638550" y="3971925"/>
          <p14:tracePt t="47997" x="3648075" y="3946525"/>
          <p14:tracePt t="48015" x="3689350" y="3889375"/>
          <p14:tracePt t="48031" x="3714750" y="3857625"/>
          <p14:tracePt t="48048" x="3746500" y="3825875"/>
          <p14:tracePt t="48065" x="3790950" y="3787775"/>
          <p14:tracePt t="48081" x="3835400" y="3762375"/>
          <p14:tracePt t="48097" x="3883025" y="3743325"/>
          <p14:tracePt t="48115" x="3946525" y="3708400"/>
          <p14:tracePt t="48131" x="3978275" y="3695700"/>
          <p14:tracePt t="48148" x="4016375" y="3676650"/>
          <p14:tracePt t="48166" x="4083050" y="3632200"/>
          <p14:tracePt t="48182" x="4130675" y="3597275"/>
          <p14:tracePt t="48198" x="4178300" y="3571875"/>
          <p14:tracePt t="48214" x="4254500" y="3521075"/>
          <p14:tracePt t="48231" x="4295775" y="3495675"/>
          <p14:tracePt t="48247" x="4321175" y="3470275"/>
          <p14:tracePt t="48265" x="4368800" y="3403600"/>
          <p14:tracePt t="48281" x="4387850" y="3359150"/>
          <p14:tracePt t="48298" x="4406900" y="3295650"/>
          <p14:tracePt t="48316" x="4429125" y="3232150"/>
          <p14:tracePt t="48331" x="4448175" y="3194050"/>
          <p14:tracePt t="48348" x="4457700" y="3168650"/>
          <p14:tracePt t="48365" x="4479925" y="3146425"/>
          <p14:tracePt t="48381" x="4479925" y="3133725"/>
          <p14:tracePt t="48398" x="4479925" y="3124200"/>
          <p14:tracePt t="48594" x="4476750" y="3136900"/>
          <p14:tracePt t="48601" x="4470400" y="3162300"/>
          <p14:tracePt t="48614" x="4457700" y="3200400"/>
          <p14:tracePt t="48631" x="4438650" y="3263900"/>
          <p14:tracePt t="48647" x="4400550" y="3330575"/>
          <p14:tracePt t="48664" x="4365625" y="3406775"/>
          <p14:tracePt t="48681" x="4333875" y="3444875"/>
          <p14:tracePt t="48697" x="4308475" y="3470275"/>
          <p14:tracePt t="48715" x="4248150" y="3524250"/>
          <p14:tracePt t="48732" x="4210050" y="3549650"/>
          <p14:tracePt t="48748" x="4184650" y="3581400"/>
          <p14:tracePt t="48764" x="4130675" y="3641725"/>
          <p14:tracePt t="48781" x="4108450" y="3663950"/>
          <p14:tracePt t="48797" x="4067175" y="3698875"/>
          <p14:tracePt t="48814" x="4000500" y="3736975"/>
          <p14:tracePt t="48832" x="3962400" y="3771900"/>
          <p14:tracePt t="48848" x="3914775" y="3797300"/>
          <p14:tracePt t="48865" x="3857625" y="3835400"/>
          <p14:tracePt t="48882" x="3832225" y="3848100"/>
          <p14:tracePt t="48898" x="3803650" y="3860800"/>
          <p14:tracePt t="48914" x="3759200" y="3886200"/>
          <p14:tracePt t="48931" x="3727450" y="3895725"/>
          <p14:tracePt t="48948" x="3692525" y="3908425"/>
          <p14:tracePt t="48965" x="3635375" y="3921125"/>
          <p14:tracePt t="48982" x="3613150" y="3921125"/>
          <p14:tracePt t="48998" x="3603625" y="3927475"/>
          <p14:tracePt t="49015" x="3584575" y="3927475"/>
          <p14:tracePt t="49031" x="3575050" y="3927475"/>
          <p14:tracePt t="49048" x="3562350" y="3927475"/>
          <p14:tracePt t="49065" x="3549650" y="3937000"/>
          <p14:tracePt t="49081" x="3533775" y="3937000"/>
          <p14:tracePt t="49098" x="3524250" y="3937000"/>
          <p14:tracePt t="49115" x="3517900" y="3937000"/>
          <p14:tracePt t="49185" x="3517900" y="3943350"/>
          <p14:tracePt t="49214" x="3514725" y="3943350"/>
          <p14:tracePt t="49728" x="3508375" y="3943350"/>
          <p14:tracePt t="49742" x="3505200" y="3943350"/>
          <p14:tracePt t="49755" x="3498850" y="3943350"/>
          <p14:tracePt t="50220" x="3454400" y="3940175"/>
          <p14:tracePt t="50227" x="3384550" y="3940175"/>
          <p14:tracePt t="50235" x="3327400" y="3940175"/>
          <p14:tracePt t="50248" x="3222625" y="3940175"/>
          <p14:tracePt t="50264" x="3117850" y="3930650"/>
          <p14:tracePt t="50282" x="3013075" y="3930650"/>
          <p14:tracePt t="50314" x="2886075" y="3930650"/>
          <p14:tracePt t="50348" x="2857500" y="3930650"/>
          <p14:tracePt t="50364" x="2857500" y="3921125"/>
          <p14:tracePt t="50381" x="2857500" y="3911600"/>
          <p14:tracePt t="50398" x="2908300" y="3879850"/>
          <p14:tracePt t="50414" x="2974975" y="3848100"/>
          <p14:tracePt t="50431" x="3022600" y="3829050"/>
          <p14:tracePt t="50448" x="3086100" y="3790950"/>
          <p14:tracePt t="50464" x="3133725" y="3771900"/>
          <p14:tracePt t="50481" x="3171825" y="3743325"/>
          <p14:tracePt t="50498" x="3216275" y="3714750"/>
          <p14:tracePt t="50514" x="3241675" y="3683000"/>
          <p14:tracePt t="50532" x="3251200" y="3657600"/>
          <p14:tracePt t="50548" x="3263900" y="3616325"/>
          <p14:tracePt t="50565" x="3263900" y="3600450"/>
          <p14:tracePt t="50581" x="3260725" y="3584575"/>
          <p14:tracePt t="50597" x="3248025" y="3565525"/>
          <p14:tracePt t="50614" x="3241675" y="3556000"/>
          <p14:tracePt t="50633" x="3241675" y="3540125"/>
          <p14:tracePt t="50648" x="3232150" y="3530600"/>
          <p14:tracePt t="50665" x="3222625" y="3514725"/>
          <p14:tracePt t="50681" x="3209925" y="3505200"/>
          <p14:tracePt t="50697" x="3197225" y="3489325"/>
          <p14:tracePt t="50714" x="3181350" y="3479800"/>
          <p14:tracePt t="50731" x="3171825" y="3463925"/>
          <p14:tracePt t="50747" x="3155950" y="3451225"/>
          <p14:tracePt t="50764" x="3146425" y="3441700"/>
          <p14:tracePt t="50781" x="3130550" y="3429000"/>
          <p14:tracePt t="50798" x="3114675" y="3409950"/>
          <p14:tracePt t="50814" x="3105150" y="3400425"/>
          <p14:tracePt t="50832" x="3092450" y="3390900"/>
          <p14:tracePt t="50848" x="3076575" y="3390900"/>
          <p14:tracePt t="50864" x="3067050" y="3390900"/>
          <p14:tracePt t="50881" x="3057525" y="3390900"/>
          <p14:tracePt t="50897" x="3041650" y="3390900"/>
          <p14:tracePt t="50915" x="3025775" y="3390900"/>
          <p14:tracePt t="50932" x="3013075" y="3390900"/>
          <p14:tracePt t="50948" x="3003550" y="3397250"/>
          <p14:tracePt t="50965" x="2994025" y="3406775"/>
          <p14:tracePt t="50982" x="2974975" y="3454400"/>
          <p14:tracePt t="50998" x="2959100" y="3524250"/>
          <p14:tracePt t="51015" x="2946400" y="3600450"/>
          <p14:tracePt t="51032" x="2933700" y="3686175"/>
          <p14:tracePt t="51048" x="2933700" y="3749675"/>
          <p14:tracePt t="51065" x="2924175" y="3819525"/>
          <p14:tracePt t="51082" x="2924175" y="3898900"/>
          <p14:tracePt t="51098" x="2924175" y="3943350"/>
          <p14:tracePt t="51115" x="2924175" y="3965575"/>
          <p14:tracePt t="51131" x="2924175" y="4006850"/>
          <p14:tracePt t="51148" x="2924175" y="4016375"/>
          <p14:tracePt t="51164" x="2927350" y="4025900"/>
          <p14:tracePt t="51181" x="2952750" y="4041775"/>
          <p14:tracePt t="51198" x="3000375" y="4054475"/>
          <p14:tracePt t="51214" x="3041650" y="4054475"/>
          <p14:tracePt t="51231" x="3105150" y="4051300"/>
          <p14:tracePt t="51247" x="3136900" y="4038600"/>
          <p14:tracePt t="51264" x="3175000" y="4013200"/>
          <p14:tracePt t="51281" x="3219450" y="3952875"/>
          <p14:tracePt t="51297" x="3251200" y="3921125"/>
          <p14:tracePt t="51314" x="3279775" y="3883025"/>
          <p14:tracePt t="51331" x="3324225" y="3838575"/>
          <p14:tracePt t="51347" x="3349625" y="3800475"/>
          <p14:tracePt t="51365" x="3381375" y="3749675"/>
          <p14:tracePt t="51381" x="3406775" y="3676650"/>
          <p14:tracePt t="51397" x="3429000" y="3613150"/>
          <p14:tracePt t="51414" x="3435350" y="3575050"/>
          <p14:tracePt t="51431" x="3435350" y="3521075"/>
          <p14:tracePt t="51447" x="3435350" y="3498850"/>
          <p14:tracePt t="51465" x="3416300" y="3479800"/>
          <p14:tracePt t="51481" x="3403600" y="3467100"/>
          <p14:tracePt t="51498" x="3381375" y="3454400"/>
          <p14:tracePt t="51514" x="3349625" y="3441700"/>
          <p14:tracePt t="51531" x="3305175" y="3419475"/>
          <p14:tracePt t="51547" x="3282950" y="3406775"/>
          <p14:tracePt t="51564" x="3260725" y="3394075"/>
          <p14:tracePt t="51581" x="3216275" y="3371850"/>
          <p14:tracePt t="51597" x="3187700" y="3359150"/>
          <p14:tracePt t="51615" x="3162300" y="3352800"/>
          <p14:tracePt t="51631" x="3149600" y="3352800"/>
          <p14:tracePt t="51648" x="3127375" y="3352800"/>
          <p14:tracePt t="51665" x="3105150" y="3352800"/>
          <p14:tracePt t="51681" x="3079750" y="3352800"/>
          <p14:tracePt t="51697" x="3070225" y="3352800"/>
          <p14:tracePt t="51714" x="3060700" y="3352800"/>
          <p14:tracePt t="51730" x="3044825" y="3362325"/>
          <p14:tracePt t="51747" x="3028950" y="3381375"/>
          <p14:tracePt t="51764" x="3019425" y="3390900"/>
          <p14:tracePt t="51780" x="3003550" y="3403600"/>
          <p14:tracePt t="51798" x="2994025" y="3425825"/>
          <p14:tracePt t="51815" x="2974975" y="3457575"/>
          <p14:tracePt t="51831" x="2968625" y="3521075"/>
          <p14:tracePt t="51847" x="2968625" y="3571875"/>
          <p14:tracePt t="51864" x="2968625" y="3609975"/>
          <p14:tracePt t="51880" x="2971800" y="3663950"/>
          <p14:tracePt t="51897" x="2990850" y="3695700"/>
          <p14:tracePt t="51914" x="3003550" y="3717925"/>
          <p14:tracePt t="51930" x="3025775" y="3762375"/>
          <p14:tracePt t="51947" x="3057525" y="3781425"/>
          <p14:tracePt t="51964" x="3089275" y="3794125"/>
          <p14:tracePt t="51981" x="3143250" y="3794125"/>
          <p14:tracePt t="51997" x="3181350" y="3784600"/>
          <p14:tracePt t="52015" x="3203575" y="3771900"/>
          <p14:tracePt t="52031" x="3244850" y="3752850"/>
          <p14:tracePt t="52048" x="3270250" y="3721100"/>
          <p14:tracePt t="52065" x="3305175" y="3683000"/>
          <p14:tracePt t="52081" x="3330575" y="3619500"/>
          <p14:tracePt t="52097" x="3343275" y="3575050"/>
          <p14:tracePt t="52114" x="3355975" y="3527425"/>
          <p14:tracePt t="52131" x="3355975" y="3495675"/>
          <p14:tracePt t="52147" x="3349625" y="3479800"/>
          <p14:tracePt t="52164" x="3336925" y="3470275"/>
          <p14:tracePt t="52180" x="3324225" y="3454400"/>
          <p14:tracePt t="52197" x="3314700" y="3444875"/>
          <p14:tracePt t="52214" x="3298825" y="3441700"/>
          <p14:tracePt t="52231" x="3279775" y="3441700"/>
          <p14:tracePt t="52248" x="3263900" y="3441700"/>
          <p14:tracePt t="52265" x="3235325" y="3441700"/>
          <p14:tracePt t="52281" x="3216275" y="3441700"/>
          <p14:tracePt t="52297" x="3206750" y="3441700"/>
          <p14:tracePt t="52315" x="3181350" y="3441700"/>
          <p14:tracePt t="52331" x="3168650" y="3441700"/>
          <p14:tracePt t="52348" x="3159125" y="3441700"/>
          <p14:tracePt t="52365" x="3140075" y="3441700"/>
          <p14:tracePt t="52381" x="3133725" y="3448050"/>
          <p14:tracePt t="52397" x="3133725" y="3451225"/>
          <p14:tracePt t="52415" x="3133725" y="3467100"/>
          <p14:tracePt t="52430" x="3133725" y="3476625"/>
          <p14:tracePt t="52447" x="3133725" y="3498850"/>
          <p14:tracePt t="52465" x="3133725" y="3530600"/>
          <p14:tracePt t="52481" x="3133725" y="3559175"/>
          <p14:tracePt t="52497" x="3133725" y="3581400"/>
          <p14:tracePt t="52515" x="3133725" y="3609975"/>
          <p14:tracePt t="52531" x="3136900" y="3619500"/>
          <p14:tracePt t="52547" x="3143250" y="3629025"/>
          <p14:tracePt t="52565" x="3152775" y="3644900"/>
          <p14:tracePt t="52581" x="3152775" y="3657600"/>
          <p14:tracePt t="52598" x="3155950" y="3657600"/>
          <p14:tracePt t="52858" x="3155950" y="3663950"/>
          <p14:tracePt t="52865" x="3155950" y="3667125"/>
          <p14:tracePt t="52881" x="3155950" y="3657600"/>
          <p14:tracePt t="53864" x="3197225" y="3667125"/>
          <p14:tracePt t="53871" x="3241675" y="3667125"/>
          <p14:tracePt t="53880" x="3276600" y="3667125"/>
          <p14:tracePt t="53897" x="3371850" y="3667125"/>
          <p14:tracePt t="53915" x="3556000" y="3667125"/>
          <p14:tracePt t="53931" x="3648075" y="3667125"/>
          <p14:tracePt t="53948" x="3756025" y="3667125"/>
          <p14:tracePt t="53981" x="3860800" y="3654425"/>
          <p14:tracePt t="54014" x="3927475" y="3625850"/>
          <p14:tracePt t="54031" x="3943350" y="3594100"/>
          <p14:tracePt t="54048" x="3984625" y="3536950"/>
          <p14:tracePt t="54064" x="3997325" y="3498850"/>
          <p14:tracePt t="54080" x="4006850" y="3467100"/>
          <p14:tracePt t="54099" x="4032250" y="3432175"/>
          <p14:tracePt t="54114" x="4032250" y="3409950"/>
          <p14:tracePt t="54131" x="4032250" y="3400425"/>
          <p14:tracePt t="54148" x="4032250" y="3384550"/>
          <p14:tracePt t="54164" x="4032250" y="3375025"/>
          <p14:tracePt t="54198" x="4022725" y="3359150"/>
          <p14:tracePt t="54214" x="4013200" y="3355975"/>
          <p14:tracePt t="54231" x="3997325" y="3343275"/>
          <p14:tracePt t="54248" x="3949700" y="3327400"/>
          <p14:tracePt t="54265" x="3902075" y="3305175"/>
          <p14:tracePt t="54281" x="3870325" y="3292475"/>
          <p14:tracePt t="54298" x="3822700" y="3270250"/>
          <p14:tracePt t="54314" x="3784600" y="3241675"/>
          <p14:tracePt t="54330" x="3736975" y="3222625"/>
          <p14:tracePt t="54347" x="3673475" y="3197225"/>
          <p14:tracePt t="54364" x="3625850" y="3171825"/>
          <p14:tracePt t="54381" x="3587750" y="3159125"/>
          <p14:tracePt t="54398" x="3546475" y="3140075"/>
          <p14:tracePt t="54414" x="3530600" y="3130550"/>
          <p14:tracePt t="54431" x="3514725" y="3130550"/>
          <p14:tracePt t="54448" x="3502025" y="3130550"/>
          <p14:tracePt t="54464" x="3489325" y="3130550"/>
          <p14:tracePt t="54480" x="3479800" y="3130550"/>
          <p14:tracePt t="54497" x="3441700" y="3130550"/>
          <p14:tracePt t="54514" x="3413125" y="3130550"/>
          <p14:tracePt t="54531" x="3403600" y="3130550"/>
          <p14:tracePt t="54548" x="3387725" y="3130550"/>
          <p14:tracePt t="54564" x="3378200" y="3130550"/>
          <p14:tracePt t="54581" x="3368675" y="3130550"/>
          <p14:tracePt t="54598" x="3349625" y="3136900"/>
          <p14:tracePt t="54614" x="3327400" y="3146425"/>
          <p14:tracePt t="54630" x="3311525" y="3159125"/>
          <p14:tracePt t="54647" x="3289300" y="3168650"/>
          <p14:tracePt t="54663" x="3279775" y="3184525"/>
          <p14:tracePt t="54680" x="3263900" y="3194050"/>
          <p14:tracePt t="54697" x="3251200" y="3209925"/>
          <p14:tracePt t="54714" x="3241675" y="3219450"/>
          <p14:tracePt t="54730" x="3228975" y="3235325"/>
          <p14:tracePt t="54747" x="3209925" y="3248025"/>
          <p14:tracePt t="54763" x="3200400" y="3254375"/>
          <p14:tracePt t="54781" x="3190875" y="3263900"/>
          <p14:tracePt t="54797" x="3175000" y="3279775"/>
          <p14:tracePt t="54814" x="3159125" y="3289300"/>
          <p14:tracePt t="54831" x="3152775" y="3298825"/>
          <p14:tracePt t="54849" x="3152775" y="3314700"/>
          <p14:tracePt t="54864" x="3152775" y="3330575"/>
          <p14:tracePt t="54880" x="3152775" y="3340100"/>
          <p14:tracePt t="54897" x="3152775" y="3352800"/>
          <p14:tracePt t="54913" x="3152775" y="3359150"/>
          <p14:tracePt t="54931" x="3152775" y="3368675"/>
          <p14:tracePt t="54948" x="3171825" y="3390900"/>
          <p14:tracePt t="54964" x="3181350" y="3400425"/>
          <p14:tracePt t="54981" x="3197225" y="3409950"/>
          <p14:tracePt t="54998" x="3228975" y="3432175"/>
          <p14:tracePt t="55014" x="3238500" y="3441700"/>
          <p14:tracePt t="55030" x="3254375" y="3451225"/>
          <p14:tracePt t="55047" x="3289300" y="3467100"/>
          <p14:tracePt t="55063" x="3311525" y="3486150"/>
          <p14:tracePt t="55080" x="3336925" y="3498850"/>
          <p14:tracePt t="55098" x="3355975" y="3511550"/>
          <p14:tracePt t="55114" x="3365500" y="3517900"/>
          <p14:tracePt t="55131" x="3381375" y="3524250"/>
          <p14:tracePt t="55147" x="3397250" y="3524250"/>
          <p14:tracePt t="55163" x="3406775" y="3524250"/>
          <p14:tracePt t="55180" x="3416300" y="3524250"/>
          <p14:tracePt t="55197" x="3435350" y="3524250"/>
          <p14:tracePt t="55213" x="3444875" y="3524250"/>
          <p14:tracePt t="55230" x="3467100" y="3527425"/>
          <p14:tracePt t="55248" x="3508375" y="3527425"/>
          <p14:tracePt t="55264" x="3530600" y="3527425"/>
          <p14:tracePt t="55280" x="3552825" y="3540125"/>
          <p14:tracePt t="55297" x="3584575" y="3540125"/>
          <p14:tracePt t="55313" x="3616325" y="3540125"/>
          <p14:tracePt t="55330" x="3629025" y="3540125"/>
          <p14:tracePt t="55347" x="3663950" y="3533775"/>
          <p14:tracePt t="55364" x="3679825" y="3521075"/>
          <p14:tracePt t="55380" x="3689350" y="3511550"/>
          <p14:tracePt t="55398" x="3711575" y="3498850"/>
          <p14:tracePt t="55414" x="3721100" y="3482975"/>
          <p14:tracePt t="55430" x="3730625" y="3473450"/>
          <p14:tracePt t="55447" x="3746500" y="3457575"/>
          <p14:tracePt t="55463" x="3759200" y="3448050"/>
          <p14:tracePt t="55481" x="3759200" y="3432175"/>
          <p14:tracePt t="55498" x="3765550" y="3422650"/>
          <p14:tracePt t="55514" x="3775075" y="3413125"/>
          <p14:tracePt t="55531" x="3775075" y="3397250"/>
          <p14:tracePt t="55548" x="3775075" y="3381375"/>
          <p14:tracePt t="55564" x="3775075" y="3371850"/>
          <p14:tracePt t="55581" x="3775075" y="3359150"/>
          <p14:tracePt t="55597" x="3775075" y="3349625"/>
          <p14:tracePt t="55613" x="3775075" y="3333750"/>
          <p14:tracePt t="55631" x="3768725" y="3333750"/>
          <p14:tracePt t="55648" x="3759200" y="3324225"/>
          <p14:tracePt t="55665" x="3743325" y="3324225"/>
          <p14:tracePt t="55682" x="3724275" y="3311525"/>
          <p14:tracePt t="55697" x="3692525" y="3308350"/>
          <p14:tracePt t="55714" x="3670300" y="3295650"/>
          <p14:tracePt t="55731" x="3603625" y="3270250"/>
          <p14:tracePt t="55747" x="3559175" y="3257550"/>
          <p14:tracePt t="55764" x="3524250" y="3251200"/>
          <p14:tracePt t="55781" x="3460750" y="3235325"/>
          <p14:tracePt t="55798" x="3416300" y="3235325"/>
          <p14:tracePt t="55814" x="3371850" y="3235325"/>
          <p14:tracePt t="55831" x="3324225" y="3235325"/>
          <p14:tracePt t="55847" x="3295650" y="3232150"/>
          <p14:tracePt t="55864" x="3273425" y="3232150"/>
          <p14:tracePt t="55881" x="3238500" y="3232150"/>
          <p14:tracePt t="55897" x="3228975" y="3232150"/>
          <p14:tracePt t="55914" x="3213100" y="3232150"/>
          <p14:tracePt t="55931" x="3200400" y="3232150"/>
          <p14:tracePt t="55948" x="3190875" y="3232150"/>
          <p14:tracePt t="55965" x="3181350" y="3232150"/>
          <p14:tracePt t="55981" x="3159125" y="3232150"/>
          <p14:tracePt t="55997" x="3149600" y="3232150"/>
          <p14:tracePt t="56014" x="3146425" y="3232150"/>
          <p14:tracePt t="56031" x="3146425" y="3248025"/>
          <p14:tracePt t="56048" x="3146425" y="3251200"/>
          <p14:tracePt t="56064" x="3146425" y="3257550"/>
          <p14:tracePt t="56081" x="3146425" y="3276600"/>
          <p14:tracePt t="56097" x="3146425" y="3286125"/>
          <p14:tracePt t="56114" x="3146425" y="3295650"/>
          <p14:tracePt t="56131" x="3146425" y="3311525"/>
          <p14:tracePt t="56147" x="3146425" y="3327400"/>
          <p14:tracePt t="56163" x="3146425" y="3336925"/>
          <p14:tracePt t="56180" x="3146425" y="3349625"/>
          <p14:tracePt t="56196" x="3146425" y="3359150"/>
          <p14:tracePt t="56238" x="3146425" y="3371850"/>
          <p14:tracePt t="56247" x="3152775" y="3371850"/>
          <p14:tracePt t="56264" x="3162300" y="3371850"/>
          <p14:tracePt t="56280" x="3181350" y="3381375"/>
          <p14:tracePt t="56296" x="3187700" y="3381375"/>
          <p14:tracePt t="56313" x="3197225" y="3387725"/>
          <p14:tracePt t="56331" x="3213100" y="3390900"/>
          <p14:tracePt t="56347" x="3225800" y="3390900"/>
          <p14:tracePt t="56364" x="3235325" y="3397250"/>
          <p14:tracePt t="56381" x="3257550" y="3400425"/>
          <p14:tracePt t="56397" x="3273425" y="3406775"/>
          <p14:tracePt t="56414" x="3282950" y="3406775"/>
          <p14:tracePt t="56430" x="3298825" y="3406775"/>
          <p14:tracePt t="56446" x="3311525" y="3406775"/>
          <p14:tracePt t="56463" x="3321050" y="3406775"/>
          <p14:tracePt t="56795" x="3321050" y="3416300"/>
          <p14:tracePt t="56851" x="3321050" y="3422650"/>
          <p14:tracePt t="56872" x="3321050" y="3425825"/>
          <p14:tracePt t="56966" x="3327400" y="3432175"/>
          <p14:tracePt t="56973" x="3330575" y="3435350"/>
          <p14:tracePt t="56996" x="3359150" y="3441700"/>
          <p14:tracePt t="57014" x="3438525" y="3454400"/>
          <p14:tracePt t="57030" x="3489325" y="3454400"/>
          <p14:tracePt t="57047" x="3549650" y="3454400"/>
          <p14:tracePt t="57064" x="3635375" y="3454400"/>
          <p14:tracePt t="57081" x="3673475" y="3454400"/>
          <p14:tracePt t="57097" x="3702050" y="3454400"/>
          <p14:tracePt t="57114" x="3736975" y="3441700"/>
          <p14:tracePt t="57130" x="3765550" y="3429000"/>
          <p14:tracePt t="57147" x="3790950" y="3416300"/>
          <p14:tracePt t="57164" x="3838575" y="3400425"/>
          <p14:tracePt t="57180" x="3863975" y="3394075"/>
          <p14:tracePt t="57197" x="3892550" y="3387725"/>
          <p14:tracePt t="57215" x="3914775" y="3371850"/>
          <p14:tracePt t="57231" x="3924300" y="3362325"/>
          <p14:tracePt t="57247" x="3940175" y="3340100"/>
          <p14:tracePt t="57264" x="3956050" y="3311525"/>
          <p14:tracePt t="57280" x="3975100" y="3282950"/>
          <p14:tracePt t="57296" x="3997325" y="3263900"/>
          <p14:tracePt t="57314" x="4013200" y="3238500"/>
          <p14:tracePt t="57330" x="4022725" y="3222625"/>
          <p14:tracePt t="57347" x="4032250" y="3213100"/>
          <p14:tracePt t="57365" x="4048125" y="3181350"/>
          <p14:tracePt t="57381" x="4048125" y="3165475"/>
          <p14:tracePt t="57397" x="4048125" y="3149600"/>
          <p14:tracePt t="57414" x="4048125" y="3117850"/>
          <p14:tracePt t="57430" x="4048125" y="3101975"/>
          <p14:tracePt t="57446" x="4048125" y="3086100"/>
          <p14:tracePt t="57464" x="4048125" y="3060700"/>
          <p14:tracePt t="57480" x="4048125" y="3044825"/>
          <p14:tracePt t="57497" x="4048125" y="3035300"/>
          <p14:tracePt t="57515" x="4048125" y="3016250"/>
          <p14:tracePt t="57531" x="4048125" y="3009900"/>
          <p14:tracePt t="57720" x="4035425" y="3019425"/>
          <p14:tracePt t="57728" x="4022725" y="3028950"/>
          <p14:tracePt t="57735" x="4010025" y="3057525"/>
          <p14:tracePt t="57746" x="3997325" y="3076575"/>
          <p14:tracePt t="57763" x="3943350" y="3130550"/>
          <p14:tracePt t="57780" x="3898900" y="3155950"/>
          <p14:tracePt t="57797" x="3857625" y="3187700"/>
          <p14:tracePt t="57814" x="3752850" y="3241675"/>
          <p14:tracePt t="57831" x="3692525" y="3279775"/>
          <p14:tracePt t="57847" x="3625850" y="3308350"/>
          <p14:tracePt t="57864" x="3559175" y="3343275"/>
          <p14:tracePt t="57880" x="3521075" y="3355975"/>
          <p14:tracePt t="57896" x="3498850" y="3365500"/>
          <p14:tracePt t="57914" x="3448050" y="3384550"/>
          <p14:tracePt t="57931" x="3419475" y="3403600"/>
          <p14:tracePt t="57947" x="3397250" y="3403600"/>
          <p14:tracePt t="57964" x="3362325" y="3409950"/>
          <p14:tracePt t="57980" x="3352800" y="3409950"/>
          <p14:tracePt t="57997" x="3343275" y="3413125"/>
          <p14:tracePt t="58013" x="3327400" y="3419475"/>
          <p14:tracePt t="58030" x="3317875" y="3422650"/>
          <p14:tracePt t="58047" x="3302000" y="3429000"/>
          <p14:tracePt t="58063" x="3298825" y="3432175"/>
          <p14:tracePt t="58099" x="3298825" y="3438525"/>
          <p14:tracePt t="58113" x="3298825" y="3448050"/>
          <p14:tracePt t="58127" x="3317875" y="3448050"/>
          <p14:tracePt t="58134" x="3327400" y="3448050"/>
          <p14:tracePt t="58147" x="3346450" y="3448050"/>
          <p14:tracePt t="58163" x="3409950" y="3448050"/>
          <p14:tracePt t="58180" x="3467100" y="3448050"/>
          <p14:tracePt t="58197" x="3530600" y="3438525"/>
          <p14:tracePt t="58214" x="3619500" y="3416300"/>
          <p14:tracePt t="58231" x="3683000" y="3403600"/>
          <p14:tracePt t="58248" x="3749675" y="3362325"/>
          <p14:tracePt t="58264" x="3797300" y="3336925"/>
          <p14:tracePt t="58280" x="3835400" y="3305175"/>
          <p14:tracePt t="58296" x="3883025" y="3276600"/>
          <p14:tracePt t="58314" x="3940175" y="3251200"/>
          <p14:tracePt t="58331" x="3965575" y="3232150"/>
          <p14:tracePt t="58348" x="3994150" y="3216275"/>
          <p14:tracePt t="58364" x="4003675" y="3200400"/>
          <p14:tracePt t="58381" x="4013200" y="3184525"/>
          <p14:tracePt t="58397" x="4022725" y="3175000"/>
          <p14:tracePt t="58413" x="4038600" y="3159125"/>
          <p14:tracePt t="58430" x="4038600" y="3149600"/>
          <p14:tracePt t="58447" x="4038600" y="3146425"/>
          <p14:tracePt t="58464" x="4038600" y="3136900"/>
          <p14:tracePt t="58734" x="4044950" y="3136900"/>
          <p14:tracePt t="58741" x="4054475" y="3136900"/>
          <p14:tracePt t="58748" x="4073525" y="3136900"/>
          <p14:tracePt t="58763" x="4124325" y="3133725"/>
          <p14:tracePt t="58780" x="4200525" y="3117850"/>
          <p14:tracePt t="58798" x="4314825" y="3073400"/>
          <p14:tracePt t="58814" x="4352925" y="3048000"/>
          <p14:tracePt t="58831" x="4403725" y="3003550"/>
          <p14:tracePt t="58847" x="4470400" y="2955925"/>
          <p14:tracePt t="58863" x="4518025" y="2924175"/>
          <p14:tracePt t="58880" x="4556125" y="2898775"/>
          <p14:tracePt t="58897" x="4610100" y="2857500"/>
          <p14:tracePt t="58913" x="4619625" y="2847975"/>
          <p14:tracePt t="58931" x="4635500" y="2838450"/>
          <p14:tracePt t="58947" x="4645025" y="2819400"/>
          <p14:tracePt t="58964" x="4645025" y="2809875"/>
          <p14:tracePt t="58980" x="4645025" y="2803525"/>
          <p14:tracePt t="58997" x="4645025" y="2800350"/>
          <p14:tracePt t="59013" x="4641850" y="2800350"/>
          <p14:tracePt t="59030" x="4625975" y="2794000"/>
          <p14:tracePt t="59047" x="4613275" y="2784475"/>
          <p14:tracePt t="59063" x="4600575" y="2784475"/>
          <p14:tracePt t="59081" x="4587875" y="2768600"/>
          <p14:tracePt t="59097" x="4543425" y="2749550"/>
          <p14:tracePt t="59114" x="4498975" y="2736850"/>
          <p14:tracePt t="59129" x="4438650" y="2730500"/>
          <p14:tracePt t="59146" x="4318000" y="2714625"/>
          <p14:tracePt t="59163" x="4254500" y="2708275"/>
          <p14:tracePt t="59181" x="4191000" y="2692400"/>
          <p14:tracePt t="59184" x="4156075" y="2686050"/>
          <p14:tracePt t="59197" x="4108450" y="2673350"/>
          <p14:tracePt t="59213" x="4064000" y="2667000"/>
          <p14:tracePt t="59231" x="4041775" y="2667000"/>
          <p14:tracePt t="59247" x="4010025" y="2667000"/>
          <p14:tracePt t="59263" x="4000500" y="2667000"/>
          <p14:tracePt t="59280" x="3990975" y="2667000"/>
          <p14:tracePt t="59297" x="3968750" y="2667000"/>
          <p14:tracePt t="59313" x="3959225" y="2670175"/>
          <p14:tracePt t="59331" x="3949700" y="2679700"/>
          <p14:tracePt t="59347" x="3940175" y="2711450"/>
          <p14:tracePt t="59364" x="3940175" y="2733675"/>
          <p14:tracePt t="59380" x="3940175" y="2762250"/>
          <p14:tracePt t="59396" x="3940175" y="2794000"/>
          <p14:tracePt t="59413" x="3940175" y="2825750"/>
          <p14:tracePt t="59430" x="3940175" y="2847975"/>
          <p14:tracePt t="59447" x="3940175" y="2895600"/>
          <p14:tracePt t="59464" x="3943350" y="2940050"/>
          <p14:tracePt t="59480" x="3956050" y="2974975"/>
          <p14:tracePt t="59497" x="3968750" y="3038475"/>
          <p14:tracePt t="59514" x="3968750" y="3082925"/>
          <p14:tracePt t="59530" x="3968750" y="3105150"/>
          <p14:tracePt t="59547" x="3968750" y="3152775"/>
          <p14:tracePt t="59563" x="3968750" y="3181350"/>
          <p14:tracePt t="59580" x="3968750" y="3203575"/>
          <p14:tracePt t="59597" x="3965575" y="3244850"/>
          <p14:tracePt t="59614" x="3965575" y="3267075"/>
          <p14:tracePt t="59630" x="3959225" y="3298825"/>
          <p14:tracePt t="59647" x="3946525" y="3330575"/>
          <p14:tracePt t="59663" x="3946525" y="3352800"/>
          <p14:tracePt t="59680" x="3946525" y="3362325"/>
          <p14:tracePt t="59696" x="3946525" y="3378200"/>
          <p14:tracePt t="59713" x="3946525" y="3387725"/>
          <p14:tracePt t="59729" x="3946525" y="3403600"/>
          <p14:tracePt t="59747" x="3946525" y="3413125"/>
          <p14:tracePt t="59763" x="3949700" y="3413125"/>
          <p14:tracePt t="59780" x="3959225" y="3413125"/>
          <p14:tracePt t="59796" x="3994150" y="3413125"/>
          <p14:tracePt t="59813" x="4013200" y="3413125"/>
          <p14:tracePt t="59832" x="4070350" y="3413125"/>
          <p14:tracePt t="59847" x="4114800" y="3413125"/>
          <p14:tracePt t="59864" x="4149725" y="3409950"/>
          <p14:tracePt t="59880" x="4194175" y="3403600"/>
          <p14:tracePt t="59897" x="4257675" y="3384550"/>
          <p14:tracePt t="59914" x="4305300" y="3371850"/>
          <p14:tracePt t="59930" x="4352925" y="3352800"/>
          <p14:tracePt t="59946" x="4384675" y="3327400"/>
          <p14:tracePt t="59963" x="4410075" y="3302000"/>
          <p14:tracePt t="59979" x="4441825" y="3276600"/>
          <p14:tracePt t="59996" x="4464050" y="3235325"/>
          <p14:tracePt t="60013" x="4495800" y="3203575"/>
          <p14:tracePt t="60031" x="4521200" y="3168650"/>
          <p14:tracePt t="60047" x="4556125" y="3121025"/>
          <p14:tracePt t="60064" x="4581525" y="3073400"/>
          <p14:tracePt t="60079" x="4610100" y="3016250"/>
          <p14:tracePt t="60096" x="4638675" y="2940050"/>
          <p14:tracePt t="60113" x="4645025" y="2911475"/>
          <p14:tracePt t="60131" x="4648200" y="2895600"/>
          <p14:tracePt t="60147" x="4648200" y="2886075"/>
          <p14:tracePt t="60164" x="4648200" y="2870200"/>
          <p14:tracePt t="60181" x="4648200" y="2860675"/>
          <p14:tracePt t="60197" x="4648200" y="2851150"/>
          <p14:tracePt t="60213" x="4641850" y="2841625"/>
          <p14:tracePt t="60230" x="4619625" y="2819400"/>
          <p14:tracePt t="60247" x="4610100" y="2809875"/>
          <p14:tracePt t="60263" x="4600575" y="2800350"/>
          <p14:tracePt t="60281" x="4584700" y="2787650"/>
          <p14:tracePt t="60297" x="4568825" y="2768600"/>
          <p14:tracePt t="60314" x="4546600" y="2768600"/>
          <p14:tracePt t="60330" x="4505325" y="2768600"/>
          <p14:tracePt t="60346" x="4483100" y="2765425"/>
          <p14:tracePt t="60363" x="4445000" y="2752725"/>
          <p14:tracePt t="60380" x="4384675" y="2746375"/>
          <p14:tracePt t="60397" x="4346575" y="2746375"/>
          <p14:tracePt t="60414" x="4318000" y="2746375"/>
          <p14:tracePt t="60431" x="4283075" y="2746375"/>
          <p14:tracePt t="60447" x="4254500" y="2746375"/>
          <p14:tracePt t="60463" x="4232275" y="2746375"/>
          <p14:tracePt t="60480" x="4191000" y="2759075"/>
          <p14:tracePt t="60496" x="4168775" y="2771775"/>
          <p14:tracePt t="60513" x="4149725" y="2784475"/>
          <p14:tracePt t="60530" x="4137025" y="2787650"/>
          <p14:tracePt t="60547" x="4127500" y="2794000"/>
          <p14:tracePt t="60564" x="4117975" y="2797175"/>
          <p14:tracePt t="60581" x="4095750" y="2803525"/>
          <p14:tracePt t="60597" x="4086225" y="2813050"/>
          <p14:tracePt t="60613" x="4076700" y="2822575"/>
          <p14:tracePt t="60630" x="4041775" y="2844800"/>
          <p14:tracePt t="60646" x="4032250" y="2854325"/>
          <p14:tracePt t="60664" x="4022725" y="2863850"/>
          <p14:tracePt t="60680" x="4000500" y="2886075"/>
          <p14:tracePt t="60696" x="3990975" y="2895600"/>
          <p14:tracePt t="60713" x="3981450" y="2905125"/>
          <p14:tracePt t="60730" x="3968750" y="2917825"/>
          <p14:tracePt t="60747" x="3956050" y="2933700"/>
          <p14:tracePt t="60764" x="3940175" y="2959100"/>
          <p14:tracePt t="60779" x="3924300" y="2978150"/>
          <p14:tracePt t="60796" x="3924300" y="3000375"/>
          <p14:tracePt t="60814" x="3924300" y="3009900"/>
          <p14:tracePt t="60830" x="3924300" y="3025775"/>
          <p14:tracePt t="60847" x="3924300" y="3035300"/>
          <p14:tracePt t="60864" x="3924300" y="3051175"/>
          <p14:tracePt t="60880" x="3924300" y="3063875"/>
          <p14:tracePt t="60896" x="3924300" y="3073400"/>
          <p14:tracePt t="60913" x="3924300" y="3082925"/>
          <p14:tracePt t="60929" x="3924300" y="3105150"/>
          <p14:tracePt t="60946" x="3924300" y="3114675"/>
          <p14:tracePt t="60964" x="3924300" y="3124200"/>
          <p14:tracePt t="61158" x="3927475" y="3124200"/>
          <p14:tracePt t="61164" x="3930650" y="3124200"/>
          <p14:tracePt t="61180" x="3952875" y="3124200"/>
          <p14:tracePt t="61196" x="3968750" y="3124200"/>
          <p14:tracePt t="61213" x="3978275" y="3124200"/>
          <p14:tracePt t="61230" x="3990975" y="3124200"/>
          <p14:tracePt t="61247" x="4006850" y="3124200"/>
          <p14:tracePt t="61264" x="4013200" y="3124200"/>
          <p14:tracePt t="64503" x="4044950" y="3092450"/>
          <p14:tracePt t="64510" x="4089400" y="3041650"/>
          <p14:tracePt t="64517" x="4121150" y="3009900"/>
          <p14:tracePt t="64529" x="4149725" y="2978150"/>
          <p14:tracePt t="64546" x="4244975" y="2886075"/>
          <p14:tracePt t="64562" x="4289425" y="2825750"/>
          <p14:tracePt t="64580" x="4343400" y="2755900"/>
          <p14:tracePt t="64613" x="4419600" y="2622550"/>
          <p14:tracePt t="64647" x="4464050" y="2555875"/>
          <p14:tracePt t="64663" x="4473575" y="2530475"/>
          <p14:tracePt t="64680" x="4489450" y="2517775"/>
          <p14:tracePt t="64696" x="4492625" y="2505075"/>
          <p14:tracePt t="64713" x="4492625" y="2495550"/>
          <p14:tracePt t="64731" x="4492625" y="2476500"/>
          <p14:tracePt t="64746" x="4492625" y="2466975"/>
          <p14:tracePt t="64781" x="4492625" y="2460625"/>
          <p14:tracePt t="64796" x="4492625" y="2457450"/>
          <p14:tracePt t="64812" x="4492625" y="2451100"/>
          <p14:tracePt t="64830" x="4492625" y="2447925"/>
          <p14:tracePt t="64846" x="4492625" y="2432050"/>
          <p14:tracePt t="64863" x="4483100" y="2425700"/>
          <p14:tracePt t="64880" x="4467225" y="2425700"/>
          <p14:tracePt t="64897" x="4451350" y="2422525"/>
          <p14:tracePt t="64913" x="4441825" y="2422525"/>
          <p14:tracePt t="64930" x="4416425" y="2416175"/>
          <p14:tracePt t="64947" x="4384675" y="2403475"/>
          <p14:tracePt t="64964" x="4346575" y="2390775"/>
          <p14:tracePt t="64980" x="4283075" y="2365375"/>
          <p14:tracePt t="64996" x="4238625" y="2352675"/>
          <p14:tracePt t="65013" x="4206875" y="2339975"/>
          <p14:tracePt t="65030" x="4165600" y="2320925"/>
          <p14:tracePt t="65046" x="4133850" y="2320925"/>
          <p14:tracePt t="65063" x="4114800" y="2320925"/>
          <p14:tracePt t="65080" x="4079875" y="2320925"/>
          <p14:tracePt t="65096" x="4057650" y="2320925"/>
          <p14:tracePt t="65113" x="4022725" y="2320925"/>
          <p14:tracePt t="65129" x="3981450" y="2320925"/>
          <p14:tracePt t="65146" x="3959225" y="2320925"/>
          <p14:tracePt t="65162" x="3930650" y="2324100"/>
          <p14:tracePt t="65180" x="3895725" y="2330450"/>
          <p14:tracePt t="65196" x="3867150" y="2336800"/>
          <p14:tracePt t="65212" x="3844925" y="2343150"/>
          <p14:tracePt t="65230" x="3810000" y="2349500"/>
          <p14:tracePt t="65246" x="3794125" y="2355850"/>
          <p14:tracePt t="65263" x="3778250" y="2359025"/>
          <p14:tracePt t="65280" x="3756025" y="2381250"/>
          <p14:tracePt t="65296" x="3746500" y="2390775"/>
          <p14:tracePt t="65313" x="3724275" y="2400300"/>
          <p14:tracePt t="65329" x="3689350" y="2419350"/>
          <p14:tracePt t="65346" x="3673475" y="2428875"/>
          <p14:tracePt t="65363" x="3663950" y="2435225"/>
          <p14:tracePt t="65379" x="3644900" y="2444750"/>
          <p14:tracePt t="65396" x="3635375" y="2447925"/>
          <p14:tracePt t="65413" x="3622675" y="2460625"/>
          <p14:tracePt t="65430" x="3603625" y="2479675"/>
          <p14:tracePt t="65446" x="3594100" y="2489200"/>
          <p14:tracePt t="65463" x="3584575" y="2498725"/>
          <p14:tracePt t="65480" x="3568700" y="2508250"/>
          <p14:tracePt t="65495" x="3565525" y="2517775"/>
          <p14:tracePt t="65513" x="3565525" y="2530475"/>
          <p14:tracePt t="65530" x="3565525" y="2540000"/>
          <p14:tracePt t="65545" x="3565525" y="2549525"/>
          <p14:tracePt t="65562" x="3565525" y="2559050"/>
          <p14:tracePt t="65579" x="3565525" y="2578100"/>
          <p14:tracePt t="65596" x="3565525" y="2587625"/>
          <p14:tracePt t="65613" x="3565525" y="2597150"/>
          <p14:tracePt t="65630" x="3565525" y="2613025"/>
          <p14:tracePt t="65645" x="3565525" y="2628900"/>
          <p14:tracePt t="65663" x="3571875" y="2638425"/>
          <p14:tracePt t="65680" x="3584575" y="2651125"/>
          <p14:tracePt t="65697" x="3594100" y="2663825"/>
          <p14:tracePt t="65715" x="3622675" y="2689225"/>
          <p14:tracePt t="65730" x="3638550" y="2698750"/>
          <p14:tracePt t="65746" x="3654425" y="2711450"/>
          <p14:tracePt t="65762" x="3683000" y="2720975"/>
          <p14:tracePt t="65779" x="3724275" y="2746375"/>
          <p14:tracePt t="65796" x="3743325" y="2755900"/>
          <p14:tracePt t="65813" x="3765550" y="2768600"/>
          <p14:tracePt t="65829" x="3806825" y="2784475"/>
          <p14:tracePt t="65846" x="3832225" y="2803525"/>
          <p14:tracePt t="65864" x="3873500" y="2822575"/>
          <p14:tracePt t="65880" x="3902075" y="2828925"/>
          <p14:tracePt t="65896" x="3927475" y="2835275"/>
          <p14:tracePt t="65912" x="3946525" y="2835275"/>
          <p14:tracePt t="65929" x="3987800" y="2838450"/>
          <p14:tracePt t="65946" x="4003675" y="2838450"/>
          <p14:tracePt t="65964" x="4025900" y="2844800"/>
          <p14:tracePt t="65980" x="4035425" y="2844800"/>
          <p14:tracePt t="65997" x="4044950" y="2844800"/>
          <p14:tracePt t="66014" x="4064000" y="2844800"/>
          <p14:tracePt t="66029" x="4070350" y="2844800"/>
          <p14:tracePt t="66386" x="4070350" y="2816225"/>
          <p14:tracePt t="66393" x="4064000" y="2781300"/>
          <p14:tracePt t="66401" x="4051300" y="2752725"/>
          <p14:tracePt t="66414" x="4035425" y="2689225"/>
          <p14:tracePt t="66430" x="4022725" y="2625725"/>
          <p14:tracePt t="66446" x="4010025" y="2562225"/>
          <p14:tracePt t="66479" x="3971925" y="2479675"/>
          <p14:tracePt t="66514" x="3962400" y="2451100"/>
          <p14:tracePt t="66530" x="3962400" y="2444750"/>
          <p14:tracePt t="66546" x="3962400" y="2441575"/>
          <p14:tracePt t="66643" x="3956050" y="2435225"/>
          <p14:tracePt t="66650" x="3956050" y="2432050"/>
          <p14:tracePt t="66664" x="3956050" y="2416175"/>
          <p14:tracePt t="66680" x="3956050" y="2409825"/>
          <p14:tracePt t="66696" x="3952875" y="2400300"/>
          <p14:tracePt t="66713" x="3943350" y="2387600"/>
          <p14:tracePt t="66730" x="3930650" y="2362200"/>
          <p14:tracePt t="66746" x="3917950" y="2333625"/>
          <p14:tracePt t="66762" x="3911600" y="2270125"/>
          <p14:tracePt t="66779" x="3905250" y="2241550"/>
          <p14:tracePt t="66796" x="3898900" y="2216150"/>
          <p14:tracePt t="66813" x="3895725" y="2203450"/>
          <p14:tracePt t="66829" x="3886200" y="2187575"/>
          <p14:tracePt t="66846" x="3873500" y="2178050"/>
          <p14:tracePt t="66863" x="3873500" y="2162175"/>
          <p14:tracePt t="66879" x="3873500" y="2152650"/>
          <p14:tracePt t="66896" x="3873500" y="2136775"/>
          <p14:tracePt t="66913" x="3873500" y="2124075"/>
          <p14:tracePt t="66947" x="3873500" y="2117725"/>
          <p14:tracePt t="67156" x="3883025" y="2120900"/>
          <p14:tracePt t="67163" x="3892550" y="2133600"/>
          <p14:tracePt t="67179" x="3911600" y="2155825"/>
          <p14:tracePt t="67196" x="3943350" y="2187575"/>
          <p14:tracePt t="67212" x="3975100" y="2225675"/>
          <p14:tracePt t="67229" x="4000500" y="2257425"/>
          <p14:tracePt t="67246" x="4016375" y="2279650"/>
          <p14:tracePt t="67262" x="4038600" y="2305050"/>
          <p14:tracePt t="67279" x="4048125" y="2317750"/>
          <p14:tracePt t="67297" x="4057650" y="2327275"/>
          <p14:tracePt t="67313" x="4079875" y="2349500"/>
          <p14:tracePt t="67329" x="4111625" y="2359025"/>
          <p14:tracePt t="67346" x="4127500" y="2371725"/>
          <p14:tracePt t="67362" x="4162425" y="2381250"/>
          <p14:tracePt t="67379" x="4175125" y="2381250"/>
          <p14:tracePt t="67398" x="4191000" y="2381250"/>
          <p14:tracePt t="67413" x="4206875" y="2374900"/>
          <p14:tracePt t="67430" x="4222750" y="2365375"/>
          <p14:tracePt t="67447" x="4232275" y="2355850"/>
          <p14:tracePt t="67462" x="4273550" y="2336800"/>
          <p14:tracePt t="67479" x="4295775" y="2333625"/>
          <p14:tracePt t="67497" x="4349750" y="2327275"/>
          <p14:tracePt t="67512" x="4387850" y="2327275"/>
          <p14:tracePt t="67529" x="4416425" y="2327275"/>
          <p14:tracePt t="67546" x="4454525" y="2327275"/>
          <p14:tracePt t="67562" x="4486275" y="2333625"/>
          <p14:tracePt t="67579" x="4518025" y="2352675"/>
          <p14:tracePt t="67597" x="4562475" y="2371725"/>
          <p14:tracePt t="67612" x="4584700" y="2381250"/>
          <p14:tracePt t="67629" x="4594225" y="2393950"/>
          <p14:tracePt t="67647" x="4616450" y="2413000"/>
          <p14:tracePt t="67754" x="4606925" y="2413000"/>
          <p14:tracePt t="67761" x="4603750" y="2413000"/>
          <p14:tracePt t="67768" x="4597400" y="2413000"/>
          <p14:tracePt t="67779" x="4594225" y="2413000"/>
          <p14:tracePt t="67796" x="4572000" y="2397125"/>
          <p14:tracePt t="67812" x="4533900" y="2384425"/>
          <p14:tracePt t="67830" x="4467225" y="2352675"/>
          <p14:tracePt t="67847" x="4381500" y="2317750"/>
          <p14:tracePt t="67862" x="4337050" y="2305050"/>
          <p14:tracePt t="67879" x="4314825" y="2292350"/>
          <p14:tracePt t="67897" x="4270375" y="2270125"/>
          <p14:tracePt t="67913" x="4248150" y="2257425"/>
          <p14:tracePt t="67930" x="4210050" y="2244725"/>
          <p14:tracePt t="67947" x="4168775" y="2225675"/>
          <p14:tracePt t="67962" x="4130675" y="2206625"/>
          <p14:tracePt t="67979" x="4105275" y="2197100"/>
          <p14:tracePt t="67996" x="4064000" y="2178050"/>
          <p14:tracePt t="68012" x="4032250" y="2165350"/>
          <p14:tracePt t="68029" x="4022725" y="2149475"/>
          <p14:tracePt t="68047" x="4010025" y="2139950"/>
          <p14:tracePt t="68063" x="3997325" y="2139950"/>
          <p14:tracePt t="68079" x="3987800" y="2136775"/>
          <p14:tracePt t="68097" x="3975100" y="2127250"/>
          <p14:tracePt t="68113" x="3965575" y="2127250"/>
          <p14:tracePt t="68129" x="3956050" y="2127250"/>
          <p14:tracePt t="68197" x="3962400" y="2133600"/>
          <p14:tracePt t="68204" x="3965575" y="2136775"/>
          <p14:tracePt t="68212" x="3971925" y="2143125"/>
          <p14:tracePt t="68229" x="3981450" y="2159000"/>
          <p14:tracePt t="68246" x="4010025" y="2174875"/>
          <p14:tracePt t="68262" x="4032250" y="2190750"/>
          <p14:tracePt t="68280" x="4079875" y="2225675"/>
          <p14:tracePt t="68297" x="4152900" y="2251075"/>
          <p14:tracePt t="68313" x="4197350" y="2263775"/>
          <p14:tracePt t="68330" x="4235450" y="2282825"/>
          <p14:tracePt t="68346" x="4276725" y="2301875"/>
          <p14:tracePt t="68362" x="4308475" y="2314575"/>
          <p14:tracePt t="68379" x="4324350" y="2324100"/>
          <p14:tracePt t="68396" x="4352925" y="2352675"/>
          <p14:tracePt t="68412" x="4375150" y="2362200"/>
          <p14:tracePt t="68429" x="4384675" y="2371725"/>
          <p14:tracePt t="68446" x="4406900" y="2393950"/>
          <p14:tracePt t="68463" x="4422775" y="2403475"/>
          <p14:tracePt t="68479" x="4425950" y="2413000"/>
          <p14:tracePt t="68496" x="4425950" y="2419350"/>
          <p14:tracePt t="69053" x="4419600" y="2422525"/>
          <p14:tracePt t="69060" x="4394200" y="2432050"/>
          <p14:tracePt t="69067" x="4375150" y="2444750"/>
          <p14:tracePt t="69079" x="4346575" y="2451100"/>
          <p14:tracePt t="69096" x="4251325" y="2457450"/>
          <p14:tracePt t="69112" x="4200525" y="2457450"/>
          <p14:tracePt t="69146" x="4089400" y="2428875"/>
          <p14:tracePt t="69180" x="4038600" y="2400300"/>
          <p14:tracePt t="69196" x="4025900" y="2390775"/>
          <p14:tracePt t="69212" x="4016375" y="2368550"/>
          <p14:tracePt t="69230" x="4010025" y="2355850"/>
          <p14:tracePt t="69246" x="4010025" y="2343150"/>
          <p14:tracePt t="69262" x="4010025" y="2330450"/>
          <p14:tracePt t="69280" x="4010025" y="2324100"/>
          <p14:tracePt t="69296" x="4010025" y="2320925"/>
          <p14:tracePt t="69330" x="3997325" y="2320925"/>
          <p14:tracePt t="69346" x="3987800" y="2320925"/>
          <p14:tracePt t="69362" x="3978275" y="2320925"/>
          <p14:tracePt t="69380" x="3937000" y="2301875"/>
          <p14:tracePt t="69396" x="3883025" y="2289175"/>
          <p14:tracePt t="69413" x="3822700" y="2289175"/>
          <p14:tracePt t="69430" x="3736975" y="2289175"/>
          <p14:tracePt t="69446" x="3676650" y="2289175"/>
          <p14:tracePt t="69463" x="3597275" y="2292350"/>
          <p14:tracePt t="69479" x="3486150" y="2314575"/>
          <p14:tracePt t="69495" x="3448050" y="2327275"/>
          <p14:tracePt t="69512" x="3416300" y="2346325"/>
          <p14:tracePt t="69529" x="3381375" y="2365375"/>
          <p14:tracePt t="69546" x="3365500" y="2374900"/>
          <p14:tracePt t="69563" x="3355975" y="2384425"/>
          <p14:tracePt t="69580" x="3340100" y="2409825"/>
          <p14:tracePt t="69596" x="3330575" y="2425700"/>
          <p14:tracePt t="69613" x="3330575" y="2441575"/>
          <p14:tracePt t="69629" x="3330575" y="2466975"/>
          <p14:tracePt t="69645" x="3330575" y="2489200"/>
          <p14:tracePt t="69662" x="3330575" y="2511425"/>
          <p14:tracePt t="69679" x="3330575" y="2543175"/>
          <p14:tracePt t="69696" x="3330575" y="2571750"/>
          <p14:tracePt t="69713" x="3333750" y="2593975"/>
          <p14:tracePt t="69730" x="3352800" y="2638425"/>
          <p14:tracePt t="69746" x="3362325" y="2660650"/>
          <p14:tracePt t="69763" x="3381375" y="2692400"/>
          <p14:tracePt t="69778" x="3406775" y="2727325"/>
          <p14:tracePt t="69795" x="3429000" y="2759075"/>
          <p14:tracePt t="69812" x="3470275" y="2784475"/>
          <p14:tracePt t="69829" x="3521075" y="2822575"/>
          <p14:tracePt t="69845" x="3543300" y="2835275"/>
          <p14:tracePt t="69862" x="3552825" y="2844800"/>
          <p14:tracePt t="69880" x="3575050" y="2867025"/>
          <p14:tracePt t="69896" x="3584575" y="2876550"/>
          <p14:tracePt t="69912" x="3594100" y="2879725"/>
          <p14:tracePt t="69929" x="3616325" y="2886075"/>
          <p14:tracePt t="69946" x="3625850" y="2892425"/>
          <p14:tracePt t="69963" x="3641725" y="2892425"/>
          <p14:tracePt t="69980" x="3679825" y="2892425"/>
          <p14:tracePt t="69996" x="3702050" y="2892425"/>
          <p14:tracePt t="70013" x="3730625" y="2892425"/>
          <p14:tracePt t="70029" x="3765550" y="2892425"/>
          <p14:tracePt t="70046" x="3794125" y="2892425"/>
          <p14:tracePt t="70062" x="3810000" y="2892425"/>
          <p14:tracePt t="70079" x="3844925" y="2892425"/>
          <p14:tracePt t="70095" x="3863975" y="2892425"/>
          <p14:tracePt t="70112" x="3892550" y="2892425"/>
          <p14:tracePt t="70129" x="3940175" y="2892425"/>
          <p14:tracePt t="70145" x="3971925" y="2892425"/>
          <p14:tracePt t="70162" x="4006850" y="2892425"/>
          <p14:tracePt t="70179" x="4048125" y="2889250"/>
          <p14:tracePt t="70196" x="4079875" y="2882900"/>
          <p14:tracePt t="70212" x="4098925" y="2882900"/>
          <p14:tracePt t="70229" x="4127500" y="2882900"/>
          <p14:tracePt t="70245" x="4137025" y="2882900"/>
          <p14:tracePt t="70262" x="4146550" y="2882900"/>
          <p14:tracePt t="70279" x="4168775" y="2882900"/>
          <p14:tracePt t="70296" x="4178300" y="2882900"/>
          <p14:tracePt t="70313" x="4181475" y="2876550"/>
          <p14:tracePt t="70329" x="4191000" y="2873375"/>
          <p14:tracePt t="70345" x="4197350" y="2867025"/>
          <p14:tracePt t="70362" x="4206875" y="2851150"/>
          <p14:tracePt t="70380" x="4229100" y="2838450"/>
          <p14:tracePt t="70397" x="4238625" y="2828925"/>
          <p14:tracePt t="70412" x="4248150" y="2806700"/>
          <p14:tracePt t="70429" x="4260850" y="2771775"/>
          <p14:tracePt t="70446" x="4279900" y="2733675"/>
          <p14:tracePt t="70462" x="4279900" y="2711450"/>
          <p14:tracePt t="70479" x="4286250" y="2682875"/>
          <p14:tracePt t="70495" x="4286250" y="2673350"/>
          <p14:tracePt t="70514" x="4286250" y="2660650"/>
          <p14:tracePt t="70529" x="4286250" y="2651125"/>
          <p14:tracePt t="70546" x="4286250" y="2635250"/>
          <p14:tracePt t="70563" x="4286250" y="2625725"/>
          <p14:tracePt t="70607" x="4286250" y="2619375"/>
          <p14:tracePt t="70614" x="4286250" y="2616200"/>
          <p14:tracePt t="70635" x="4286250" y="2609850"/>
          <p14:tracePt t="70645" x="4286250" y="2606675"/>
          <p14:tracePt t="70664" x="4286250" y="2597150"/>
          <p14:tracePt t="70680" x="4286250" y="2581275"/>
          <p14:tracePt t="70696" x="4283075" y="2571750"/>
          <p14:tracePt t="70713" x="4264025" y="2555875"/>
          <p14:tracePt t="70729" x="4257675" y="2546350"/>
          <p14:tracePt t="70745" x="4254500" y="2530475"/>
          <p14:tracePt t="70763" x="4248150" y="2514600"/>
          <p14:tracePt t="70778" x="4238625" y="2505075"/>
          <p14:tracePt t="70795" x="4229100" y="2495550"/>
          <p14:tracePt t="70812" x="4213225" y="2479675"/>
          <p14:tracePt t="70828" x="4197350" y="2466975"/>
          <p14:tracePt t="70846" x="4187825" y="2457450"/>
          <p14:tracePt t="70863" x="4178300" y="2447925"/>
          <p14:tracePt t="70879" x="4168775" y="2447925"/>
          <p14:tracePt t="71171" x="4156075" y="2435225"/>
          <p14:tracePt t="71178" x="4149725" y="2428875"/>
          <p14:tracePt t="71185" x="4140200" y="2422525"/>
          <p14:tracePt t="71196" x="4127500" y="2419350"/>
          <p14:tracePt t="71213" x="4086225" y="2400300"/>
          <p14:tracePt t="71229" x="4064000" y="2387600"/>
          <p14:tracePt t="71246" x="4032250" y="2387600"/>
          <p14:tracePt t="71262" x="4013200" y="2378075"/>
          <p14:tracePt t="71279" x="3990975" y="2378075"/>
          <p14:tracePt t="71295" x="3975100" y="2378075"/>
          <p14:tracePt t="71312" x="3937000" y="2378075"/>
          <p14:tracePt t="71329" x="3914775" y="2378075"/>
          <p14:tracePt t="71346" x="3883025" y="2378075"/>
          <p14:tracePt t="71363" x="3851275" y="2378075"/>
          <p14:tracePt t="71379" x="3822700" y="2378075"/>
          <p14:tracePt t="71396" x="3800475" y="2378075"/>
          <p14:tracePt t="71412" x="3784600" y="2384425"/>
          <p14:tracePt t="71428" x="3768725" y="2397125"/>
          <p14:tracePt t="71446" x="3759200" y="2406650"/>
          <p14:tracePt t="71462" x="3743325" y="2419350"/>
          <p14:tracePt t="71479" x="3733800" y="2435225"/>
          <p14:tracePt t="71496" x="3717925" y="2447925"/>
          <p14:tracePt t="71513" x="3702050" y="2460625"/>
          <p14:tracePt t="71529" x="3692525" y="2470150"/>
          <p14:tracePt t="71545" x="3683000" y="2476500"/>
          <p14:tracePt t="71562" x="3663950" y="2486025"/>
          <p14:tracePt t="71579" x="3651250" y="2486025"/>
          <p14:tracePt t="71596" x="3648075" y="2486025"/>
          <p14:tracePt t="71613" x="3648075" y="2492375"/>
          <p14:tracePt t="71629" x="3641725" y="2495550"/>
          <p14:tracePt t="71646" x="3641725" y="2501900"/>
          <p14:tracePt t="71662" x="3641725" y="2511425"/>
          <p14:tracePt t="71679" x="3641725" y="2514600"/>
          <p14:tracePt t="71695" x="3641725" y="2524125"/>
          <p14:tracePt t="71712" x="3641725" y="2540000"/>
          <p14:tracePt t="71729" x="3638550" y="2540000"/>
          <p14:tracePt t="71746" x="3638550" y="2549525"/>
          <p14:tracePt t="71762" x="3638550" y="2559050"/>
          <p14:tracePt t="71779" x="3638550" y="2568575"/>
          <p14:tracePt t="71796" x="3638550" y="2584450"/>
          <p14:tracePt t="71812" x="3638550" y="2593975"/>
          <p14:tracePt t="71828" x="3638550" y="2603500"/>
          <p14:tracePt t="71845" x="3638550" y="2613025"/>
          <p14:tracePt t="71848" x="3638550" y="2619375"/>
          <p14:tracePt t="71862" x="3638550" y="2635250"/>
          <p14:tracePt t="71878" x="3638550" y="2644775"/>
          <p14:tracePt t="71895" x="3638550" y="2654300"/>
          <p14:tracePt t="71912" x="3638550" y="2670175"/>
          <p14:tracePt t="71929" x="3638550" y="2682875"/>
          <p14:tracePt t="71946" x="3638550" y="2692400"/>
          <p14:tracePt t="71962" x="3638550" y="2708275"/>
          <p14:tracePt t="71979" x="3638550" y="2717800"/>
          <p14:tracePt t="71997" x="3648075" y="2736850"/>
          <p14:tracePt t="72012" x="3660775" y="2749550"/>
          <p14:tracePt t="72029" x="3663950" y="2759075"/>
          <p14:tracePt t="72047" x="3679825" y="2771775"/>
          <p14:tracePt t="72062" x="3686175" y="2787650"/>
          <p14:tracePt t="72079" x="3689350" y="2797175"/>
          <p14:tracePt t="72096" x="3698875" y="2813050"/>
          <p14:tracePt t="72148" x="3698875" y="2816225"/>
          <p14:tracePt t="72247" x="3705225" y="2816225"/>
          <p14:tracePt t="72269" x="3708400" y="2816225"/>
          <p14:tracePt t="72276" x="3714750" y="2816225"/>
          <p14:tracePt t="72283" x="3717925" y="2816225"/>
          <p14:tracePt t="72296" x="3733800" y="2816225"/>
          <p14:tracePt t="72313" x="3756025" y="2816225"/>
          <p14:tracePt t="72329" x="3794125" y="2822575"/>
          <p14:tracePt t="72346" x="3835400" y="2841625"/>
          <p14:tracePt t="72363" x="3873500" y="2854325"/>
          <p14:tracePt t="72378" x="3895725" y="2860675"/>
          <p14:tracePt t="72396" x="3937000" y="2867025"/>
          <p14:tracePt t="72412" x="3971925" y="2867025"/>
          <p14:tracePt t="72429" x="4016375" y="2873375"/>
          <p14:tracePt t="72446" x="4102100" y="2873375"/>
          <p14:tracePt t="72462" x="4162425" y="2873375"/>
          <p14:tracePt t="72479" x="4200525" y="2873375"/>
          <p14:tracePt t="72495" x="4238625" y="2873375"/>
          <p14:tracePt t="72512" x="4254500" y="2873375"/>
          <p14:tracePt t="72528" x="4276725" y="2863850"/>
          <p14:tracePt t="72546" x="4311650" y="2847975"/>
          <p14:tracePt t="72563" x="4343400" y="2816225"/>
          <p14:tracePt t="72579" x="4378325" y="2784475"/>
          <p14:tracePt t="72596" x="4425950" y="2714625"/>
          <p14:tracePt t="72612" x="4435475" y="2686050"/>
          <p14:tracePt t="72629" x="4448175" y="2660650"/>
          <p14:tracePt t="72645" x="4448175" y="2641600"/>
          <p14:tracePt t="72661" x="4448175" y="2632075"/>
          <p14:tracePt t="72679" x="4448175" y="2622550"/>
          <p14:tracePt t="72696" x="4448175" y="2606675"/>
          <p14:tracePt t="72712" x="4441825" y="2590800"/>
          <p14:tracePt t="72729" x="4432300" y="2581275"/>
          <p14:tracePt t="72746" x="4416425" y="2565400"/>
          <p14:tracePt t="72762" x="4391025" y="2536825"/>
          <p14:tracePt t="72779" x="4365625" y="2505075"/>
          <p14:tracePt t="72795" x="4324350" y="2460625"/>
          <p14:tracePt t="72812" x="4298950" y="2435225"/>
          <p14:tracePt t="72828" x="4267200" y="2425700"/>
          <p14:tracePt t="72845" x="4232275" y="2400300"/>
          <p14:tracePt t="72862" x="4200525" y="2387600"/>
          <p14:tracePt t="72878" x="4178300" y="2378075"/>
          <p14:tracePt t="72895" x="4137025" y="2365375"/>
          <p14:tracePt t="72912" x="4111625" y="2346325"/>
          <p14:tracePt t="72928" x="4083050" y="2333625"/>
          <p14:tracePt t="72945" x="4032250" y="2320925"/>
          <p14:tracePt t="72962" x="4003675" y="2320925"/>
          <p14:tracePt t="72979" x="3968750" y="2320925"/>
          <p14:tracePt t="72996" x="3921125" y="2320925"/>
          <p14:tracePt t="73012" x="3898900" y="2320925"/>
          <p14:tracePt t="73029" x="3854450" y="2320925"/>
          <p14:tracePt t="73046" x="3822700" y="2320925"/>
          <p14:tracePt t="73062" x="3790950" y="2320925"/>
          <p14:tracePt t="73078" x="3768725" y="2320925"/>
          <p14:tracePt t="73095" x="3736975" y="2320925"/>
          <p14:tracePt t="73112" x="3727450" y="2327275"/>
          <p14:tracePt t="73129" x="3717925" y="2336800"/>
          <p14:tracePt t="73146" x="3695700" y="2359025"/>
          <p14:tracePt t="73162" x="3686175" y="2368550"/>
          <p14:tracePt t="73179" x="3673475" y="2378075"/>
          <p14:tracePt t="73195" x="3673475" y="2393950"/>
          <p14:tracePt t="73211" x="3673475" y="2409825"/>
          <p14:tracePt t="73229" x="3673475" y="2419350"/>
          <p14:tracePt t="73245" x="3673475" y="2438400"/>
          <p14:tracePt t="73262" x="3673475" y="2454275"/>
          <p14:tracePt t="73279" x="3673475" y="2463800"/>
          <p14:tracePt t="73296" x="3673475" y="2479675"/>
          <p14:tracePt t="73312" x="3673475" y="2489200"/>
          <p14:tracePt t="73329" x="3673475" y="2501900"/>
          <p14:tracePt t="73345" x="3673475" y="2517775"/>
          <p14:tracePt t="73362" x="3673475" y="2527300"/>
          <p14:tracePt t="73378" x="3673475" y="2536825"/>
          <p14:tracePt t="73395" x="3673475" y="2552700"/>
          <p14:tracePt t="73430" x="3673475" y="2559050"/>
          <p14:tracePt t="73459" x="3673475" y="2562225"/>
          <p14:tracePt t="73466" x="3676650" y="2568575"/>
          <p14:tracePt t="73479" x="3683000" y="2571750"/>
          <p14:tracePt t="73496" x="3692525" y="2587625"/>
          <p14:tracePt t="73512" x="3708400" y="2603500"/>
          <p14:tracePt t="73530" x="3721100" y="2619375"/>
          <p14:tracePt t="73546" x="3733800" y="2619375"/>
          <p14:tracePt t="73563" x="3743325" y="2619375"/>
          <p14:tracePt t="73579" x="3752850" y="2619375"/>
          <p14:tracePt t="73615" x="3756025" y="2619375"/>
          <p14:tracePt t="73628" x="3762375" y="2622550"/>
          <p14:tracePt t="73645" x="3778250" y="2638425"/>
          <p14:tracePt t="73662" x="3787775" y="2638425"/>
          <p14:tracePt t="73679" x="3806825" y="2638425"/>
          <p14:tracePt t="73696" x="3816350" y="2641600"/>
          <p14:tracePt t="73712" x="3825875" y="2641600"/>
          <p14:tracePt t="73729" x="3835400" y="2641600"/>
          <p14:tracePt t="73745" x="3851275" y="2641600"/>
          <p14:tracePt t="73779" x="3854450" y="2641600"/>
          <p14:tracePt t="73796" x="3860800" y="2641600"/>
          <p14:tracePt t="78138" x="3886200" y="2654300"/>
          <p14:tracePt t="78145" x="3911600" y="2670175"/>
          <p14:tracePt t="78162" x="3990975" y="2698750"/>
          <p14:tracePt t="78180" x="4130675" y="2755900"/>
          <p14:tracePt t="78194" x="4219575" y="2816225"/>
          <p14:tracePt t="78211" x="4279900" y="2860675"/>
          <p14:tracePt t="78228" x="4330700" y="2901950"/>
          <p14:tracePt t="78262" x="4375150" y="2968625"/>
          <p14:tracePt t="78296" x="4391025" y="3000375"/>
          <p14:tracePt t="78312" x="4391025" y="3009900"/>
          <p14:tracePt t="78329" x="4391025" y="3019425"/>
          <p14:tracePt t="78345" x="4391025" y="3028950"/>
          <p14:tracePt t="78361" x="4391025" y="3035300"/>
          <p14:tracePt t="78378" x="4381500" y="3044825"/>
          <p14:tracePt t="78395" x="4340225" y="3054350"/>
          <p14:tracePt t="78411" x="4260850" y="3054350"/>
          <p14:tracePt t="78428" x="4133850" y="3054350"/>
          <p14:tracePt t="78445" x="3933825" y="3022600"/>
          <p14:tracePt t="78461" x="3829050" y="3006725"/>
          <p14:tracePt t="78464" x="3790950" y="2990850"/>
          <p14:tracePt t="78479" x="3740150" y="2974975"/>
          <p14:tracePt t="78495" x="3603625" y="2933700"/>
          <p14:tracePt t="78511" x="3486150" y="2917825"/>
          <p14:tracePt t="78528" x="3394075" y="2917825"/>
          <p14:tracePt t="78545" x="3295650" y="2921000"/>
          <p14:tracePt t="78562" x="3232150" y="2936875"/>
          <p14:tracePt t="78579" x="3171825" y="2962275"/>
          <p14:tracePt t="78595" x="3140075" y="2974975"/>
          <p14:tracePt t="78612" x="3117850" y="2984500"/>
          <p14:tracePt t="78629" x="3092450" y="3006725"/>
          <p14:tracePt t="78645" x="3067050" y="3019425"/>
          <p14:tracePt t="78662" x="3044825" y="3028950"/>
          <p14:tracePt t="78679" x="3003550" y="3048000"/>
          <p14:tracePt t="78695" x="2984500" y="3067050"/>
          <p14:tracePt t="78712" x="2968625" y="3076575"/>
          <p14:tracePt t="78729" x="2952750" y="3092450"/>
          <p14:tracePt t="78745" x="2943225" y="3101975"/>
          <p14:tracePt t="78761" x="2933700" y="3117850"/>
          <p14:tracePt t="78778" x="2921000" y="3130550"/>
          <p14:tracePt t="78994" x="2921000" y="3117850"/>
          <p14:tracePt t="79001" x="2924175" y="3108325"/>
          <p14:tracePt t="79011" x="2921000" y="3130550"/>
          <p14:tracePt t="85156" x="3003550" y="3121025"/>
          <p14:tracePt t="85163" x="3105150" y="3111500"/>
          <p14:tracePt t="85177" x="3298825" y="3092450"/>
          <p14:tracePt t="85194" x="3514725" y="3092450"/>
          <p14:tracePt t="85210" x="3711575" y="3108325"/>
          <p14:tracePt t="85227" x="3990975" y="3175000"/>
          <p14:tracePt t="85261" x="4257675" y="3289300"/>
          <p14:tracePt t="85296" x="4470400" y="3429000"/>
          <p14:tracePt t="85311" x="4540250" y="3473450"/>
          <p14:tracePt t="85327" x="4556125" y="3486150"/>
          <p14:tracePt t="85344" x="4559300" y="3495675"/>
          <p14:tracePt t="85378" x="4543425" y="3495675"/>
          <p14:tracePt t="85395" x="4505325" y="3486150"/>
          <p14:tracePt t="85412" x="4378325" y="3432175"/>
          <p14:tracePt t="85428" x="4248150" y="3397250"/>
          <p14:tracePt t="85444" x="4146550" y="3355975"/>
          <p14:tracePt t="85461" x="4022725" y="3314700"/>
          <p14:tracePt t="85477" x="3975100" y="3302000"/>
          <p14:tracePt t="85495" x="3930650" y="3276600"/>
          <p14:tracePt t="85512" x="3867150" y="3257550"/>
          <p14:tracePt t="85528" x="3819525" y="3244850"/>
          <p14:tracePt t="85545" x="3784600" y="3238500"/>
          <p14:tracePt t="85562" x="3736975" y="3238500"/>
          <p14:tracePt t="85578" x="3708400" y="3238500"/>
          <p14:tracePt t="85594" x="3692525" y="3238500"/>
          <p14:tracePt t="85611" x="3676650" y="3238500"/>
          <p14:tracePt t="85627" x="3660775" y="3238500"/>
          <p14:tracePt t="85645" x="3657600" y="3238500"/>
          <p14:tracePt t="85678" x="3657600" y="3222625"/>
          <p14:tracePt t="85695" x="3689350" y="3197225"/>
          <p14:tracePt t="85712" x="3778250" y="3130550"/>
          <p14:tracePt t="85727" x="3873500" y="3054350"/>
          <p14:tracePt t="85744" x="3978275" y="2965450"/>
          <p14:tracePt t="85761" x="4222750" y="2806700"/>
          <p14:tracePt t="85777" x="4378325" y="2714625"/>
          <p14:tracePt t="85795" x="4505325" y="2635250"/>
          <p14:tracePt t="85811" x="4714875" y="2486025"/>
          <p14:tracePt t="85827" x="4810125" y="2390775"/>
          <p14:tracePt t="85844" x="4918075" y="2295525"/>
          <p14:tracePt t="85861" x="5057775" y="2146300"/>
          <p14:tracePt t="85877" x="5153025" y="2051050"/>
          <p14:tracePt t="85894" x="5245100" y="1974850"/>
          <p14:tracePt t="85911" x="5356225" y="1895475"/>
          <p14:tracePt t="85928" x="5422900" y="1863725"/>
          <p14:tracePt t="85944" x="5464175" y="1831975"/>
          <p14:tracePt t="85961" x="5521325" y="1806575"/>
          <p14:tracePt t="85978" x="5553075" y="1781175"/>
          <p14:tracePt t="85993" x="5575300" y="1768475"/>
          <p14:tracePt t="86011" x="5613400" y="1746250"/>
          <p14:tracePt t="86027" x="5622925" y="1736725"/>
          <p14:tracePt t="86044" x="5632450" y="1724025"/>
          <p14:tracePt t="86061" x="5635625" y="1724025"/>
          <p14:tracePt t="86112" x="5635625" y="1730375"/>
          <p14:tracePt t="86119" x="5635625" y="1736725"/>
          <p14:tracePt t="86127" x="5635625" y="1739900"/>
          <p14:tracePt t="86144" x="5635625" y="1755775"/>
          <p14:tracePt t="86161" x="5635625" y="1876425"/>
          <p14:tracePt t="86177" x="5635625" y="1981200"/>
          <p14:tracePt t="86194" x="5622925" y="2130425"/>
          <p14:tracePt t="86211" x="5556250" y="2387600"/>
          <p14:tracePt t="86228" x="5502275" y="2565400"/>
          <p14:tracePt t="86245" x="5435600" y="2752725"/>
          <p14:tracePt t="86261" x="5381625" y="2987675"/>
          <p14:tracePt t="86278" x="5353050" y="3162300"/>
          <p14:tracePt t="86294" x="5337175" y="3314700"/>
          <p14:tracePt t="86310" x="5318125" y="3498850"/>
          <p14:tracePt t="86327" x="5292725" y="3619500"/>
          <p14:tracePt t="86344" x="5276850" y="3714750"/>
          <p14:tracePt t="86361" x="5260975" y="3825875"/>
          <p14:tracePt t="86377" x="5260975" y="3876675"/>
          <p14:tracePt t="86394" x="5260975" y="3911600"/>
          <p14:tracePt t="86411" x="5264150" y="3981450"/>
          <p14:tracePt t="86427" x="5280025" y="4038600"/>
          <p14:tracePt t="86444" x="5292725" y="4083050"/>
          <p14:tracePt t="86461" x="5318125" y="4127500"/>
          <p14:tracePt t="86477" x="5321300" y="4156075"/>
          <p14:tracePt t="86494" x="5321300" y="4171950"/>
          <p14:tracePt t="86511" x="5321300" y="4191000"/>
          <p14:tracePt t="86527" x="5321300" y="4200525"/>
          <p14:tracePt t="86546" x="5321300" y="4216400"/>
          <p14:tracePt t="87517" x="5391150" y="4216400"/>
          <p14:tracePt t="87524" x="5483225" y="4216400"/>
          <p14:tracePt t="87531" x="5588000" y="4210050"/>
          <p14:tracePt t="87544" x="5781675" y="4200525"/>
          <p14:tracePt t="87561" x="5962650" y="4200525"/>
          <p14:tracePt t="87577" x="6169025" y="4206875"/>
          <p14:tracePt t="87594" x="6432550" y="4235450"/>
          <p14:tracePt t="87628" x="6826250" y="4279900"/>
          <p14:tracePt t="87632" x="6905625" y="4289425"/>
          <p14:tracePt t="87661" x="7210425" y="4333875"/>
          <p14:tracePt t="87678" x="7283450" y="4349750"/>
          <p14:tracePt t="87694" x="7362825" y="4349750"/>
          <p14:tracePt t="87711" x="7407275" y="4349750"/>
          <p14:tracePt t="87727" x="7451725" y="4349750"/>
          <p14:tracePt t="87744" x="7477125" y="4349750"/>
          <p14:tracePt t="87761" x="7493000" y="4349750"/>
          <p14:tracePt t="87777" x="7496175" y="4349750"/>
          <p14:tracePt t="87794" x="7496175" y="4343400"/>
          <p14:tracePt t="87811" x="7493000" y="4305300"/>
          <p14:tracePt t="87828" x="7461250" y="4267200"/>
          <p14:tracePt t="87844" x="7416800" y="4210050"/>
          <p14:tracePt t="87860" x="7375525" y="4159250"/>
          <p14:tracePt t="87877" x="7321550" y="4108450"/>
          <p14:tracePt t="87893" x="7245350" y="4006850"/>
          <p14:tracePt t="87910" x="7191375" y="3943350"/>
          <p14:tracePt t="87927" x="7146925" y="3895725"/>
          <p14:tracePt t="87944" x="7067550" y="3829050"/>
          <p14:tracePt t="87960" x="6988175" y="3771900"/>
          <p14:tracePt t="87977" x="6908800" y="3733800"/>
          <p14:tracePt t="87994" x="6804025" y="3689350"/>
          <p14:tracePt t="88010" x="6753225" y="3644900"/>
          <p14:tracePt t="88027" x="6705600" y="3609975"/>
          <p14:tracePt t="88044" x="6635750" y="3556000"/>
          <p14:tracePt t="88060" x="6588125" y="3521075"/>
          <p14:tracePt t="88078" x="6556375" y="3495675"/>
          <p14:tracePt t="88094" x="6515100" y="3479800"/>
          <p14:tracePt t="88110" x="6505575" y="3467100"/>
          <p14:tracePt t="88127" x="6492875" y="3454400"/>
          <p14:tracePt t="88129" x="6489700" y="3448050"/>
          <p14:tracePt t="88143" x="6473825" y="3438525"/>
          <p14:tracePt t="88160" x="6464300" y="3429000"/>
          <p14:tracePt t="88177" x="6454775" y="3419475"/>
          <p14:tracePt t="88194" x="6438900" y="3397250"/>
          <p14:tracePt t="88211" x="6423025" y="3375025"/>
          <p14:tracePt t="88229" x="6403975" y="3340100"/>
          <p14:tracePt t="88244" x="6394450" y="3324225"/>
          <p14:tracePt t="88261" x="6384925" y="3308350"/>
          <p14:tracePt t="88279" x="6362700" y="3279775"/>
          <p14:tracePt t="88294" x="6356350" y="3270250"/>
          <p14:tracePt t="88311" x="6346825" y="3260725"/>
          <p14:tracePt t="88329" x="6330950" y="3241675"/>
          <p14:tracePt t="88344" x="6315075" y="3228975"/>
          <p14:tracePt t="88361" x="6315075" y="3219450"/>
          <p14:tracePt t="88378" x="6315075" y="3209925"/>
          <p14:tracePt t="88394" x="6305550" y="3206750"/>
          <p14:tracePt t="88410" x="6296025" y="3190875"/>
          <p14:tracePt t="88427" x="6286500" y="3181350"/>
          <p14:tracePt t="88444" x="6261100" y="3165475"/>
          <p14:tracePt t="88460" x="6245225" y="3155950"/>
          <p14:tracePt t="88478" x="6229350" y="3133725"/>
          <p14:tracePt t="88495" x="6213475" y="3124200"/>
          <p14:tracePt t="88511" x="6213475" y="3114675"/>
          <p14:tracePt t="88527" x="6213475" y="3092450"/>
          <p14:tracePt t="88544" x="6213475" y="3082925"/>
          <p14:tracePt t="88561" x="6213475" y="3073400"/>
          <p14:tracePt t="88577" x="6213475" y="3070225"/>
          <p14:tracePt t="88593" x="6213475" y="3060700"/>
          <p14:tracePt t="88610" x="6226175" y="3041650"/>
          <p14:tracePt t="88628" x="6248400" y="3025775"/>
          <p14:tracePt t="88644" x="6264275" y="3016250"/>
          <p14:tracePt t="88660" x="6286500" y="3006725"/>
          <p14:tracePt t="88677" x="6305550" y="3006725"/>
          <p14:tracePt t="88693" x="6315075" y="3006725"/>
          <p14:tracePt t="88710" x="6330950" y="3000375"/>
          <p14:tracePt t="88727" x="6346825" y="2990850"/>
          <p14:tracePt t="88743" x="6356350" y="2981325"/>
          <p14:tracePt t="88760" x="6378575" y="2971800"/>
          <p14:tracePt t="88777" x="6403975" y="2952750"/>
          <p14:tracePt t="88794" x="6435725" y="2936875"/>
          <p14:tracePt t="88810" x="6457950" y="2924175"/>
          <p14:tracePt t="88827" x="6508750" y="2905125"/>
          <p14:tracePt t="88843" x="6530975" y="2898775"/>
          <p14:tracePt t="88861" x="6559550" y="2892425"/>
          <p14:tracePt t="88878" x="6604000" y="2876550"/>
          <p14:tracePt t="88894" x="6632575" y="2870200"/>
          <p14:tracePt t="88911" x="6670675" y="2863850"/>
          <p14:tracePt t="88927" x="6734175" y="2857500"/>
          <p14:tracePt t="88944" x="6788150" y="2851150"/>
          <p14:tracePt t="88960" x="6832600" y="2841625"/>
          <p14:tracePt t="88977" x="6892925" y="2835275"/>
          <p14:tracePt t="88993" x="6924675" y="2835275"/>
          <p14:tracePt t="89010" x="6953250" y="2835275"/>
          <p14:tracePt t="89027" x="6978650" y="2835275"/>
          <p14:tracePt t="89044" x="6994525" y="2835275"/>
          <p14:tracePt t="89061" x="7010400" y="2832100"/>
          <p14:tracePt t="89077" x="7026275" y="2832100"/>
          <p14:tracePt t="89094" x="7035800" y="2832100"/>
          <p14:tracePt t="89110" x="7045325" y="2832100"/>
          <p14:tracePt t="89164" x="7035800" y="2832100"/>
          <p14:tracePt t="89171" x="7032625" y="2832100"/>
          <p14:tracePt t="89178" x="7026275" y="2832100"/>
          <p14:tracePt t="89194" x="7016750" y="2825750"/>
          <p14:tracePt t="89211" x="6994525" y="2809875"/>
          <p14:tracePt t="89227" x="6937375" y="2790825"/>
          <p14:tracePt t="89243" x="6877050" y="2778125"/>
          <p14:tracePt t="89260" x="6791325" y="2762250"/>
          <p14:tracePt t="89277" x="6657975" y="2730500"/>
          <p14:tracePt t="89294" x="6559550" y="2714625"/>
          <p14:tracePt t="89311" x="6454775" y="2698750"/>
          <p14:tracePt t="89327" x="6330950" y="2667000"/>
          <p14:tracePt t="89344" x="6276975" y="2667000"/>
          <p14:tracePt t="89360" x="6242050" y="2667000"/>
          <p14:tracePt t="89376" x="6200775" y="2667000"/>
          <p14:tracePt t="89393" x="6191250" y="2667000"/>
          <p14:tracePt t="89410" x="6181725" y="2667000"/>
          <p14:tracePt t="89427" x="6162675" y="2667000"/>
          <p14:tracePt t="89470" x="6169025" y="2667000"/>
          <p14:tracePt t="89478" x="6184900" y="2667000"/>
          <p14:tracePt t="89494" x="6213475" y="2667000"/>
          <p14:tracePt t="89510" x="6273800" y="2667000"/>
          <p14:tracePt t="89527" x="6359525" y="2667000"/>
          <p14:tracePt t="89544" x="6403975" y="2676525"/>
          <p14:tracePt t="89561" x="6454775" y="2682875"/>
          <p14:tracePt t="89578" x="6537325" y="2701925"/>
          <p14:tracePt t="89594" x="6600825" y="2717800"/>
          <p14:tracePt t="89611" x="6673850" y="2730500"/>
          <p14:tracePt t="89627" x="6765925" y="2759075"/>
          <p14:tracePt t="89644" x="6810375" y="2759075"/>
          <p14:tracePt t="89660" x="6838950" y="2765425"/>
          <p14:tracePt t="89677" x="6873875" y="2765425"/>
          <p14:tracePt t="89693" x="6896100" y="2765425"/>
          <p14:tracePt t="89710" x="6911975" y="2765425"/>
          <p14:tracePt t="89728" x="6937375" y="2765425"/>
          <p14:tracePt t="89744" x="6953250" y="2771775"/>
          <p14:tracePt t="89762" x="6988175" y="2778125"/>
          <p14:tracePt t="89777" x="6997700" y="2781300"/>
          <p14:tracePt t="89793" x="7007225" y="2781300"/>
          <p14:tracePt t="89810" x="7023100" y="2781300"/>
          <p14:tracePt t="89864" x="7023100" y="2787650"/>
          <p14:tracePt t="89870" x="7023100" y="2790825"/>
          <p14:tracePt t="89877" x="7019925" y="2803525"/>
          <p14:tracePt t="89894" x="7004050" y="2803525"/>
          <p14:tracePt t="89911" x="6981825" y="2813050"/>
          <p14:tracePt t="89926" x="6953250" y="2813050"/>
          <p14:tracePt t="89944" x="6918325" y="2819400"/>
          <p14:tracePt t="89960" x="6873875" y="2819400"/>
          <p14:tracePt t="89976" x="6810375" y="2819400"/>
          <p14:tracePt t="89993" x="6759575" y="2819400"/>
          <p14:tracePt t="90011" x="6689725" y="2819400"/>
          <p14:tracePt t="90027" x="6651625" y="2819400"/>
          <p14:tracePt t="90043" x="6600825" y="2825750"/>
          <p14:tracePt t="90060" x="6530975" y="2832100"/>
          <p14:tracePt t="90077" x="6477000" y="2838450"/>
          <p14:tracePt t="90094" x="6438900" y="2838450"/>
          <p14:tracePt t="90111" x="6413500" y="2838450"/>
          <p14:tracePt t="90127" x="6403975" y="2838450"/>
          <p14:tracePt t="90144" x="6394450" y="2838450"/>
          <p14:tracePt t="90161" x="6372225" y="2838450"/>
          <p14:tracePt t="90177" x="6369050" y="2838450"/>
          <p14:tracePt t="90233" x="6375400" y="2838450"/>
          <p14:tracePt t="90240" x="6391275" y="2838450"/>
          <p14:tracePt t="90247" x="6403975" y="2838450"/>
          <p14:tracePt t="90261" x="6438900" y="2838450"/>
          <p14:tracePt t="90277" x="6483350" y="2838450"/>
          <p14:tracePt t="90294" x="6521450" y="2838450"/>
          <p14:tracePt t="90311" x="6569075" y="2838450"/>
          <p14:tracePt t="90327" x="6610350" y="2838450"/>
          <p14:tracePt t="90343" x="6654800" y="2838450"/>
          <p14:tracePt t="90361" x="6718300" y="2835275"/>
          <p14:tracePt t="90377" x="6756400" y="2835275"/>
          <p14:tracePt t="90394" x="6797675" y="2835275"/>
          <p14:tracePt t="90411" x="6854825" y="2835275"/>
          <p14:tracePt t="90427" x="6877050" y="2835275"/>
          <p14:tracePt t="90444" x="6892925" y="2835275"/>
          <p14:tracePt t="90461" x="6905625" y="2835275"/>
          <p14:tracePt t="90476" x="6915150" y="2835275"/>
          <p14:tracePt t="90510" x="6921500" y="2835275"/>
          <p14:tracePt t="91553" x="6921500" y="2797175"/>
          <p14:tracePt t="91560" x="6921500" y="2727325"/>
          <p14:tracePt t="91567" x="6931025" y="2657475"/>
          <p14:tracePt t="91577" x="6931025" y="2578100"/>
          <p14:tracePt t="91594" x="6931025" y="2371725"/>
          <p14:tracePt t="91610" x="6931025" y="2235200"/>
          <p14:tracePt t="91626" x="6931025" y="2117725"/>
          <p14:tracePt t="91660" x="6931025" y="1930400"/>
          <p14:tracePt t="91694" x="6911975" y="1797050"/>
          <p14:tracePt t="91710" x="6899275" y="1733550"/>
          <p14:tracePt t="91727" x="6886575" y="1695450"/>
          <p14:tracePt t="91729" x="6880225" y="1676400"/>
          <p14:tracePt t="91744" x="6861175" y="1622425"/>
          <p14:tracePt t="91760" x="6845300" y="1577975"/>
          <p14:tracePt t="91777" x="6832600" y="1514475"/>
          <p14:tracePt t="91794" x="6813550" y="1422400"/>
          <p14:tracePt t="91811" x="6791325" y="1358900"/>
          <p14:tracePt t="91827" x="6778625" y="1314450"/>
          <p14:tracePt t="91845" x="6765925" y="1279525"/>
          <p14:tracePt t="91861" x="6765925" y="1270000"/>
          <p14:tracePt t="91878" x="6765925" y="1254125"/>
          <p14:tracePt t="91893" x="6756400" y="1238250"/>
          <p14:tracePt t="91910" x="6750050" y="1235075"/>
          <p14:tracePt t="91926" x="6737350" y="1235075"/>
          <p14:tracePt t="91943" x="6731000" y="1235075"/>
          <p14:tracePt t="91960" x="6727825" y="1235075"/>
          <p14:tracePt t="92008" x="6721475" y="1241425"/>
          <p14:tracePt t="92015" x="6721475" y="1244600"/>
          <p14:tracePt t="92027" x="6721475" y="1250950"/>
          <p14:tracePt t="92043" x="6721475" y="1304925"/>
          <p14:tracePt t="92060" x="6715125" y="1355725"/>
          <p14:tracePt t="92077" x="6702425" y="1412875"/>
          <p14:tracePt t="92094" x="6670675" y="1514475"/>
          <p14:tracePt t="92110" x="6664325" y="1609725"/>
          <p14:tracePt t="92127" x="6654800" y="1724025"/>
          <p14:tracePt t="92144" x="6648450" y="1844675"/>
          <p14:tracePt t="92160" x="6638925" y="1927225"/>
          <p14:tracePt t="92176" x="6638925" y="1987550"/>
          <p14:tracePt t="92193" x="6638925" y="2082800"/>
          <p14:tracePt t="92211" x="6638925" y="2120900"/>
          <p14:tracePt t="92228" x="6638925" y="2155825"/>
          <p14:tracePt t="92244" x="6638925" y="2190750"/>
          <p14:tracePt t="92261" x="6638925" y="2212975"/>
          <p14:tracePt t="92277" x="6638925" y="2222500"/>
          <p14:tracePt t="92294" x="6638925" y="2238375"/>
          <p14:tracePt t="92310" x="6638925" y="2241550"/>
          <p14:tracePt t="92326" x="6642100" y="2241550"/>
          <p14:tracePt t="92344" x="6657975" y="2235200"/>
          <p14:tracePt t="92361" x="6673850" y="2212975"/>
          <p14:tracePt t="92377" x="6699250" y="2165350"/>
          <p14:tracePt t="92394" x="6721475" y="2076450"/>
          <p14:tracePt t="92410" x="6743700" y="2009775"/>
          <p14:tracePt t="92427" x="6743700" y="1958975"/>
          <p14:tracePt t="92444" x="6743700" y="1863725"/>
          <p14:tracePt t="92459" x="6743700" y="1781175"/>
          <p14:tracePt t="92477" x="6759575" y="1695450"/>
          <p14:tracePt t="92494" x="6772275" y="1587500"/>
          <p14:tracePt t="92510" x="6778625" y="1514475"/>
          <p14:tracePt t="92528" x="6778625" y="1444625"/>
          <p14:tracePt t="92544" x="6778625" y="1365250"/>
          <p14:tracePt t="92560" x="6778625" y="1330325"/>
          <p14:tracePt t="92576" x="6778625" y="1320800"/>
          <p14:tracePt t="92593" x="6778625" y="1311275"/>
          <p14:tracePt t="92801" x="6778625" y="1330325"/>
          <p14:tracePt t="92808" x="6772275" y="1349375"/>
          <p14:tracePt t="92814" x="6765925" y="1368425"/>
          <p14:tracePt t="92828" x="6750050" y="1428750"/>
          <p14:tracePt t="92843" x="6731000" y="1495425"/>
          <p14:tracePt t="92860" x="6715125" y="1558925"/>
          <p14:tracePt t="92876" x="6702425" y="1622425"/>
          <p14:tracePt t="92893" x="6683375" y="1685925"/>
          <p14:tracePt t="92911" x="6661150" y="1739900"/>
          <p14:tracePt t="92928" x="6661150" y="1809750"/>
          <p14:tracePt t="92944" x="6661150" y="1831975"/>
          <p14:tracePt t="92960" x="6661150" y="1860550"/>
          <p14:tracePt t="92977" x="6661150" y="1876425"/>
          <p14:tracePt t="92993" x="6661150" y="1885950"/>
          <p14:tracePt t="93009" x="6661150" y="1895475"/>
          <p14:tracePt t="93026" x="6661150" y="1911350"/>
          <p14:tracePt t="93064" x="6661150" y="1908175"/>
          <p14:tracePt t="93077" x="6661150" y="1895475"/>
          <p14:tracePt t="93094" x="6677025" y="1870075"/>
          <p14:tracePt t="93110" x="6686550" y="1835150"/>
          <p14:tracePt t="93127" x="6705600" y="1768475"/>
          <p14:tracePt t="93143" x="6721475" y="1704975"/>
          <p14:tracePt t="93160" x="6740525" y="1651000"/>
          <p14:tracePt t="93177" x="6756400" y="1552575"/>
          <p14:tracePt t="93193" x="6762750" y="1514475"/>
          <p14:tracePt t="93211" x="6762750" y="1473200"/>
          <p14:tracePt t="93227" x="6762750" y="1431925"/>
          <p14:tracePt t="93244" x="6762750" y="1409700"/>
          <p14:tracePt t="93260" x="6762750" y="1381125"/>
          <p14:tracePt t="93277" x="6762750" y="1365250"/>
          <p14:tracePt t="93321" x="6759575" y="1365250"/>
          <p14:tracePt t="93336" x="6756400" y="1365250"/>
          <p14:tracePt t="93614" x="6756400" y="1368425"/>
          <p14:tracePt t="93620" x="6750050" y="1371600"/>
          <p14:tracePt t="93628" x="6740525" y="1384300"/>
          <p14:tracePt t="93643" x="6740525" y="13874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285875"/>
            <a:ext cx="4183062"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7" descr="http://botarela.fr/images/Poaceae%20description/Fleur%20var%20medium%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28688"/>
            <a:ext cx="4508500"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ZoneTexte 6"/>
          <p:cNvSpPr txBox="1">
            <a:spLocks noChangeArrowheads="1"/>
          </p:cNvSpPr>
          <p:nvPr/>
        </p:nvSpPr>
        <p:spPr bwMode="auto">
          <a:xfrm>
            <a:off x="2643188" y="357188"/>
            <a:ext cx="298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solidFill>
                  <a:srgbClr val="FF0000"/>
                </a:solidFill>
              </a:rPr>
              <a:t>Fleur de graminée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425"/>
    </mc:Choice>
    <mc:Fallback>
      <p:transition spd="slow" advTm="108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502" x="6683375" y="1355725"/>
          <p14:tracePt t="6509" x="6600825" y="1308100"/>
          <p14:tracePt t="6527" x="6454775" y="1254125"/>
          <p14:tracePt t="6543" x="6156325" y="1219200"/>
          <p14:tracePt t="6561" x="5959475" y="1244600"/>
          <p14:tracePt t="6576" x="5622925" y="1349375"/>
          <p14:tracePt t="6593" x="5143500" y="1565275"/>
          <p14:tracePt t="6632" x="4403725" y="2155825"/>
          <p14:tracePt t="6661" x="3987800" y="2768600"/>
          <p14:tracePt t="6679" x="3806825" y="3114675"/>
          <p14:tracePt t="6696" x="3730625" y="3333750"/>
          <p14:tracePt t="6711" x="3683000" y="3508375"/>
          <p14:tracePt t="6727" x="3673475" y="3568700"/>
          <p14:tracePt t="7114" x="3654425" y="3549650"/>
          <p14:tracePt t="7121" x="3635375" y="3530600"/>
          <p14:tracePt t="7128" x="3584575" y="3495675"/>
          <p14:tracePt t="7143" x="3397250" y="3441700"/>
          <p14:tracePt t="7160" x="3190875" y="3432175"/>
          <p14:tracePt t="7178" x="2800350" y="3486150"/>
          <p14:tracePt t="7194" x="2590800" y="3552825"/>
          <p14:tracePt t="7228" x="2124075" y="3781425"/>
          <p14:tracePt t="7260" x="1917700" y="3937000"/>
          <p14:tracePt t="7277" x="1819275" y="4041775"/>
          <p14:tracePt t="7293" x="1768475" y="4095750"/>
          <p14:tracePt t="7309" x="1720850" y="4165600"/>
          <p14:tracePt t="7327" x="1685925" y="4267200"/>
          <p14:tracePt t="7343" x="1673225" y="4314825"/>
          <p14:tracePt t="7360" x="1657350" y="4378325"/>
          <p14:tracePt t="7377" x="1657350" y="4473575"/>
          <p14:tracePt t="7393" x="1657350" y="4508500"/>
          <p14:tracePt t="7410" x="1657350" y="4552950"/>
          <p14:tracePt t="7427" x="1657350" y="4613275"/>
          <p14:tracePt t="7444" x="1657350" y="4667250"/>
          <p14:tracePt t="7460" x="1657350" y="4718050"/>
          <p14:tracePt t="7477" x="1657350" y="4797425"/>
          <p14:tracePt t="7493" x="1657350" y="4826000"/>
          <p14:tracePt t="7510" x="1657350" y="4854575"/>
          <p14:tracePt t="7527" x="1657350" y="4876800"/>
          <p14:tracePt t="7543" x="1657350" y="4886325"/>
          <p14:tracePt t="7560" x="1657350" y="4895850"/>
          <p14:tracePt t="7577" x="1657350" y="4914900"/>
          <p14:tracePt t="7594" x="1657350" y="4924425"/>
          <p14:tracePt t="7610" x="1657350" y="4930775"/>
          <p14:tracePt t="7614" x="1657350" y="4933950"/>
          <p14:tracePt t="7627" x="1657350" y="4940300"/>
          <p14:tracePt t="7643" x="1657350" y="4943475"/>
          <p14:tracePt t="7662" x="1657350" y="4956175"/>
          <p14:tracePt t="7676" x="1651000" y="4959350"/>
          <p14:tracePt t="7693" x="1641475" y="4959350"/>
          <p14:tracePt t="7709" x="1631950" y="4968875"/>
          <p14:tracePt t="7726" x="1616075" y="4984750"/>
          <p14:tracePt t="7743" x="1587500" y="4997450"/>
          <p14:tracePt t="7759" x="1565275" y="5013325"/>
          <p14:tracePt t="7776" x="1524000" y="5032375"/>
          <p14:tracePt t="7792" x="1511300" y="5041900"/>
          <p14:tracePt t="7809" x="1501775" y="5041900"/>
          <p14:tracePt t="7826" x="1479550" y="5070475"/>
          <p14:tracePt t="7842" x="1470025" y="5070475"/>
          <p14:tracePt t="7860" x="1460500" y="5070475"/>
          <p14:tracePt t="7876" x="1441450" y="5070475"/>
          <p14:tracePt t="7892" x="1435100" y="5070475"/>
          <p14:tracePt t="8492" x="1457325" y="5064125"/>
          <p14:tracePt t="8499" x="1485900" y="5041900"/>
          <p14:tracePt t="8511" x="1568450" y="4975225"/>
          <p14:tracePt t="8527" x="1717675" y="4883150"/>
          <p14:tracePt t="8543" x="1831975" y="4794250"/>
          <p14:tracePt t="8561" x="2012950" y="4629150"/>
          <p14:tracePt t="8576" x="2162175" y="4518025"/>
          <p14:tracePt t="8611" x="2425700" y="4298950"/>
          <p14:tracePt t="8650" x="2673350" y="4108450"/>
          <p14:tracePt t="8661" x="2755900" y="4051300"/>
          <p14:tracePt t="8679" x="2835275" y="4003675"/>
          <p14:tracePt t="8693" x="2914650" y="3975100"/>
          <p14:tracePt t="8710" x="3022600" y="3921125"/>
          <p14:tracePt t="8726" x="3089275" y="3892550"/>
          <p14:tracePt t="8743" x="3146425" y="3854450"/>
          <p14:tracePt t="8761" x="3209925" y="3829050"/>
          <p14:tracePt t="8777" x="3235325" y="3816350"/>
          <p14:tracePt t="8794" x="3273425" y="3797300"/>
          <p14:tracePt t="8810" x="3314700" y="3781425"/>
          <p14:tracePt t="8826" x="3352800" y="3768725"/>
          <p14:tracePt t="8843" x="3375025" y="3768725"/>
          <p14:tracePt t="8860" x="3384550" y="3768725"/>
          <p14:tracePt t="9261" x="3416300" y="3702050"/>
          <p14:tracePt t="9268" x="3473450" y="3619500"/>
          <p14:tracePt t="9277" x="3521075" y="3533775"/>
          <p14:tracePt t="9293" x="3635375" y="3352800"/>
          <p14:tracePt t="9327" x="3956050" y="2946400"/>
          <p14:tracePt t="9360" x="4283075" y="2603500"/>
          <p14:tracePt t="9378" x="4394200" y="2454275"/>
          <p14:tracePt t="9394" x="4483100" y="2336800"/>
          <p14:tracePt t="9410" x="4603750" y="2190750"/>
          <p14:tracePt t="9427" x="4654550" y="2089150"/>
          <p14:tracePt t="9444" x="4692650" y="2000250"/>
          <p14:tracePt t="9460" x="4702175" y="1920875"/>
          <p14:tracePt t="9477" x="4683125" y="1873250"/>
          <p14:tracePt t="9496" x="4625975" y="1828800"/>
          <p14:tracePt t="9509" x="4559300" y="1793875"/>
          <p14:tracePt t="9527" x="4464050" y="1778000"/>
          <p14:tracePt t="9544" x="4346575" y="1768475"/>
          <p14:tracePt t="9560" x="4168775" y="1800225"/>
          <p14:tracePt t="9577" x="4022725" y="1873250"/>
          <p14:tracePt t="9594" x="3854450" y="1965325"/>
          <p14:tracePt t="9610" x="3663950" y="2130425"/>
          <p14:tracePt t="9626" x="3524250" y="2270125"/>
          <p14:tracePt t="9648" x="3359150" y="2473325"/>
          <p14:tracePt t="9660" x="3276600" y="2597150"/>
          <p14:tracePt t="9677" x="3219450" y="2698750"/>
          <p14:tracePt t="9694" x="3162300" y="2771775"/>
          <p14:tracePt t="9710" x="3117850" y="2822575"/>
          <p14:tracePt t="9727" x="3092450" y="2847975"/>
          <p14:tracePt t="9743" x="3082925" y="2857500"/>
          <p14:tracePt t="9760" x="3063875" y="2876550"/>
          <p14:tracePt t="9776" x="3054350" y="2886075"/>
          <p14:tracePt t="9793" x="3054350" y="2895600"/>
          <p14:tracePt t="9810" x="3054350" y="2905125"/>
          <p14:tracePt t="9826" x="3048000" y="2911475"/>
          <p14:tracePt t="9895" x="3048000" y="2908300"/>
          <p14:tracePt t="9902" x="3048000" y="2905125"/>
          <p14:tracePt t="9910" x="3048000" y="2898775"/>
          <p14:tracePt t="9926" x="3051175" y="2886075"/>
          <p14:tracePt t="9944" x="3063875" y="2838450"/>
          <p14:tracePt t="9960" x="3089275" y="2774950"/>
          <p14:tracePt t="9977" x="3101975" y="2730500"/>
          <p14:tracePt t="9994" x="3108325" y="2686050"/>
          <p14:tracePt t="10010" x="3114675" y="2606675"/>
          <p14:tracePt t="10026" x="3121025" y="2568575"/>
          <p14:tracePt t="10043" x="3121025" y="2533650"/>
          <p14:tracePt t="10059" x="3127375" y="2498725"/>
          <p14:tracePt t="10077" x="3140075" y="2466975"/>
          <p14:tracePt t="10094" x="3140075" y="2435225"/>
          <p14:tracePt t="10111" x="3140075" y="2397125"/>
          <p14:tracePt t="10127" x="3140075" y="2355850"/>
          <p14:tracePt t="10143" x="3140075" y="2320925"/>
          <p14:tracePt t="10159" x="3140075" y="2298700"/>
          <p14:tracePt t="10176" x="3140075" y="2289175"/>
          <p14:tracePt t="10194" x="3140075" y="2279650"/>
          <p14:tracePt t="10210" x="3133725" y="2273300"/>
          <p14:tracePt t="10227" x="3124200" y="2273300"/>
          <p14:tracePt t="10244" x="3108325" y="2273300"/>
          <p14:tracePt t="10260" x="3092450" y="2273300"/>
          <p14:tracePt t="10277" x="3082925" y="2273300"/>
          <p14:tracePt t="10294" x="3070225" y="2273300"/>
          <p14:tracePt t="10327" x="3070225" y="2279650"/>
          <p14:tracePt t="10344" x="3070225" y="2289175"/>
          <p14:tracePt t="11108" x="3076575" y="2289175"/>
          <p14:tracePt t="11115" x="3079750" y="2282825"/>
          <p14:tracePt t="11126" x="3086100" y="2282825"/>
          <p14:tracePt t="11143" x="3117850" y="2266950"/>
          <p14:tracePt t="11159" x="3140075" y="2266950"/>
          <p14:tracePt t="11176" x="3168650" y="2266950"/>
          <p14:tracePt t="11210" x="3190875" y="2266950"/>
          <p14:tracePt t="11244" x="3194050" y="2266950"/>
          <p14:tracePt t="11276" x="3200400" y="2266950"/>
          <p14:tracePt t="11293" x="3203575" y="2266950"/>
          <p14:tracePt t="11522" x="3197225" y="2266950"/>
          <p14:tracePt t="11528" x="3194050" y="2266950"/>
          <p14:tracePt t="11543" x="3184525" y="2266950"/>
          <p14:tracePt t="11560" x="3171825" y="2266950"/>
          <p14:tracePt t="11576" x="3159125" y="2266950"/>
          <p14:tracePt t="11592" x="3124200" y="2270125"/>
          <p14:tracePt t="11609" x="3095625" y="2270125"/>
          <p14:tracePt t="11627" x="3063875" y="2270125"/>
          <p14:tracePt t="11643" x="3048000" y="2270125"/>
          <p14:tracePt t="11660" x="3038475" y="2270125"/>
          <p14:tracePt t="11677" x="3022600" y="2270125"/>
          <p14:tracePt t="11693" x="3016250" y="2270125"/>
          <p14:tracePt t="11786" x="3019425" y="2270125"/>
          <p14:tracePt t="11793" x="3025775" y="2270125"/>
          <p14:tracePt t="11810" x="3038475" y="2263775"/>
          <p14:tracePt t="11826" x="3067050" y="2241550"/>
          <p14:tracePt t="11842" x="3082925" y="2235200"/>
          <p14:tracePt t="11859" x="3092450" y="2235200"/>
          <p14:tracePt t="11877" x="3111500" y="2235200"/>
          <p14:tracePt t="11893" x="3121025" y="2235200"/>
          <p14:tracePt t="11910" x="3130550" y="2225675"/>
          <p14:tracePt t="11928" x="3146425" y="2212975"/>
          <p14:tracePt t="11943" x="3168650" y="2200275"/>
          <p14:tracePt t="11959" x="3184525" y="2184400"/>
          <p14:tracePt t="11977" x="3197225" y="2171700"/>
          <p14:tracePt t="11992" x="3213100" y="2162175"/>
          <p14:tracePt t="12009" x="3222625" y="2152650"/>
          <p14:tracePt t="12027" x="3228975" y="2136775"/>
          <p14:tracePt t="12043" x="3228975" y="2130425"/>
          <p14:tracePt t="12141" x="3228975" y="2127250"/>
          <p14:tracePt t="12192" x="3228975" y="2120900"/>
          <p14:tracePt t="12199" x="3228975" y="2117725"/>
          <p14:tracePt t="12220" x="3228975" y="2111375"/>
          <p14:tracePt t="12262" x="3228975" y="2105025"/>
          <p14:tracePt t="12306" x="3228975" y="2108200"/>
          <p14:tracePt t="12313" x="3228975" y="2114550"/>
          <p14:tracePt t="12327" x="3228975" y="2124075"/>
          <p14:tracePt t="12343" x="3228975" y="2133600"/>
          <p14:tracePt t="12360" x="3228975" y="2159000"/>
          <p14:tracePt t="12377" x="3228975" y="2193925"/>
          <p14:tracePt t="12392" x="3219450" y="2232025"/>
          <p14:tracePt t="12409" x="3200400" y="2276475"/>
          <p14:tracePt t="12426" x="3181350" y="2327275"/>
          <p14:tracePt t="12442" x="3168650" y="2365375"/>
          <p14:tracePt t="12459" x="3155950" y="2409825"/>
          <p14:tracePt t="12476" x="3130550" y="2473325"/>
          <p14:tracePt t="12492" x="3130550" y="2495550"/>
          <p14:tracePt t="12509" x="3124200" y="2524125"/>
          <p14:tracePt t="12526" x="3124200" y="2540000"/>
          <p14:tracePt t="12542" x="3124200" y="2549525"/>
          <p14:tracePt t="12560" x="3124200" y="2559050"/>
          <p14:tracePt t="12576" x="3124200" y="2578100"/>
          <p14:tracePt t="12626" x="3124200" y="2571750"/>
          <p14:tracePt t="12633" x="3124200" y="2565400"/>
          <p14:tracePt t="12643" x="3127375" y="2555875"/>
          <p14:tracePt t="12660" x="3130550" y="2533650"/>
          <p14:tracePt t="12676" x="3143250" y="2492375"/>
          <p14:tracePt t="12692" x="3149600" y="2482850"/>
          <p14:tracePt t="12709" x="3155950" y="2466975"/>
          <p14:tracePt t="12726" x="3165475" y="2425700"/>
          <p14:tracePt t="12742" x="3178175" y="2387600"/>
          <p14:tracePt t="12760" x="3190875" y="2349500"/>
          <p14:tracePt t="12776" x="3216275" y="2276475"/>
          <p14:tracePt t="12792" x="3232150" y="2232025"/>
          <p14:tracePt t="12809" x="3232150" y="2193925"/>
          <p14:tracePt t="12826" x="3232150" y="2168525"/>
          <p14:tracePt t="12843" x="3232150" y="2159000"/>
          <p14:tracePt t="12860" x="3232150" y="2143125"/>
          <p14:tracePt t="13133" x="3232150" y="2149475"/>
          <p14:tracePt t="13140" x="3228975" y="2168525"/>
          <p14:tracePt t="13147" x="3228975" y="2181225"/>
          <p14:tracePt t="13160" x="3222625" y="2203450"/>
          <p14:tracePt t="13176" x="3216275" y="2232025"/>
          <p14:tracePt t="13193" x="3209925" y="2257425"/>
          <p14:tracePt t="13210" x="3197225" y="2298700"/>
          <p14:tracePt t="13226" x="3197225" y="2327275"/>
          <p14:tracePt t="13243" x="3197225" y="2355850"/>
          <p14:tracePt t="13260" x="3197225" y="2397125"/>
          <p14:tracePt t="13276" x="3197225" y="2406650"/>
          <p14:tracePt t="13293" x="3197225" y="2416175"/>
          <p14:tracePt t="13310" x="3197225" y="2432050"/>
          <p14:tracePt t="13353" x="3197225" y="2428875"/>
          <p14:tracePt t="13360" x="3197225" y="2422525"/>
          <p14:tracePt t="13376" x="3197225" y="2403475"/>
          <p14:tracePt t="13392" x="3197225" y="2371725"/>
          <p14:tracePt t="13410" x="3197225" y="2346325"/>
          <p14:tracePt t="13425" x="3197225" y="2327275"/>
          <p14:tracePt t="13442" x="3197225" y="2311400"/>
          <p14:tracePt t="13460" x="3197225" y="2270125"/>
          <p14:tracePt t="13477" x="3197225" y="2247900"/>
          <p14:tracePt t="13493" x="3206750" y="2219325"/>
          <p14:tracePt t="13510" x="3216275" y="2197100"/>
          <p14:tracePt t="13526" x="3216275" y="2187575"/>
          <p14:tracePt t="13543" x="3216275" y="2178050"/>
          <p14:tracePt t="13560" x="3216275" y="2155825"/>
          <p14:tracePt t="13576" x="3216275" y="2146300"/>
          <p14:tracePt t="13593" x="3216275" y="2136775"/>
          <p14:tracePt t="13610" x="3216275" y="2133600"/>
          <p14:tracePt t="13638" x="3216275" y="2127250"/>
          <p14:tracePt t="14260" x="3216275" y="2130425"/>
          <p14:tracePt t="14266" x="3216275" y="2133600"/>
          <p14:tracePt t="14276" x="3216275" y="2139950"/>
          <p14:tracePt t="14295" x="3216275" y="2152650"/>
          <p14:tracePt t="14310" x="3216275" y="2168525"/>
          <p14:tracePt t="14327" x="3216275" y="2178050"/>
          <p14:tracePt t="14342" x="3216275" y="2187575"/>
          <p14:tracePt t="14375" x="3216275" y="2219325"/>
          <p14:tracePt t="14409" x="3216275" y="2241550"/>
          <p14:tracePt t="14425" x="3216275" y="2251075"/>
          <p14:tracePt t="14444" x="3216275" y="2273300"/>
          <p14:tracePt t="14459" x="3216275" y="2282825"/>
          <p14:tracePt t="14476" x="3216275" y="2292350"/>
          <p14:tracePt t="14493" x="3216275" y="2305050"/>
          <p14:tracePt t="14509" x="3216275" y="2320925"/>
          <p14:tracePt t="14526" x="3216275" y="2330450"/>
          <p14:tracePt t="14544" x="3216275" y="2346325"/>
          <p14:tracePt t="14560" x="3216275" y="2355850"/>
          <p14:tracePt t="14577" x="3216275" y="2371725"/>
          <p14:tracePt t="14594" x="3216275" y="2384425"/>
          <p14:tracePt t="14610" x="3209925" y="2393950"/>
          <p14:tracePt t="14626" x="3209925" y="2406650"/>
          <p14:tracePt t="14643" x="3209925" y="2425700"/>
          <p14:tracePt t="14659" x="3209925" y="2435225"/>
          <p14:tracePt t="14873" x="3209925" y="2432050"/>
          <p14:tracePt t="14880" x="3209925" y="2422525"/>
          <p14:tracePt t="14893" x="3209925" y="2413000"/>
          <p14:tracePt t="14909" x="3209925" y="2397125"/>
          <p14:tracePt t="14926" x="3209925" y="2378075"/>
          <p14:tracePt t="14943" x="3209925" y="2362200"/>
          <p14:tracePt t="14959" x="3209925" y="2352675"/>
          <p14:tracePt t="14976" x="3209925" y="2343150"/>
          <p14:tracePt t="14993" x="3209925" y="2320925"/>
          <p14:tracePt t="15009" x="3209925" y="2317750"/>
          <p14:tracePt t="15109" x="3209925" y="2311400"/>
          <p14:tracePt t="15115" x="3209925" y="2308225"/>
          <p14:tracePt t="15126" x="3209925" y="2301875"/>
          <p14:tracePt t="15143" x="3209925" y="2298700"/>
          <p14:tracePt t="15186" x="3209925" y="2292350"/>
          <p14:tracePt t="15192" x="3213100" y="2282825"/>
          <p14:tracePt t="15200" x="3219450" y="2276475"/>
          <p14:tracePt t="15209" x="3222625" y="2273300"/>
          <p14:tracePt t="15226" x="3241675" y="2241550"/>
          <p14:tracePt t="15243" x="3308350" y="2174875"/>
          <p14:tracePt t="15259" x="3359150" y="2130425"/>
          <p14:tracePt t="15276" x="3400425" y="2098675"/>
          <p14:tracePt t="15293" x="3473450" y="2051050"/>
          <p14:tracePt t="15310" x="3549650" y="2028825"/>
          <p14:tracePt t="15326" x="3638550" y="2003425"/>
          <p14:tracePt t="15342" x="3736975" y="1984375"/>
          <p14:tracePt t="15359" x="3794125" y="1968500"/>
          <p14:tracePt t="15375" x="3838575" y="1955800"/>
          <p14:tracePt t="15392" x="3873500" y="1939925"/>
          <p14:tracePt t="15409" x="3902075" y="1939925"/>
          <p14:tracePt t="15426" x="3924300" y="1939925"/>
          <p14:tracePt t="15442" x="3965575" y="1939925"/>
          <p14:tracePt t="15459" x="3987800" y="1939925"/>
          <p14:tracePt t="15476" x="4016375" y="1939925"/>
          <p14:tracePt t="15492" x="4044950" y="1939925"/>
          <p14:tracePt t="15509" x="4057650" y="1939925"/>
          <p14:tracePt t="15526" x="4067175" y="1939925"/>
          <p14:tracePt t="15599" x="4073525" y="1939925"/>
          <p14:tracePt t="15607" x="4076700" y="1939925"/>
          <p14:tracePt t="15700" x="4083050" y="1939925"/>
          <p14:tracePt t="16677" x="4035425" y="1993900"/>
          <p14:tracePt t="16684" x="3959225" y="2079625"/>
          <p14:tracePt t="16692" x="3873500" y="2155825"/>
          <p14:tracePt t="16709" x="3632200" y="2447925"/>
          <p14:tracePt t="16731" x="3168650" y="3009900"/>
          <p14:tracePt t="16751" x="2635250" y="3721100"/>
          <p14:tracePt t="16777" x="2041525" y="4508500"/>
          <p14:tracePt t="16812" x="1746250" y="4889500"/>
          <p14:tracePt t="16828" x="1679575" y="4972050"/>
          <p14:tracePt t="16843" x="1654175" y="5003800"/>
          <p14:tracePt t="16859" x="1635125" y="5026025"/>
          <p14:tracePt t="16876" x="1622425" y="5041900"/>
          <p14:tracePt t="16893" x="1612900" y="5051425"/>
          <p14:tracePt t="16910" x="1603375" y="5054600"/>
          <p14:tracePt t="16926" x="1581150" y="5054600"/>
          <p14:tracePt t="16943" x="1571625" y="5067300"/>
          <p14:tracePt t="16959" x="1565275" y="5067300"/>
          <p14:tracePt t="16992" x="1565275" y="5070475"/>
          <p14:tracePt t="17009" x="1562100" y="5070475"/>
          <p14:tracePt t="17062" x="1568450" y="5051425"/>
          <p14:tracePt t="17069" x="1581150" y="5032375"/>
          <p14:tracePt t="17076" x="1609725" y="5003800"/>
          <p14:tracePt t="17093" x="1676400" y="4921250"/>
          <p14:tracePt t="17109" x="1758950" y="4838700"/>
          <p14:tracePt t="17125" x="1863725" y="4743450"/>
          <p14:tracePt t="17142" x="1901825" y="4718050"/>
          <p14:tracePt t="17159" x="1958975" y="4670425"/>
          <p14:tracePt t="17176" x="2070100" y="4594225"/>
          <p14:tracePt t="17193" x="2152650" y="4527550"/>
          <p14:tracePt t="17211" x="2257425" y="4432300"/>
          <p14:tracePt t="17226" x="2289175" y="4394200"/>
          <p14:tracePt t="17243" x="2301875" y="4381500"/>
          <p14:tracePt t="17259" x="2333625" y="4337050"/>
          <p14:tracePt t="17275" x="2346325" y="4321175"/>
          <p14:tracePt t="17292" x="2359025" y="4298950"/>
          <p14:tracePt t="17309" x="2381250" y="4283075"/>
          <p14:tracePt t="17325" x="2413000" y="4248150"/>
          <p14:tracePt t="17342" x="2435225" y="4222750"/>
          <p14:tracePt t="17359" x="2447925" y="4191000"/>
          <p14:tracePt t="17375" x="2463800" y="4171950"/>
          <p14:tracePt t="17392" x="2470150" y="4156075"/>
          <p14:tracePt t="17408" x="2470150" y="4140200"/>
          <p14:tracePt t="17425" x="2470150" y="4130675"/>
          <p14:tracePt t="17460" x="2470150" y="4114800"/>
          <p14:tracePt t="17476" x="2470150" y="4105275"/>
          <p14:tracePt t="17492" x="2470150" y="4089400"/>
          <p14:tracePt t="17510" x="2470150" y="4076700"/>
          <p14:tracePt t="17526" x="2470150" y="4060825"/>
          <p14:tracePt t="17542" x="2470150" y="4038600"/>
          <p14:tracePt t="17559" x="2463800" y="4025900"/>
          <p14:tracePt t="17576" x="2463800" y="4013200"/>
          <p14:tracePt t="17593" x="2463800" y="4010025"/>
          <p14:tracePt t="17610" x="2463800" y="4003675"/>
          <p14:tracePt t="17626" x="2463800" y="3990975"/>
          <p14:tracePt t="17643" x="2463800" y="3984625"/>
          <p14:tracePt t="17646" x="2463800" y="3981450"/>
          <p14:tracePt t="17659" x="2454275" y="3968750"/>
          <p14:tracePt t="17675" x="2444750" y="3959225"/>
          <p14:tracePt t="17692" x="2425700" y="3930650"/>
          <p14:tracePt t="17709" x="2409825" y="3914775"/>
          <p14:tracePt t="17725" x="2409825" y="3905250"/>
          <p14:tracePt t="17742" x="2409825" y="3902075"/>
          <p14:tracePt t="17760" x="2409825" y="3895725"/>
          <p14:tracePt t="17792" x="2409825" y="3886200"/>
          <p14:tracePt t="17810" x="2409825" y="3879850"/>
          <p14:tracePt t="17897" x="2409825" y="3876675"/>
          <p14:tracePt t="18109" x="2387600" y="3876675"/>
          <p14:tracePt t="18116" x="2368550" y="3876675"/>
          <p14:tracePt t="18125" x="2343150" y="3876675"/>
          <p14:tracePt t="18142" x="2314575" y="3876675"/>
          <p14:tracePt t="18160" x="2273300" y="3876675"/>
          <p14:tracePt t="18192" x="2222500" y="3876675"/>
          <p14:tracePt t="18225" x="2162175" y="3876675"/>
          <p14:tracePt t="18242" x="2139950" y="3876675"/>
          <p14:tracePt t="18260" x="2105025" y="3876675"/>
          <p14:tracePt t="18275" x="2095500" y="3876675"/>
          <p14:tracePt t="18293" x="2085975" y="3876675"/>
          <p14:tracePt t="18310" x="2066925" y="3876675"/>
          <p14:tracePt t="18326" x="2054225" y="3876675"/>
          <p14:tracePt t="18343" x="2044700" y="3876675"/>
          <p14:tracePt t="18359" x="2032000" y="3876675"/>
          <p14:tracePt t="18376" x="2016125" y="3876675"/>
          <p14:tracePt t="18392" x="2006600" y="3876675"/>
          <p14:tracePt t="18408" x="1990725" y="3876675"/>
          <p14:tracePt t="18425" x="1981200" y="3876675"/>
          <p14:tracePt t="18465" x="1971675" y="3876675"/>
          <p14:tracePt t="18475" x="1965325" y="3876675"/>
          <p14:tracePt t="18495" x="1962150" y="3876675"/>
          <p14:tracePt t="18508" x="1955800" y="3876675"/>
          <p14:tracePt t="18988" x="2022475" y="3876675"/>
          <p14:tracePt t="18995" x="2105025" y="3876675"/>
          <p14:tracePt t="19010" x="2254250" y="3889375"/>
          <p14:tracePt t="19026" x="2403475" y="3898900"/>
          <p14:tracePt t="19043" x="2635250" y="3892550"/>
          <p14:tracePt t="19059" x="2784475" y="3876675"/>
          <p14:tracePt t="19075" x="2949575" y="3829050"/>
          <p14:tracePt t="19108" x="3219450" y="3740150"/>
          <p14:tracePt t="19142" x="3362325" y="3683000"/>
          <p14:tracePt t="19159" x="3397250" y="3670300"/>
          <p14:tracePt t="19175" x="3429000" y="3657600"/>
          <p14:tracePt t="19192" x="3470275" y="3638550"/>
          <p14:tracePt t="19208" x="3489325" y="3622675"/>
          <p14:tracePt t="19225" x="3505200" y="3613150"/>
          <p14:tracePt t="19242" x="3517900" y="3597275"/>
          <p14:tracePt t="19258" x="3527425" y="3587750"/>
          <p14:tracePt t="19276" x="3540125" y="3571875"/>
          <p14:tracePt t="19293" x="3559175" y="3568700"/>
          <p14:tracePt t="19309" x="3562350" y="3562350"/>
          <p14:tracePt t="19325" x="3575050" y="3556000"/>
          <p14:tracePt t="19342" x="3578225" y="3546475"/>
          <p14:tracePt t="19359" x="3584575" y="3536950"/>
          <p14:tracePt t="19376" x="3594100" y="3527425"/>
          <p14:tracePt t="19393" x="3613150" y="3511550"/>
          <p14:tracePt t="19409" x="3622675" y="3502025"/>
          <p14:tracePt t="19426" x="3644900" y="3492500"/>
          <p14:tracePt t="19443" x="3689350" y="3467100"/>
          <p14:tracePt t="19459" x="3721100" y="3454400"/>
          <p14:tracePt t="19476" x="3730625" y="3444875"/>
          <p14:tracePt t="19492" x="3740150" y="3444875"/>
          <p14:tracePt t="19544" x="3743325" y="3444875"/>
          <p14:tracePt t="19621" x="3749675" y="3444875"/>
          <p14:tracePt t="20727" x="3721100" y="3460750"/>
          <p14:tracePt t="20735" x="3657600" y="3495675"/>
          <p14:tracePt t="20742" x="3584575" y="3533775"/>
          <p14:tracePt t="20759" x="3451225" y="3603625"/>
          <p14:tracePt t="20776" x="3228975" y="3724275"/>
          <p14:tracePt t="20809" x="2990850" y="3883025"/>
          <p14:tracePt t="20844" x="2698750" y="4057650"/>
          <p14:tracePt t="20862" x="2527300" y="4143375"/>
          <p14:tracePt t="20877" x="2413000" y="4197350"/>
          <p14:tracePt t="20892" x="2279650" y="4257675"/>
          <p14:tracePt t="20908" x="2155825" y="4330700"/>
          <p14:tracePt t="20925" x="2035175" y="4403725"/>
          <p14:tracePt t="20941" x="1987550" y="4429125"/>
          <p14:tracePt t="20959" x="1965325" y="4441825"/>
          <p14:tracePt t="20975" x="1924050" y="4460875"/>
          <p14:tracePt t="20992" x="1914525" y="4460875"/>
          <p14:tracePt t="21009" x="1905000" y="4457700"/>
          <p14:tracePt t="21025" x="1892300" y="4413250"/>
          <p14:tracePt t="21041" x="1908175" y="4365625"/>
          <p14:tracePt t="21063" x="1927225" y="4302125"/>
          <p14:tracePt t="21075" x="1958975" y="4225925"/>
          <p14:tracePt t="21092" x="2028825" y="4111625"/>
          <p14:tracePt t="21109" x="2108200" y="3997325"/>
          <p14:tracePt t="21125" x="2219325" y="3841750"/>
          <p14:tracePt t="21142" x="2308225" y="3736975"/>
          <p14:tracePt t="21159" x="2397125" y="3619500"/>
          <p14:tracePt t="21175" x="2514600" y="3505200"/>
          <p14:tracePt t="21191" x="2555875" y="3444875"/>
          <p14:tracePt t="21208" x="2609850" y="3384550"/>
          <p14:tracePt t="21225" x="2708275" y="3260725"/>
          <p14:tracePt t="21242" x="2774950" y="3168650"/>
          <p14:tracePt t="21259" x="2832100" y="3095625"/>
          <p14:tracePt t="21275" x="2924175" y="3019425"/>
          <p14:tracePt t="21292" x="2994025" y="2965450"/>
          <p14:tracePt t="21309" x="3044825" y="2924175"/>
          <p14:tracePt t="21325" x="3101975" y="2854325"/>
          <p14:tracePt t="21342" x="3133725" y="2816225"/>
          <p14:tracePt t="21358" x="3162300" y="2759075"/>
          <p14:tracePt t="21375" x="3206750" y="2692400"/>
          <p14:tracePt t="21392" x="3225800" y="2667000"/>
          <p14:tracePt t="21409" x="3244850" y="2635250"/>
          <p14:tracePt t="21425" x="3260725" y="2613025"/>
          <p14:tracePt t="21441" x="3270250" y="2584450"/>
          <p14:tracePt t="21459" x="3282950" y="2562225"/>
          <p14:tracePt t="21475" x="3302000" y="2527300"/>
          <p14:tracePt t="21492" x="3302000" y="2517775"/>
          <p14:tracePt t="21509" x="3302000" y="2508250"/>
          <p14:tracePt t="21526" x="3302000" y="2501900"/>
          <p14:tracePt t="21567" x="3295650" y="2501900"/>
          <p14:tracePt t="21574" x="3289300" y="2501900"/>
          <p14:tracePt t="21581" x="3286125" y="2501900"/>
          <p14:tracePt t="21591" x="3279775" y="2501900"/>
          <p14:tracePt t="21608" x="3270250" y="2505075"/>
          <p14:tracePt t="21625" x="3254375" y="2517775"/>
          <p14:tracePt t="21642" x="3244850" y="2527300"/>
          <p14:tracePt t="21659" x="3235325" y="2543175"/>
          <p14:tracePt t="21676" x="3213100" y="2578100"/>
          <p14:tracePt t="21692" x="3165475" y="2654300"/>
          <p14:tracePt t="21695" x="3140075" y="2705100"/>
          <p14:tracePt t="21709" x="3082925" y="2809875"/>
          <p14:tracePt t="21725" x="3013075" y="2901950"/>
          <p14:tracePt t="21741" x="2965450" y="2990850"/>
          <p14:tracePt t="21758" x="2905125" y="3095625"/>
          <p14:tracePt t="21775" x="2828925" y="3235325"/>
          <p14:tracePt t="21791" x="2800350" y="3302000"/>
          <p14:tracePt t="21809" x="2730500" y="3400425"/>
          <p14:tracePt t="21825" x="2692400" y="3470275"/>
          <p14:tracePt t="21842" x="2667000" y="3508375"/>
          <p14:tracePt t="21859" x="2619375" y="3584575"/>
          <p14:tracePt t="21875" x="2600325" y="3629025"/>
          <p14:tracePt t="21891" x="2587625" y="3660775"/>
          <p14:tracePt t="21910" x="2562225" y="3702050"/>
          <p14:tracePt t="21926" x="2552700" y="3721100"/>
          <p14:tracePt t="21942" x="2540000" y="3743325"/>
          <p14:tracePt t="21960" x="2530475" y="3778250"/>
          <p14:tracePt t="21976" x="2524125" y="3806825"/>
          <p14:tracePt t="21992" x="2505075" y="3832225"/>
          <p14:tracePt t="22009" x="2486025" y="3873500"/>
          <p14:tracePt t="22025" x="2473325" y="3911600"/>
          <p14:tracePt t="22041" x="2460625" y="3949700"/>
          <p14:tracePt t="22059" x="2438400" y="3997325"/>
          <p14:tracePt t="22075" x="2425700" y="4022725"/>
          <p14:tracePt t="22091" x="2413000" y="4051300"/>
          <p14:tracePt t="22109" x="2390775" y="4089400"/>
          <p14:tracePt t="22125" x="2378075" y="4117975"/>
          <p14:tracePt t="22142" x="2365375" y="4143375"/>
          <p14:tracePt t="22159" x="2349500" y="4168775"/>
          <p14:tracePt t="22175" x="2333625" y="4178300"/>
          <p14:tracePt t="22192" x="2324100" y="4187825"/>
          <p14:tracePt t="22194" x="2320925" y="4194175"/>
          <p14:tracePt t="22209" x="2311400" y="4203700"/>
          <p14:tracePt t="22225" x="2298700" y="4219575"/>
          <p14:tracePt t="22242" x="2282825" y="4229100"/>
          <p14:tracePt t="22258" x="2279650" y="4235450"/>
          <p14:tracePt t="22330" x="2279650" y="4238625"/>
          <p14:tracePt t="28714" x="2257425" y="4162425"/>
          <p14:tracePt t="28721" x="2228850" y="4057650"/>
          <p14:tracePt t="28729" x="2171700" y="3962400"/>
          <p14:tracePt t="28741" x="1974850" y="3609975"/>
          <p14:tracePt t="28766" x="1606550" y="3127375"/>
          <p14:tracePt t="28784" x="1212850" y="2657475"/>
          <p14:tracePt t="28809" x="974725" y="2419350"/>
          <p14:tracePt t="28847" x="727075" y="2162175"/>
          <p14:tracePt t="28859" x="685800" y="2120900"/>
          <p14:tracePt t="28877" x="619125" y="2089150"/>
          <p14:tracePt t="28891" x="561975" y="2054225"/>
          <p14:tracePt t="28907" x="511175" y="2038350"/>
          <p14:tracePt t="28924" x="463550" y="2025650"/>
          <p14:tracePt t="28941" x="400050" y="2000250"/>
          <p14:tracePt t="28958" x="371475" y="1987550"/>
          <p14:tracePt t="28975" x="349250" y="1987550"/>
          <p14:tracePt t="28992" x="307975" y="1987550"/>
          <p14:tracePt t="29008" x="298450" y="1987550"/>
          <p14:tracePt t="29025" x="276225" y="1987550"/>
          <p14:tracePt t="29041" x="263525" y="1987550"/>
          <p14:tracePt t="29057" x="254000" y="1987550"/>
          <p14:tracePt t="29075" x="241300" y="1987550"/>
          <p14:tracePt t="29092" x="238125" y="1984375"/>
          <p14:tracePt t="29108" x="238125" y="1974850"/>
          <p14:tracePt t="29125" x="238125" y="1965325"/>
          <p14:tracePt t="29142" x="276225" y="1943100"/>
          <p14:tracePt t="29158" x="327025" y="1927225"/>
          <p14:tracePt t="29174" x="434975" y="1933575"/>
          <p14:tracePt t="29191" x="603250" y="1984375"/>
          <p14:tracePt t="29207" x="682625" y="2012950"/>
          <p14:tracePt t="29225" x="739775" y="2051050"/>
          <p14:tracePt t="29242" x="777875" y="2101850"/>
          <p14:tracePt t="29258" x="790575" y="2146300"/>
          <p14:tracePt t="29275" x="790575" y="2190750"/>
          <p14:tracePt t="29292" x="790575" y="2222500"/>
          <p14:tracePt t="29308" x="790575" y="2251075"/>
          <p14:tracePt t="29324" x="790575" y="2273300"/>
          <p14:tracePt t="29326" x="790575" y="2279650"/>
          <p14:tracePt t="29341" x="790575" y="2292350"/>
          <p14:tracePt t="29357" x="790575" y="2305050"/>
          <p14:tracePt t="29375" x="790575" y="2314575"/>
          <p14:tracePt t="29392" x="784225" y="2324100"/>
          <p14:tracePt t="29408" x="768350" y="2324100"/>
          <p14:tracePt t="29426" x="758825" y="2324100"/>
          <p14:tracePt t="29441" x="746125" y="2324100"/>
          <p14:tracePt t="29458" x="736600" y="2324100"/>
          <p14:tracePt t="29474" x="720725" y="2324100"/>
          <p14:tracePt t="29491" x="679450" y="2324100"/>
          <p14:tracePt t="29508" x="606425" y="2346325"/>
          <p14:tracePt t="29524" x="520700" y="2362200"/>
          <p14:tracePt t="29541" x="368300" y="2438400"/>
          <p14:tracePt t="29558" x="263525" y="2514600"/>
          <p14:tracePt t="29574" x="180975" y="2581275"/>
          <p14:tracePt t="29591" x="60325" y="2727325"/>
          <p14:tracePt t="30147" x="47625" y="3622675"/>
          <p14:tracePt t="30153" x="76200" y="3600450"/>
          <p14:tracePt t="30161" x="117475" y="3578225"/>
          <p14:tracePt t="30175" x="158750" y="3533775"/>
          <p14:tracePt t="30191" x="190500" y="3495675"/>
          <p14:tracePt t="30208" x="215900" y="3457575"/>
          <p14:tracePt t="30241" x="333375" y="3359150"/>
          <p14:tracePt t="30274" x="419100" y="3282950"/>
          <p14:tracePt t="30291" x="434975" y="3263900"/>
          <p14:tracePt t="30308" x="450850" y="3254375"/>
          <p14:tracePt t="30325" x="466725" y="3235325"/>
          <p14:tracePt t="30341" x="476250" y="3225800"/>
          <p14:tracePt t="30359" x="485775" y="3213100"/>
          <p14:tracePt t="30375" x="508000" y="3200400"/>
          <p14:tracePt t="30391" x="517525" y="3178175"/>
          <p14:tracePt t="30408" x="527050" y="3155950"/>
          <p14:tracePt t="30424" x="533400" y="3136900"/>
          <p14:tracePt t="30441" x="533400" y="3121025"/>
          <p14:tracePt t="30458" x="533400" y="3111500"/>
          <p14:tracePt t="30474" x="539750" y="3089275"/>
          <p14:tracePt t="30492" x="555625" y="3067050"/>
          <p14:tracePt t="30508" x="568325" y="3041650"/>
          <p14:tracePt t="30525" x="593725" y="2978150"/>
          <p14:tracePt t="30541" x="628650" y="2930525"/>
          <p14:tracePt t="30557" x="641350" y="2886075"/>
          <p14:tracePt t="30574" x="660400" y="2835275"/>
          <p14:tracePt t="30591" x="676275" y="2806700"/>
          <p14:tracePt t="30608" x="676275" y="2794000"/>
          <p14:tracePt t="30625" x="688975" y="2781300"/>
          <p14:tracePt t="30641" x="698500" y="2765425"/>
          <p14:tracePt t="30658" x="704850" y="2749550"/>
          <p14:tracePt t="30674" x="708025" y="2720975"/>
          <p14:tracePt t="30691" x="708025" y="2695575"/>
          <p14:tracePt t="30707" x="708025" y="2686050"/>
          <p14:tracePt t="30724" x="708025" y="2670175"/>
          <p14:tracePt t="30741" x="708025" y="2654300"/>
          <p14:tracePt t="30758" x="701675" y="2647950"/>
          <p14:tracePt t="30775" x="688975" y="2647950"/>
          <p14:tracePt t="30808" x="682625" y="2647950"/>
          <p14:tracePt t="30824" x="673100" y="2647950"/>
          <p14:tracePt t="30860" x="666750" y="2647950"/>
          <p14:tracePt t="30867" x="663575" y="2647950"/>
          <p14:tracePt t="30875" x="657225" y="2647950"/>
          <p14:tracePt t="30890" x="654050" y="2647950"/>
          <p14:tracePt t="30907" x="644525" y="2647950"/>
          <p14:tracePt t="30925" x="631825" y="2647950"/>
          <p14:tracePt t="30941" x="622300" y="2647950"/>
          <p14:tracePt t="30958" x="612775" y="2647950"/>
          <p14:tracePt t="30974" x="600075" y="2657475"/>
          <p14:tracePt t="30990" x="587375" y="2667000"/>
          <p14:tracePt t="31007" x="571500" y="2676525"/>
          <p14:tracePt t="31024" x="558800" y="2692400"/>
          <p14:tracePt t="31040" x="549275" y="2701925"/>
          <p14:tracePt t="31059" x="533400" y="2733675"/>
          <p14:tracePt t="31075" x="514350" y="2759075"/>
          <p14:tracePt t="31091" x="501650" y="2787650"/>
          <p14:tracePt t="31108" x="485775" y="2809875"/>
          <p14:tracePt t="31124" x="482600" y="2825750"/>
          <p14:tracePt t="31140" x="463550" y="2854325"/>
          <p14:tracePt t="31159" x="454025" y="2870200"/>
          <p14:tracePt t="31175" x="447675" y="2892425"/>
          <p14:tracePt t="31191" x="447675" y="2901950"/>
          <p14:tracePt t="31209" x="447675" y="2914650"/>
          <p14:tracePt t="31224" x="447675" y="2924175"/>
          <p14:tracePt t="31241" x="447675" y="2940050"/>
          <p14:tracePt t="31258" x="447675" y="2955925"/>
          <p14:tracePt t="31274" x="447675" y="2959100"/>
          <p14:tracePt t="31310" x="450850" y="2959100"/>
          <p14:tracePt t="31325" x="460375" y="2959100"/>
          <p14:tracePt t="31341" x="488950" y="2959100"/>
          <p14:tracePt t="31358" x="536575" y="2949575"/>
          <p14:tracePt t="31374" x="584200" y="2917825"/>
          <p14:tracePt t="31391" x="644525" y="2873375"/>
          <p14:tracePt t="31408" x="730250" y="2771775"/>
          <p14:tracePt t="31424" x="771525" y="2730500"/>
          <p14:tracePt t="31441" x="800100" y="2682875"/>
          <p14:tracePt t="31459" x="838200" y="2632075"/>
          <p14:tracePt t="31475" x="847725" y="2616200"/>
          <p14:tracePt t="31491" x="857250" y="2606675"/>
          <p14:tracePt t="31508" x="876300" y="2590800"/>
          <p14:tracePt t="31524" x="882650" y="2574925"/>
          <p14:tracePt t="31540" x="882650" y="2571750"/>
          <p14:tracePt t="31558" x="882650" y="2565400"/>
          <p14:tracePt t="31574" x="882650" y="2562225"/>
          <p14:tracePt t="31608" x="866775" y="2555875"/>
          <p14:tracePt t="31624" x="857250" y="2555875"/>
          <p14:tracePt t="31641" x="847725" y="2555875"/>
          <p14:tracePt t="31658" x="831850" y="2555875"/>
          <p14:tracePt t="31674" x="815975" y="2555875"/>
          <p14:tracePt t="31691" x="806450" y="2562225"/>
          <p14:tracePt t="31709" x="787400" y="2578100"/>
          <p14:tracePt t="31725" x="755650" y="2597150"/>
          <p14:tracePt t="31741" x="746125" y="2606675"/>
          <p14:tracePt t="31758" x="730250" y="2619375"/>
          <p14:tracePt t="31774" x="720725" y="2632075"/>
          <p14:tracePt t="31790" x="704850" y="2647950"/>
          <p14:tracePt t="31808" x="669925" y="2682875"/>
          <p14:tracePt t="31824" x="638175" y="2714625"/>
          <p14:tracePt t="31841" x="612775" y="2736850"/>
          <p14:tracePt t="31858" x="568325" y="2781300"/>
          <p14:tracePt t="31874" x="552450" y="2800350"/>
          <p14:tracePt t="31892" x="542925" y="2809875"/>
          <p14:tracePt t="31907" x="520700" y="2832100"/>
          <p14:tracePt t="31924" x="511175" y="2841625"/>
          <p14:tracePt t="31941" x="511175" y="2851150"/>
          <p14:tracePt t="31957" x="514350" y="2860675"/>
          <p14:tracePt t="31975" x="523875" y="2860675"/>
          <p14:tracePt t="31991" x="549275" y="2860675"/>
          <p14:tracePt t="32008" x="615950" y="2838450"/>
          <p14:tracePt t="32025" x="657225" y="2797175"/>
          <p14:tracePt t="32041" x="727075" y="2740025"/>
          <p14:tracePt t="32057" x="815975" y="2628900"/>
          <p14:tracePt t="32074" x="866775" y="2578100"/>
          <p14:tracePt t="32091" x="901700" y="2530475"/>
          <p14:tracePt t="32108" x="933450" y="2463800"/>
          <p14:tracePt t="32125" x="946150" y="2432050"/>
          <p14:tracePt t="32141" x="946150" y="2422525"/>
          <p14:tracePt t="32158" x="946150" y="2409825"/>
          <p14:tracePt t="32222" x="939800" y="2409825"/>
          <p14:tracePt t="32229" x="936625" y="2409825"/>
          <p14:tracePt t="32240" x="930275" y="2409825"/>
          <p14:tracePt t="32257" x="914400" y="2409825"/>
          <p14:tracePt t="32274" x="898525" y="2419350"/>
          <p14:tracePt t="32290" x="885825" y="2432050"/>
          <p14:tracePt t="32308" x="841375" y="2460625"/>
          <p14:tracePt t="32324" x="815975" y="2486025"/>
          <p14:tracePt t="32341" x="765175" y="2546350"/>
          <p14:tracePt t="32358" x="682625" y="2667000"/>
          <p14:tracePt t="32374" x="638175" y="2727325"/>
          <p14:tracePt t="32391" x="593725" y="2787650"/>
          <p14:tracePt t="32408" x="546100" y="2860675"/>
          <p14:tracePt t="32425" x="533400" y="2908300"/>
          <p14:tracePt t="32442" x="520700" y="2952750"/>
          <p14:tracePt t="32458" x="508000" y="2994025"/>
          <p14:tracePt t="32474" x="508000" y="3022600"/>
          <p14:tracePt t="32490" x="508000" y="3044825"/>
          <p14:tracePt t="32507" x="508000" y="3070225"/>
          <p14:tracePt t="32524" x="508000" y="3079750"/>
          <p14:tracePt t="32542" x="508000" y="3095625"/>
          <p14:tracePt t="32558" x="508000" y="3105150"/>
          <p14:tracePt t="32575" x="508000" y="3121025"/>
          <p14:tracePt t="33014" x="622300" y="3155950"/>
          <p14:tracePt t="33021" x="774700" y="3225800"/>
          <p14:tracePt t="33028" x="879475" y="3263900"/>
          <p14:tracePt t="33041" x="1079500" y="3340100"/>
          <p14:tracePt t="33057" x="1298575" y="3387725"/>
          <p14:tracePt t="33074" x="1485900" y="3416300"/>
          <p14:tracePt t="33108" x="1974850" y="3425825"/>
          <p14:tracePt t="33142" x="2432050" y="3403600"/>
          <p14:tracePt t="33158" x="2584450" y="3394075"/>
          <p14:tracePt t="33174" x="2733675" y="3375025"/>
          <p14:tracePt t="33191" x="2933700" y="3349625"/>
          <p14:tracePt t="33207" x="3041650" y="3333750"/>
          <p14:tracePt t="33224" x="3136900" y="3308350"/>
          <p14:tracePt t="33242" x="3232150" y="3263900"/>
          <p14:tracePt t="33257" x="3292475" y="3228975"/>
          <p14:tracePt t="33275" x="3340100" y="3184525"/>
          <p14:tracePt t="33291" x="3413125" y="3114675"/>
          <p14:tracePt t="33308" x="3457575" y="3054350"/>
          <p14:tracePt t="33324" x="3517900" y="2952750"/>
          <p14:tracePt t="33341" x="3562350" y="2847975"/>
          <p14:tracePt t="33357" x="3568700" y="2787650"/>
          <p14:tracePt t="33374" x="3565525" y="2724150"/>
          <p14:tracePt t="33377" x="3559175" y="2689225"/>
          <p14:tracePt t="33394" x="3527425" y="2600325"/>
          <p14:tracePt t="33408" x="3495675" y="2533650"/>
          <p14:tracePt t="33425" x="3460750" y="2473325"/>
          <p14:tracePt t="33441" x="3429000" y="2416175"/>
          <p14:tracePt t="33458" x="3397250" y="2390775"/>
          <p14:tracePt t="33474" x="3365500" y="2359025"/>
          <p14:tracePt t="33490" x="3270250" y="2314575"/>
          <p14:tracePt t="33507" x="3171825" y="2282825"/>
          <p14:tracePt t="33524" x="3063875" y="2257425"/>
          <p14:tracePt t="33541" x="2841625" y="2232025"/>
          <p14:tracePt t="33557" x="2714625" y="2232025"/>
          <p14:tracePt t="33575" x="2587625" y="2232025"/>
          <p14:tracePt t="33591" x="2393950" y="2232025"/>
          <p14:tracePt t="33608" x="2324100" y="2232025"/>
          <p14:tracePt t="33624" x="2286000" y="2232025"/>
          <p14:tracePt t="33641" x="2238375" y="2232025"/>
          <p14:tracePt t="33657" x="2193925" y="2235200"/>
          <p14:tracePt t="33674" x="2155825" y="2241550"/>
          <p14:tracePt t="33691" x="2057400" y="2260600"/>
          <p14:tracePt t="33707" x="2019300" y="2273300"/>
          <p14:tracePt t="33724" x="1971675" y="2308225"/>
          <p14:tracePt t="33741" x="1905000" y="2365375"/>
          <p14:tracePt t="33757" x="1857375" y="2435225"/>
          <p14:tracePt t="33774" x="1831975" y="2482850"/>
          <p14:tracePt t="33791" x="1812925" y="2546350"/>
          <p14:tracePt t="33808" x="1793875" y="2590800"/>
          <p14:tracePt t="33825" x="1787525" y="2644775"/>
          <p14:tracePt t="33841" x="1787525" y="2740025"/>
          <p14:tracePt t="33858" x="1787525" y="2822575"/>
          <p14:tracePt t="33874" x="1787525" y="2914650"/>
          <p14:tracePt t="33877" x="1787525" y="2981325"/>
          <p14:tracePt t="33890" x="1787525" y="3152775"/>
          <p14:tracePt t="33907" x="1787525" y="3292475"/>
          <p14:tracePt t="33924" x="1787525" y="3406775"/>
          <p14:tracePt t="33940" x="1787525" y="3578225"/>
          <p14:tracePt t="33957" x="1787525" y="3660775"/>
          <p14:tracePt t="33975" x="1787525" y="3714750"/>
          <p14:tracePt t="33991" x="1803400" y="3778250"/>
          <p14:tracePt t="34008" x="1812925" y="3810000"/>
          <p14:tracePt t="34024" x="1825625" y="3848100"/>
          <p14:tracePt t="34041" x="1844675" y="3911600"/>
          <p14:tracePt t="34058" x="1863725" y="3956050"/>
          <p14:tracePt t="34076" x="1870075" y="4003675"/>
          <p14:tracePt t="34091" x="1870075" y="4025900"/>
          <p14:tracePt t="34108" x="1870075" y="4041775"/>
          <p14:tracePt t="34125" x="1870075" y="4064000"/>
          <p14:tracePt t="34141" x="1870075" y="4073525"/>
          <p14:tracePt t="34183" x="1870075" y="4070350"/>
          <p14:tracePt t="34191" x="1870075" y="4067175"/>
          <p14:tracePt t="34207" x="1870075" y="4038600"/>
          <p14:tracePt t="34225" x="1870075" y="4003675"/>
          <p14:tracePt t="34241" x="1870075" y="3994150"/>
          <p14:tracePt t="34258" x="1870075" y="3978275"/>
          <p14:tracePt t="34275" x="1870075" y="3975100"/>
          <p14:tracePt t="34307" x="1870075" y="3968750"/>
          <p14:tracePt t="34332" x="1870075" y="3965575"/>
          <p14:tracePt t="34347" x="1870075" y="3959225"/>
          <p14:tracePt t="34357" x="1876425" y="3956050"/>
          <p14:tracePt t="34375" x="1892300" y="3933825"/>
          <p14:tracePt t="34391" x="1901825" y="3924300"/>
          <p14:tracePt t="34408" x="1917700" y="3914775"/>
          <p14:tracePt t="34425" x="1930400" y="3898900"/>
          <p14:tracePt t="34527" x="1936750" y="3898900"/>
          <p14:tracePt t="34561" x="1939925" y="3898900"/>
          <p14:tracePt t="34568" x="1946275" y="3898900"/>
          <p14:tracePt t="34576" x="1952625" y="3898900"/>
          <p14:tracePt t="34590" x="1971675" y="3898900"/>
          <p14:tracePt t="34607" x="2003425" y="3892550"/>
          <p14:tracePt t="34624" x="2057400" y="3892550"/>
          <p14:tracePt t="34641" x="2101850" y="3892550"/>
          <p14:tracePt t="34657" x="2139950" y="3895725"/>
          <p14:tracePt t="34675" x="2238375" y="3917950"/>
          <p14:tracePt t="34691" x="2311400" y="3933825"/>
          <p14:tracePt t="34708" x="2400300" y="3965575"/>
          <p14:tracePt t="34724" x="2549525" y="4013200"/>
          <p14:tracePt t="34740" x="2625725" y="4044950"/>
          <p14:tracePt t="34757" x="2679700" y="4057650"/>
          <p14:tracePt t="34774" x="2733675" y="4070350"/>
          <p14:tracePt t="34790" x="2759075" y="4070350"/>
          <p14:tracePt t="34808" x="2768600" y="4070350"/>
          <p14:tracePt t="34824" x="2771775" y="4070350"/>
          <p14:tracePt t="34853" x="2778125" y="4070350"/>
          <p14:tracePt t="34867" x="2781300" y="4070350"/>
          <p14:tracePt t="34975" x="2781300" y="4064000"/>
          <p14:tracePt t="35017" x="2781300" y="4060825"/>
          <p14:tracePt t="35024" x="2774950" y="4054475"/>
          <p14:tracePt t="35030" x="2771775" y="4044950"/>
          <p14:tracePt t="35040" x="2765425" y="4038600"/>
          <p14:tracePt t="35057" x="2736850" y="4029075"/>
          <p14:tracePt t="35074" x="2692400" y="4003675"/>
          <p14:tracePt t="35091" x="2660650" y="3978275"/>
          <p14:tracePt t="35108" x="2638425" y="3965575"/>
          <p14:tracePt t="35124" x="2619375" y="3949700"/>
          <p14:tracePt t="35140" x="2609850" y="3940175"/>
          <p14:tracePt t="35157" x="2597150" y="3930650"/>
          <p14:tracePt t="35174" x="2584450" y="3927475"/>
          <p14:tracePt t="35190" x="2568575" y="3921125"/>
          <p14:tracePt t="35208" x="2559050" y="3921125"/>
          <p14:tracePt t="35224" x="2559050" y="3914775"/>
          <p14:tracePt t="37599" x="2552700" y="3905250"/>
          <p14:tracePt t="37607" x="2549525" y="3902075"/>
          <p14:tracePt t="37614" x="2549525" y="3895725"/>
          <p14:tracePt t="37663" x="2543175" y="3895725"/>
          <p14:tracePt t="37670" x="2540000" y="3898900"/>
          <p14:tracePt t="37677" x="2533650" y="3902075"/>
          <p14:tracePt t="37707" x="2501900" y="3927475"/>
          <p14:tracePt t="37741" x="2387600" y="4095750"/>
          <p14:tracePt t="37757" x="2336800" y="4187825"/>
          <p14:tracePt t="37774" x="2305050" y="4276725"/>
          <p14:tracePt t="37790" x="2273300" y="4410075"/>
          <p14:tracePt t="37806" x="2260600" y="4473575"/>
          <p14:tracePt t="37824" x="2247900" y="4511675"/>
          <p14:tracePt t="37841" x="2228850" y="4546600"/>
          <p14:tracePt t="37857" x="2216150" y="4556125"/>
          <p14:tracePt t="37874" x="2203450" y="4562475"/>
          <p14:tracePt t="37891" x="2190750" y="4562475"/>
          <p14:tracePt t="37907" x="2181225" y="4559300"/>
          <p14:tracePt t="37924" x="2181225" y="4549775"/>
          <p14:tracePt t="37940" x="2181225" y="4495800"/>
          <p14:tracePt t="37956" x="2190750" y="4451350"/>
          <p14:tracePt t="37974" x="2203450" y="4406900"/>
          <p14:tracePt t="37990" x="2209800" y="4298950"/>
          <p14:tracePt t="38007" x="2209800" y="4248150"/>
          <p14:tracePt t="38024" x="2209800" y="4216400"/>
          <p14:tracePt t="38041" x="2209800" y="4203700"/>
          <p14:tracePt t="38057" x="2209800" y="4187825"/>
          <p14:tracePt t="38074" x="2209800" y="4184650"/>
          <p14:tracePt t="38090" x="2209800" y="4168775"/>
          <p14:tracePt t="38107" x="2219325" y="4159250"/>
          <p14:tracePt t="38124" x="2235200" y="4149725"/>
          <p14:tracePt t="38140" x="2244725" y="4133850"/>
          <p14:tracePt t="38158" x="2251075" y="4127500"/>
          <p14:tracePt t="38376" x="2247900" y="4127500"/>
          <p14:tracePt t="38383" x="2244725" y="4127500"/>
          <p14:tracePt t="38390" x="2238375" y="4127500"/>
          <p14:tracePt t="38411" x="2228850" y="4127500"/>
          <p14:tracePt t="38469" x="2225675" y="4127500"/>
          <p14:tracePt t="38490" x="2219325" y="4127500"/>
          <p14:tracePt t="38497" x="2212975" y="4127500"/>
          <p14:tracePt t="38506" x="2209800" y="4127500"/>
          <p14:tracePt t="38523" x="2203450" y="4127500"/>
          <p14:tracePt t="38540" x="2200275" y="4127500"/>
          <p14:tracePt t="38557" x="2193925" y="4124325"/>
          <p14:tracePt t="38573" x="2178050" y="4117975"/>
          <p14:tracePt t="38590" x="2165350" y="4108450"/>
          <p14:tracePt t="38607" x="2155825" y="4102100"/>
          <p14:tracePt t="38641" x="2155825" y="4098925"/>
          <p14:tracePt t="38669" x="2162175" y="4086225"/>
          <p14:tracePt t="38675" x="2174875" y="4083050"/>
          <p14:tracePt t="38690" x="2209800" y="4076700"/>
          <p14:tracePt t="38707" x="2254250" y="4076700"/>
          <p14:tracePt t="38724" x="2308225" y="4070350"/>
          <p14:tracePt t="38741" x="2403475" y="4054475"/>
          <p14:tracePt t="38756" x="2441575" y="4041775"/>
          <p14:tracePt t="38773" x="2489200" y="4029075"/>
          <p14:tracePt t="38790" x="2552700" y="4003675"/>
          <p14:tracePt t="38806" x="2600325" y="3968750"/>
          <p14:tracePt t="38823" x="2657475" y="3924300"/>
          <p14:tracePt t="38841" x="2794000" y="3822700"/>
          <p14:tracePt t="38857" x="2876550" y="3759200"/>
          <p14:tracePt t="38875" x="2994025" y="3613150"/>
          <p14:tracePt t="38890" x="3048000" y="3489325"/>
          <p14:tracePt t="38907" x="3082925" y="3368675"/>
          <p14:tracePt t="38923" x="3098800" y="3241675"/>
          <p14:tracePt t="38940" x="3108325" y="3076575"/>
          <p14:tracePt t="38957" x="3117850" y="3003550"/>
          <p14:tracePt t="38961" x="3124200" y="2968625"/>
          <p14:tracePt t="38975" x="3130550" y="2940050"/>
          <p14:tracePt t="38990" x="3143250" y="2908300"/>
          <p14:tracePt t="39007" x="3143250" y="2886075"/>
          <p14:tracePt t="39024" x="3143250" y="2844800"/>
          <p14:tracePt t="39040" x="3143250" y="2825750"/>
          <p14:tracePt t="39056" x="3133725" y="2778125"/>
          <p14:tracePt t="39074" x="3133725" y="2717800"/>
          <p14:tracePt t="39091" x="3133725" y="2679700"/>
          <p14:tracePt t="39107" x="3133725" y="2651125"/>
          <p14:tracePt t="39124" x="3140075" y="2622550"/>
          <p14:tracePt t="39140" x="3140075" y="2593975"/>
          <p14:tracePt t="39157" x="3140075" y="2565400"/>
          <p14:tracePt t="39173" x="3140075" y="2505075"/>
          <p14:tracePt t="39190" x="3140075" y="2400300"/>
          <p14:tracePt t="39207" x="3140075" y="2343150"/>
          <p14:tracePt t="39225" x="3130550" y="2279650"/>
          <p14:tracePt t="39240" x="3130550" y="2257425"/>
          <p14:tracePt t="39257" x="3130550" y="2247900"/>
          <p14:tracePt t="39274" x="3130550" y="2225675"/>
          <p14:tracePt t="39290" x="3130550" y="2216150"/>
          <p14:tracePt t="39306" x="3130550" y="2212975"/>
          <p14:tracePt t="39324" x="3130550" y="2206625"/>
          <p14:tracePt t="39358" x="3130550" y="2203450"/>
          <p14:tracePt t="39447" x="3127375" y="2203450"/>
          <p14:tracePt t="39453" x="3121025" y="2203450"/>
          <p14:tracePt t="39460" x="3117850" y="2209800"/>
          <p14:tracePt t="39474" x="3101975" y="2225675"/>
          <p14:tracePt t="39490" x="3028950" y="2295525"/>
          <p14:tracePt t="39507" x="2908300" y="2457450"/>
          <p14:tracePt t="39524" x="2736850" y="2711450"/>
          <p14:tracePt t="39542" x="2641600" y="2901950"/>
          <p14:tracePt t="39558" x="2606675" y="3022600"/>
          <p14:tracePt t="39574" x="2600325" y="3162300"/>
          <p14:tracePt t="39589" x="2613025" y="3248025"/>
          <p14:tracePt t="39606" x="2625725" y="3321050"/>
          <p14:tracePt t="39623" x="2654300" y="3413125"/>
          <p14:tracePt t="39640" x="2692400" y="3482975"/>
          <p14:tracePt t="39657" x="2724150" y="3571875"/>
          <p14:tracePt t="39673" x="2778125" y="3689350"/>
          <p14:tracePt t="39690" x="2797175" y="3721100"/>
          <p14:tracePt t="39707" x="2822575" y="3752850"/>
          <p14:tracePt t="39723" x="2870200" y="3759200"/>
          <p14:tracePt t="39739" x="2901950" y="3733800"/>
          <p14:tracePt t="39757" x="2927350" y="3695700"/>
          <p14:tracePt t="39773" x="2971800" y="3603625"/>
          <p14:tracePt t="39790" x="2987675" y="3517900"/>
          <p14:tracePt t="39808" x="2994025" y="3432175"/>
          <p14:tracePt t="39824" x="3000375" y="3336925"/>
          <p14:tracePt t="39840" x="3016250" y="3260725"/>
          <p14:tracePt t="39856" x="3022600" y="3168650"/>
          <p14:tracePt t="39873" x="3022600" y="3028950"/>
          <p14:tracePt t="39889" x="3022600" y="2968625"/>
          <p14:tracePt t="39906" x="3022600" y="2917825"/>
          <p14:tracePt t="39924" x="3022600" y="2854325"/>
          <p14:tracePt t="39940" x="3022600" y="2832100"/>
          <p14:tracePt t="39956" x="3022600" y="2797175"/>
          <p14:tracePt t="39973" x="3022600" y="2733675"/>
          <p14:tracePt t="39990" x="3022600" y="2695575"/>
          <p14:tracePt t="40007" x="3022600" y="2654300"/>
          <p14:tracePt t="40023" x="3022600" y="2590800"/>
          <p14:tracePt t="40040" x="3022600" y="2552700"/>
          <p14:tracePt t="40057" x="3022600" y="2524125"/>
          <p14:tracePt t="40073" x="3022600" y="2486025"/>
          <p14:tracePt t="40090" x="3022600" y="2473325"/>
          <p14:tracePt t="40106" x="3022600" y="2463800"/>
          <p14:tracePt t="40123" x="3022600" y="2444750"/>
          <p14:tracePt t="40140" x="3022600" y="2441575"/>
          <p14:tracePt t="40174" x="3022600" y="2435225"/>
          <p14:tracePt t="40190" x="3022600" y="2428875"/>
          <p14:tracePt t="40645" x="3022600" y="2432050"/>
          <p14:tracePt t="40652" x="3022600" y="2438400"/>
          <p14:tracePt t="40659" x="3022600" y="2441575"/>
          <p14:tracePt t="40689" x="3013075" y="2492375"/>
          <p14:tracePt t="40723" x="2946400" y="2755900"/>
          <p14:tracePt t="40740" x="2911475" y="2911475"/>
          <p14:tracePt t="40757" x="2816225" y="3190875"/>
          <p14:tracePt t="40774" x="2755900" y="3327400"/>
          <p14:tracePt t="40791" x="2708275" y="3492500"/>
          <p14:tracePt t="40807" x="2628900" y="3708400"/>
          <p14:tracePt t="40824" x="2578100" y="3806825"/>
          <p14:tracePt t="40840" x="2533650" y="3917950"/>
          <p14:tracePt t="40858" x="2486025" y="4057650"/>
          <p14:tracePt t="40874" x="2454275" y="4133850"/>
          <p14:tracePt t="40890" x="2428875" y="4171950"/>
          <p14:tracePt t="40908" x="2409825" y="4222750"/>
          <p14:tracePt t="40924" x="2397125" y="4254500"/>
          <p14:tracePt t="40940" x="2393950" y="4270375"/>
          <p14:tracePt t="40956" x="2371725" y="4286250"/>
          <p14:tracePt t="40973" x="2368550" y="4295775"/>
          <p14:tracePt t="40989" x="2368550" y="4308475"/>
          <p14:tracePt t="41007" x="2368550" y="4324350"/>
          <p14:tracePt t="41072" x="2368550" y="4321175"/>
          <p14:tracePt t="41079" x="2368550" y="4318000"/>
          <p14:tracePt t="41090" x="2368550" y="4311650"/>
          <p14:tracePt t="41107" x="2374900" y="4292600"/>
          <p14:tracePt t="41123" x="2378075" y="4283075"/>
          <p14:tracePt t="41140" x="2397125" y="4264025"/>
          <p14:tracePt t="41157" x="2413000" y="4222750"/>
          <p14:tracePt t="41174" x="2425700" y="4194175"/>
          <p14:tracePt t="41190" x="2438400" y="4156075"/>
          <p14:tracePt t="41207" x="2451100" y="4114800"/>
          <p14:tracePt t="41224" x="2451100" y="4098925"/>
          <p14:tracePt t="41240" x="2454275" y="4086225"/>
          <p14:tracePt t="41256" x="2454275" y="4067175"/>
          <p14:tracePt t="41273" x="2454275" y="4057650"/>
          <p14:tracePt t="41290" x="2454275" y="4048125"/>
          <p14:tracePt t="41307" x="2454275" y="4038600"/>
          <p14:tracePt t="41340" x="2454275" y="4032250"/>
          <p14:tracePt t="41457" x="2454275" y="4029075"/>
          <p14:tracePt t="43532" x="2489200" y="3994150"/>
          <p14:tracePt t="43539" x="2543175" y="3930650"/>
          <p14:tracePt t="43546" x="2600325" y="3848100"/>
          <p14:tracePt t="43557" x="2676525" y="3781425"/>
          <p14:tracePt t="43574" x="2949575" y="3416300"/>
          <p14:tracePt t="43595" x="3200400" y="3057525"/>
          <p14:tracePt t="43615" x="3368675" y="2803525"/>
          <p14:tracePt t="43641" x="3552825" y="2498725"/>
          <p14:tracePt t="43675" x="3676650" y="2286000"/>
          <p14:tracePt t="43692" x="3695700" y="2247900"/>
          <p14:tracePt t="43707" x="3705225" y="2225675"/>
          <p14:tracePt t="43724" x="3721100" y="2209800"/>
          <p14:tracePt t="43739" x="3727450" y="2193925"/>
          <p14:tracePt t="43756" x="3727450" y="2184400"/>
          <p14:tracePt t="43774" x="3727450" y="2171700"/>
          <p14:tracePt t="43790" x="3727450" y="2159000"/>
          <p14:tracePt t="43807" x="3727450" y="2155825"/>
          <p14:tracePt t="43867" x="3727450" y="2146300"/>
          <p14:tracePt t="43881" x="3727450" y="2139950"/>
          <p14:tracePt t="43896" x="3724275" y="2136775"/>
          <p14:tracePt t="43906" x="3721100" y="2136775"/>
          <p14:tracePt t="43924" x="3702050" y="2127250"/>
          <p14:tracePt t="43940" x="3689350" y="2120900"/>
          <p14:tracePt t="43957" x="3676650" y="2120900"/>
          <p14:tracePt t="43974" x="3625850" y="2114550"/>
          <p14:tracePt t="43989" x="3575050" y="2114550"/>
          <p14:tracePt t="44006" x="3514725" y="2114550"/>
          <p14:tracePt t="44023" x="3432175" y="2133600"/>
          <p14:tracePt t="44040" x="3384550" y="2165350"/>
          <p14:tracePt t="44056" x="3352800" y="2190750"/>
          <p14:tracePt t="44073" x="3308350" y="2235200"/>
          <p14:tracePt t="44089" x="3292475" y="2251075"/>
          <p14:tracePt t="44106" x="3282950" y="2263775"/>
          <p14:tracePt t="44123" x="3260725" y="2282825"/>
          <p14:tracePt t="44139" x="3251200" y="2292350"/>
          <p14:tracePt t="44156" x="3241675" y="2301875"/>
          <p14:tracePt t="44174" x="3222625" y="2317750"/>
          <p14:tracePt t="44190" x="3222625" y="2333625"/>
          <p14:tracePt t="47697" x="3225800" y="2317750"/>
          <p14:tracePt t="47704" x="3232150" y="2298700"/>
          <p14:tracePt t="47715" x="3238500" y="2279650"/>
          <p14:tracePt t="47739" x="3238500" y="2139950"/>
          <p14:tracePt t="47773" x="3225800" y="1984375"/>
          <p14:tracePt t="47789" x="3194050" y="1816100"/>
          <p14:tracePt t="47806" x="3194050" y="1679575"/>
          <p14:tracePt t="47822" x="3194050" y="1597025"/>
          <p14:tracePt t="47840" x="3203575" y="1517650"/>
          <p14:tracePt t="47856" x="3209925" y="1473200"/>
          <p14:tracePt t="47873" x="3209925" y="1422400"/>
          <p14:tracePt t="47889" x="3209925" y="1336675"/>
          <p14:tracePt t="47906" x="3194050" y="1282700"/>
          <p14:tracePt t="47922" x="3187700" y="1244600"/>
          <p14:tracePt t="47939" x="3181350" y="1196975"/>
          <p14:tracePt t="47956" x="3181350" y="1187450"/>
          <p14:tracePt t="47973" x="3181350" y="1177925"/>
          <p14:tracePt t="47990" x="3175000" y="1162050"/>
          <p14:tracePt t="48053" x="3171825" y="1162050"/>
          <p14:tracePt t="48097" x="3171825" y="1174750"/>
          <p14:tracePt t="48104" x="3171825" y="1177925"/>
          <p14:tracePt t="48111" x="3171825" y="1187450"/>
          <p14:tracePt t="48123" x="3171825" y="1200150"/>
          <p14:tracePt t="48140" x="3171825" y="1241425"/>
          <p14:tracePt t="48156" x="3171825" y="1270000"/>
          <p14:tracePt t="48173" x="3171825" y="1308100"/>
          <p14:tracePt t="48189" x="3171825" y="1330325"/>
          <p14:tracePt t="48206" x="3171825" y="1362075"/>
          <p14:tracePt t="48224" x="3178175" y="1393825"/>
          <p14:tracePt t="48240" x="3216275" y="1460500"/>
          <p14:tracePt t="48256" x="3248025" y="1549400"/>
          <p14:tracePt t="48274" x="3289300" y="1695450"/>
          <p14:tracePt t="48290" x="3298825" y="1822450"/>
          <p14:tracePt t="48306" x="3298825" y="1927225"/>
          <p14:tracePt t="48322" x="3292475" y="2009775"/>
          <p14:tracePt t="48339" x="3260725" y="2155825"/>
          <p14:tracePt t="48355" x="3244850" y="2241550"/>
          <p14:tracePt t="48374" x="3222625" y="2336800"/>
          <p14:tracePt t="48390" x="3203575" y="2365375"/>
          <p14:tracePt t="48407" x="3194050" y="2390775"/>
          <p14:tracePt t="48424" x="3194050" y="2403475"/>
          <p14:tracePt t="48440" x="3194050" y="2419350"/>
          <p14:tracePt t="48456" x="3194050" y="2428875"/>
          <p14:tracePt t="48473" x="3194050" y="2444750"/>
          <p14:tracePt t="48490" x="3194050" y="2447925"/>
          <p14:tracePt t="48546" x="3200400" y="2447925"/>
          <p14:tracePt t="48581" x="3200400" y="2441575"/>
          <p14:tracePt t="48589" x="3209925" y="2438400"/>
          <p14:tracePt t="48596" x="3209925" y="2425700"/>
          <p14:tracePt t="48606" x="3209925" y="2416175"/>
          <p14:tracePt t="48623" x="3209925" y="2374900"/>
          <p14:tracePt t="48639" x="3194050" y="2343150"/>
          <p14:tracePt t="48655" x="3178175" y="2320925"/>
          <p14:tracePt t="48673" x="3127375" y="2295525"/>
          <p14:tracePt t="48689" x="3089275" y="2276475"/>
          <p14:tracePt t="48706" x="3035300" y="2263775"/>
          <p14:tracePt t="48723" x="2933700" y="2241550"/>
          <p14:tracePt t="48739" x="2882900" y="2235200"/>
          <p14:tracePt t="48756" x="2844800" y="2235200"/>
          <p14:tracePt t="48773" x="2806700" y="2235200"/>
          <p14:tracePt t="48789" x="2781300" y="2241550"/>
          <p14:tracePt t="48807" x="2752725" y="2254250"/>
          <p14:tracePt t="48823" x="2717800" y="2273300"/>
          <p14:tracePt t="48840" x="2698750" y="2286000"/>
          <p14:tracePt t="48856" x="2689225" y="2286000"/>
          <p14:tracePt t="48873" x="2676525" y="2286000"/>
          <p14:tracePt t="48889" x="2670175" y="2286000"/>
          <p14:tracePt t="48923" x="2673350" y="2286000"/>
          <p14:tracePt t="48939" x="2686050" y="2286000"/>
          <p14:tracePt t="48956" x="2730500" y="2286000"/>
          <p14:tracePt t="48973" x="2800350" y="2286000"/>
          <p14:tracePt t="48989" x="2844800" y="2286000"/>
          <p14:tracePt t="49006" x="2882900" y="2276475"/>
          <p14:tracePt t="49023" x="2940050" y="2270125"/>
          <p14:tracePt t="49038" x="3000375" y="2260600"/>
          <p14:tracePt t="49056" x="3060700" y="2260600"/>
          <p14:tracePt t="49072" x="3140075" y="2260600"/>
          <p14:tracePt t="49090" x="3181350" y="2260600"/>
          <p14:tracePt t="49106" x="3219450" y="2260600"/>
          <p14:tracePt t="49123" x="3254375" y="2270125"/>
          <p14:tracePt t="49139" x="3276600" y="2289175"/>
          <p14:tracePt t="49156" x="3286125" y="2298700"/>
          <p14:tracePt t="49158" x="3292475" y="2301875"/>
          <p14:tracePt t="49172" x="3302000" y="2314575"/>
          <p14:tracePt t="49189" x="3311525" y="2317750"/>
          <p14:tracePt t="49206" x="3327400" y="2317750"/>
          <p14:tracePt t="49223" x="3327400" y="2324100"/>
          <p14:tracePt t="49240" x="3327400" y="2333625"/>
          <p14:tracePt t="49256" x="3327400" y="2336800"/>
          <p14:tracePt t="49273" x="3327400" y="2346325"/>
          <p14:tracePt t="49306" x="3314700" y="2346325"/>
          <p14:tracePt t="49322" x="3295650" y="2346325"/>
          <p14:tracePt t="49339" x="3263900" y="2343150"/>
          <p14:tracePt t="49356" x="3219450" y="2330450"/>
          <p14:tracePt t="49372" x="3152775" y="2305050"/>
          <p14:tracePt t="49389" x="3108325" y="2292350"/>
          <p14:tracePt t="49406" x="3063875" y="2292350"/>
          <p14:tracePt t="49422" x="3000375" y="2286000"/>
          <p14:tracePt t="49439" x="2971800" y="2286000"/>
          <p14:tracePt t="49456" x="2936875" y="2286000"/>
          <p14:tracePt t="49472" x="2889250" y="2286000"/>
          <p14:tracePt t="49489" x="2860675" y="2286000"/>
          <p14:tracePt t="49506" x="2828925" y="2286000"/>
          <p14:tracePt t="49523" x="2797175" y="2286000"/>
          <p14:tracePt t="49540" x="2774950" y="2286000"/>
          <p14:tracePt t="49556" x="2765425" y="2289175"/>
          <p14:tracePt t="49572" x="2749550" y="2289175"/>
          <p14:tracePt t="49589" x="2733675" y="2289175"/>
          <p14:tracePt t="49629" x="2743200" y="2289175"/>
          <p14:tracePt t="49639" x="2746375" y="2289175"/>
          <p14:tracePt t="49657" x="2762250" y="2289175"/>
          <p14:tracePt t="49659" x="2781300" y="2289175"/>
          <p14:tracePt t="49673" x="2825750" y="2289175"/>
          <p14:tracePt t="49690" x="2876550" y="2289175"/>
          <p14:tracePt t="49705" x="2927350" y="2289175"/>
          <p14:tracePt t="49722" x="3067050" y="2289175"/>
          <p14:tracePt t="49738" x="3162300" y="2305050"/>
          <p14:tracePt t="49757" x="3241675" y="2317750"/>
          <p14:tracePt t="49773" x="3279775" y="2336800"/>
          <p14:tracePt t="49790" x="3305175" y="2346325"/>
          <p14:tracePt t="49807" x="3317875" y="2359025"/>
          <p14:tracePt t="49823" x="3333750" y="2362200"/>
          <p14:tracePt t="49839" x="3343275" y="2368550"/>
          <p14:tracePt t="49856" x="3352800" y="2368550"/>
          <p14:tracePt t="51049" x="3336925" y="2422525"/>
          <p14:tracePt t="51056" x="3308350" y="2540000"/>
          <p14:tracePt t="51073" x="3241675" y="2749550"/>
          <p14:tracePt t="51090" x="3130550" y="3111500"/>
          <p14:tracePt t="51110" x="2968625" y="3673475"/>
          <p14:tracePt t="51128" x="2816225" y="4254500"/>
          <p14:tracePt t="51147" x="2740025" y="4537075"/>
          <p14:tracePt t="51174" x="2689225" y="4695825"/>
          <p14:tracePt t="51206" x="2660650" y="4778375"/>
          <p14:tracePt t="51223" x="2651125" y="4787900"/>
          <p14:tracePt t="51240" x="2638425" y="4803775"/>
          <p14:tracePt t="51272" x="2635250" y="4803775"/>
          <p14:tracePt t="51289" x="2628900" y="4803775"/>
          <p14:tracePt t="51305" x="2625725" y="4800600"/>
          <p14:tracePt t="51322" x="2619375" y="4791075"/>
          <p14:tracePt t="51340" x="2603500" y="4775200"/>
          <p14:tracePt t="51356" x="2600325" y="4765675"/>
          <p14:tracePt t="51373" x="2587625" y="4749800"/>
          <p14:tracePt t="51390" x="2578100" y="4737100"/>
          <p14:tracePt t="51406" x="2571750" y="4714875"/>
          <p14:tracePt t="51422" x="2571750" y="4664075"/>
          <p14:tracePt t="51439" x="2584450" y="4533900"/>
          <p14:tracePt t="51456" x="2609850" y="4435475"/>
          <p14:tracePt t="51473" x="2619375" y="4330700"/>
          <p14:tracePt t="51490" x="2619375" y="4210050"/>
          <p14:tracePt t="51506" x="2600325" y="4156075"/>
          <p14:tracePt t="51522" x="2587625" y="4117975"/>
          <p14:tracePt t="51539" x="2565400" y="4076700"/>
          <p14:tracePt t="51555" x="2552700" y="4051300"/>
          <p14:tracePt t="51572" x="2533650" y="4022725"/>
          <p14:tracePt t="51589" x="2520950" y="3981450"/>
          <p14:tracePt t="51605" x="2520950" y="3959225"/>
          <p14:tracePt t="51622" x="2520950" y="3943350"/>
          <p14:tracePt t="51640" x="2517775" y="3914775"/>
          <p14:tracePt t="51656" x="2508250" y="3905250"/>
          <p14:tracePt t="51673" x="2501900" y="3902075"/>
          <p14:tracePt t="51689" x="2489200" y="3895725"/>
          <p14:tracePt t="51705" x="2482850" y="3895725"/>
          <p14:tracePt t="51722" x="2473325" y="3895725"/>
          <p14:tracePt t="51739" x="2457450" y="3895725"/>
          <p14:tracePt t="51755" x="2447925" y="3895725"/>
          <p14:tracePt t="51772" x="2432050" y="3895725"/>
          <p14:tracePt t="51789" x="2400300" y="3895725"/>
          <p14:tracePt t="51805" x="2371725" y="3895725"/>
          <p14:tracePt t="51822" x="2362200" y="3895725"/>
          <p14:tracePt t="51839" x="2346325" y="3895725"/>
          <p14:tracePt t="51855" x="2343150" y="3886200"/>
          <p14:tracePt t="51872" x="2343150" y="3883025"/>
          <p14:tracePt t="51982" x="2343150" y="3870325"/>
          <p14:tracePt t="52033" x="2343150" y="3867150"/>
          <p14:tracePt t="52154" x="2349500" y="3867150"/>
          <p14:tracePt t="52169" x="2352675" y="3867150"/>
          <p14:tracePt t="52176" x="2359025" y="3867150"/>
          <p14:tracePt t="52190" x="2368550" y="3867150"/>
          <p14:tracePt t="52206" x="2384425" y="3867150"/>
          <p14:tracePt t="52210" x="2387600" y="3867150"/>
          <p14:tracePt t="52239" x="2393950" y="3867150"/>
          <p14:tracePt t="52332" x="2397125" y="3867150"/>
          <p14:tracePt t="52354" x="2403475" y="3867150"/>
          <p14:tracePt t="52577" x="2390775" y="3870325"/>
          <p14:tracePt t="52582" x="2362200" y="3870325"/>
          <p14:tracePt t="52590" x="2346325" y="3876675"/>
          <p14:tracePt t="52622" x="2292350" y="3879850"/>
          <p14:tracePt t="52655" x="2232025" y="3879850"/>
          <p14:tracePt t="52672" x="2193925" y="3879850"/>
          <p14:tracePt t="52688" x="2162175" y="3879850"/>
          <p14:tracePt t="52705" x="2139950" y="3879850"/>
          <p14:tracePt t="52722" x="2130425" y="3879850"/>
          <p14:tracePt t="52724" x="2124075" y="3879850"/>
          <p14:tracePt t="52739" x="2114550" y="3879850"/>
          <p14:tracePt t="52756" x="2105025" y="3879850"/>
          <p14:tracePt t="52774" x="2089150" y="3873500"/>
          <p14:tracePt t="52789" x="2079625" y="3863975"/>
          <p14:tracePt t="52805" x="2070100" y="3860800"/>
          <p14:tracePt t="52823" x="2054225" y="3851275"/>
          <p14:tracePt t="52838" x="2051050" y="3835400"/>
          <p14:tracePt t="52855" x="2041525" y="3829050"/>
          <p14:tracePt t="52873" x="2028825" y="3819525"/>
          <p14:tracePt t="52889" x="2019300" y="3816350"/>
          <p14:tracePt t="52906" x="2009775" y="3810000"/>
          <p14:tracePt t="52923" x="1990725" y="3810000"/>
          <p14:tracePt t="52939" x="1981200" y="3810000"/>
          <p14:tracePt t="52955" x="1974850" y="3810000"/>
          <p14:tracePt t="52972" x="1971675" y="3810000"/>
          <p14:tracePt t="53038" x="1965325" y="3810000"/>
          <p14:tracePt t="53339" x="1987550" y="3813175"/>
          <p14:tracePt t="53345" x="1997075" y="3819525"/>
          <p14:tracePt t="53355" x="2009775" y="3825875"/>
          <p14:tracePt t="53372" x="2044700" y="3829050"/>
          <p14:tracePt t="53388" x="2066925" y="3829050"/>
          <p14:tracePt t="53406" x="2095500" y="3829050"/>
          <p14:tracePt t="53438" x="2124075" y="3829050"/>
          <p14:tracePt t="53473" x="2162175" y="3829050"/>
          <p14:tracePt t="53489" x="2171700" y="3822700"/>
          <p14:tracePt t="53506" x="2200275" y="3816350"/>
          <p14:tracePt t="53522" x="2219325" y="3806825"/>
          <p14:tracePt t="53538" x="2238375" y="3790950"/>
          <p14:tracePt t="53555" x="2266950" y="3778250"/>
          <p14:tracePt t="53573" x="2289175" y="3778250"/>
          <p14:tracePt t="53589" x="2298700" y="3771900"/>
          <p14:tracePt t="53606" x="2314575" y="3771900"/>
          <p14:tracePt t="53623" x="2324100" y="3771900"/>
          <p14:tracePt t="53659" x="2327275" y="3771900"/>
          <p14:tracePt t="53672" x="2339975" y="3771900"/>
          <p14:tracePt t="53688" x="2349500" y="3771900"/>
          <p14:tracePt t="53705" x="2362200" y="3771900"/>
          <p14:tracePt t="53722" x="2378075" y="3771900"/>
          <p14:tracePt t="53738" x="2387600" y="3771900"/>
          <p14:tracePt t="53755" x="2397125" y="3771900"/>
          <p14:tracePt t="53772" x="2406650" y="3771900"/>
          <p14:tracePt t="53788" x="2416175" y="3771900"/>
          <p14:tracePt t="53805" x="2428875" y="3771900"/>
          <p14:tracePt t="53821" x="2447925" y="3771900"/>
          <p14:tracePt t="53838" x="2476500" y="3771900"/>
          <p14:tracePt t="53856" x="2498725" y="3775075"/>
          <p14:tracePt t="53872" x="2520950" y="3781425"/>
          <p14:tracePt t="53889" x="2524125" y="3781425"/>
          <p14:tracePt t="54187" x="2524125" y="3784600"/>
          <p14:tracePt t="54193" x="2511425" y="3790950"/>
          <p14:tracePt t="54206" x="2508250" y="3790950"/>
          <p14:tracePt t="54222" x="2492375" y="3794125"/>
          <p14:tracePt t="54238" x="2482850" y="3803650"/>
          <p14:tracePt t="54256" x="2463800" y="3819525"/>
          <p14:tracePt t="54271" x="2447925" y="3835400"/>
          <p14:tracePt t="54289" x="2422525" y="3848100"/>
          <p14:tracePt t="54306" x="2365375" y="3867150"/>
          <p14:tracePt t="54322" x="2330450" y="3873500"/>
          <p14:tracePt t="54339" x="2305050" y="3879850"/>
          <p14:tracePt t="54356" x="2279650" y="3879850"/>
          <p14:tracePt t="54372" x="2270125" y="3883025"/>
          <p14:tracePt t="54388" x="2254250" y="3898900"/>
          <p14:tracePt t="54406" x="2212975" y="3905250"/>
          <p14:tracePt t="54422" x="2190750" y="3911600"/>
          <p14:tracePt t="54439" x="2159000" y="3917950"/>
          <p14:tracePt t="54456" x="2127250" y="3917950"/>
          <p14:tracePt t="54473" x="2111375" y="3917950"/>
          <p14:tracePt t="54489" x="2101850" y="3917950"/>
          <p14:tracePt t="54506" x="2089150" y="3917950"/>
          <p14:tracePt t="54522" x="2076450" y="3917950"/>
          <p14:tracePt t="54538" x="2063750" y="3917950"/>
          <p14:tracePt t="54556" x="2047875" y="3917950"/>
          <p14:tracePt t="54572" x="2038350" y="3917950"/>
          <p14:tracePt t="54589" x="2028825" y="3917950"/>
          <p14:tracePt t="54607" x="2009775" y="3917950"/>
          <p14:tracePt t="54622" x="1997075" y="3917950"/>
          <p14:tracePt t="54638" x="1987550" y="3917950"/>
          <p14:tracePt t="54655" x="1974850" y="3917950"/>
          <p14:tracePt t="54672" x="1958975" y="3917950"/>
          <p14:tracePt t="54688" x="1949450" y="3917950"/>
          <p14:tracePt t="54706" x="1933575" y="3917950"/>
          <p14:tracePt t="54722" x="1924050" y="3917950"/>
          <p14:tracePt t="55014" x="1952625" y="3917950"/>
          <p14:tracePt t="55020" x="1987550" y="3917950"/>
          <p14:tracePt t="55028" x="2035175" y="3914775"/>
          <p14:tracePt t="55039" x="2070100" y="3914775"/>
          <p14:tracePt t="55055" x="2178050" y="3914775"/>
          <p14:tracePt t="55071" x="2206625" y="3914775"/>
          <p14:tracePt t="55088" x="2235200" y="3914775"/>
          <p14:tracePt t="55122" x="2289175" y="3914775"/>
          <p14:tracePt t="55156" x="2355850" y="3895725"/>
          <p14:tracePt t="55172" x="2378075" y="3895725"/>
          <p14:tracePt t="55189" x="2406650" y="3895725"/>
          <p14:tracePt t="55205" x="2422525" y="3895725"/>
          <p14:tracePt t="55222" x="2432050" y="3895725"/>
          <p14:tracePt t="55249" x="2435225" y="3895725"/>
          <p14:tracePt t="55256" x="2441575" y="3895725"/>
          <p14:tracePt t="55272" x="2454275" y="3895725"/>
          <p14:tracePt t="55289" x="2466975" y="3895725"/>
          <p14:tracePt t="55305" x="2476500" y="3895725"/>
          <p14:tracePt t="55513" x="2460625" y="3895725"/>
          <p14:tracePt t="55520" x="2444750" y="3895725"/>
          <p14:tracePt t="55527" x="2432050" y="3895725"/>
          <p14:tracePt t="55539" x="2413000" y="3895725"/>
          <p14:tracePt t="55555" x="2374900" y="3898900"/>
          <p14:tracePt t="55572" x="2352675" y="3898900"/>
          <p14:tracePt t="55588" x="2320925" y="3898900"/>
          <p14:tracePt t="55605" x="2295525" y="3905250"/>
          <p14:tracePt t="55622" x="2286000" y="3905250"/>
          <p14:tracePt t="55640" x="2263775" y="3905250"/>
          <p14:tracePt t="55656" x="2254250" y="3905250"/>
          <p14:tracePt t="55672" x="2244725" y="3905250"/>
          <p14:tracePt t="55690" x="2225675" y="3905250"/>
          <p14:tracePt t="55706" x="2216150" y="3905250"/>
          <p14:tracePt t="55722" x="2206625" y="3905250"/>
          <p14:tracePt t="55738" x="2197100" y="3905250"/>
          <p14:tracePt t="55755" x="2174875" y="3905250"/>
          <p14:tracePt t="55771" x="2165350" y="3905250"/>
          <p14:tracePt t="55788" x="2155825" y="3905250"/>
          <p14:tracePt t="55805" x="2143125" y="3905250"/>
          <p14:tracePt t="55822" x="2127250" y="3905250"/>
          <p14:tracePt t="55839" x="2111375" y="3905250"/>
          <p14:tracePt t="55855" x="2101850" y="3905250"/>
          <p14:tracePt t="55872" x="2092325" y="3905250"/>
          <p14:tracePt t="55888" x="2082800" y="3905250"/>
          <p14:tracePt t="55905" x="2063750" y="3905250"/>
          <p14:tracePt t="55922" x="2051050" y="3905250"/>
          <p14:tracePt t="55939" x="2038350" y="3905250"/>
          <p14:tracePt t="55955" x="2022475" y="3905250"/>
          <p14:tracePt t="55971" x="2012950" y="3905250"/>
          <p14:tracePt t="55988" x="2006600" y="3905250"/>
          <p14:tracePt t="56026" x="2003425" y="3905250"/>
          <p14:tracePt t="56062" x="1997075" y="3905250"/>
          <p14:tracePt t="56083" x="1993900" y="3905250"/>
          <p14:tracePt t="56097" x="1987550" y="3905250"/>
          <p14:tracePt t="56111" x="1984375" y="3905250"/>
          <p14:tracePt t="57759" x="2019300" y="3924300"/>
          <p14:tracePt t="57765" x="2070100" y="3940175"/>
          <p14:tracePt t="57773" x="2098675" y="3956050"/>
          <p14:tracePt t="57788" x="2165350" y="3984625"/>
          <p14:tracePt t="57805" x="2209800" y="3997325"/>
          <p14:tracePt t="57838" x="2279650" y="4003675"/>
          <p14:tracePt t="57872" x="2349500" y="4003675"/>
          <p14:tracePt t="57889" x="2378075" y="4003675"/>
          <p14:tracePt t="57905" x="2393950" y="4003675"/>
          <p14:tracePt t="57921" x="2409825" y="4003675"/>
          <p14:tracePt t="57938" x="2419350" y="4003675"/>
          <p14:tracePt t="58002" x="2419350" y="3997325"/>
          <p14:tracePt t="58008" x="2419350" y="3994150"/>
          <p14:tracePt t="58023" x="2428875" y="3987800"/>
          <p14:tracePt t="58039" x="2435225" y="3987800"/>
          <p14:tracePt t="58055" x="2435225" y="3978275"/>
          <p14:tracePt t="58071" x="2444750" y="3971925"/>
          <p14:tracePt t="58088" x="2447925" y="3962400"/>
          <p14:tracePt t="58105" x="2457450" y="3952875"/>
          <p14:tracePt t="58122" x="2486025" y="3937000"/>
          <p14:tracePt t="58138" x="2508250" y="3930650"/>
          <p14:tracePt t="58155" x="2536825" y="3930650"/>
          <p14:tracePt t="58172" x="2552700" y="3930650"/>
          <p14:tracePt t="58188" x="2562225" y="3930650"/>
          <p14:tracePt t="58205" x="2565400" y="3930650"/>
          <p14:tracePt t="58221" x="2571750" y="3930650"/>
          <p14:tracePt t="58255" x="2574925" y="3930650"/>
          <p14:tracePt t="58271" x="2590800" y="3930650"/>
          <p14:tracePt t="58288" x="2597150" y="3930650"/>
          <p14:tracePt t="58321" x="2597150" y="3921125"/>
          <p14:tracePt t="58338" x="2597150" y="3917950"/>
          <p14:tracePt t="58371" x="2597150" y="3911600"/>
          <p14:tracePt t="59100" x="2625725" y="3911600"/>
          <p14:tracePt t="59107" x="2651125" y="3911600"/>
          <p14:tracePt t="59122" x="2701925" y="3911600"/>
          <p14:tracePt t="59139" x="2740025" y="3911600"/>
          <p14:tracePt t="59156" x="2803525" y="3911600"/>
          <p14:tracePt t="59171" x="2844800" y="3911600"/>
          <p14:tracePt t="59188" x="2882900" y="3911600"/>
          <p14:tracePt t="59221" x="2965450" y="3911600"/>
          <p14:tracePt t="59256" x="3009900" y="3911600"/>
          <p14:tracePt t="59272" x="3019425" y="3911600"/>
          <p14:tracePt t="59289" x="3028950" y="3911600"/>
          <p14:tracePt t="59305" x="3051175" y="3911600"/>
          <p14:tracePt t="59321" x="3060700" y="3911600"/>
          <p14:tracePt t="59338" x="3070225" y="3908425"/>
          <p14:tracePt t="59355" x="3086100" y="3892550"/>
          <p14:tracePt t="59371" x="3111500" y="3883025"/>
          <p14:tracePt t="59388" x="3127375" y="3870325"/>
          <p14:tracePt t="59405" x="3155950" y="3854450"/>
          <p14:tracePt t="59421" x="3171825" y="3844925"/>
          <p14:tracePt t="59438" x="3181350" y="3835400"/>
          <p14:tracePt t="59455" x="3206750" y="3819525"/>
          <p14:tracePt t="59471" x="3219450" y="3803650"/>
          <p14:tracePt t="59488" x="3235325" y="3794125"/>
          <p14:tracePt t="59506" x="3254375" y="3794125"/>
          <p14:tracePt t="59522" x="3263900" y="3787775"/>
          <p14:tracePt t="59539" x="3273425" y="3787775"/>
          <p14:tracePt t="59555" x="3289300" y="3787775"/>
          <p14:tracePt t="59572" x="3302000" y="3787775"/>
          <p14:tracePt t="59588" x="3311525" y="3787775"/>
          <p14:tracePt t="59605" x="3327400" y="3787775"/>
          <p14:tracePt t="59621" x="3336925" y="3787775"/>
          <p14:tracePt t="59639" x="3352800" y="3787775"/>
          <p14:tracePt t="59655" x="3378200" y="3787775"/>
          <p14:tracePt t="59672" x="3394075" y="3787775"/>
          <p14:tracePt t="59689" x="3422650" y="3787775"/>
          <p14:tracePt t="59706" x="3467100" y="3803650"/>
          <p14:tracePt t="59722" x="3489325" y="3819525"/>
          <p14:tracePt t="59738" x="3498850" y="3832225"/>
          <p14:tracePt t="59754" x="3521075" y="3844925"/>
          <p14:tracePt t="59771" x="3530600" y="3851275"/>
          <p14:tracePt t="59788" x="3533775" y="3860800"/>
          <p14:tracePt t="59805" x="3543300" y="3876675"/>
          <p14:tracePt t="59822" x="3556000" y="3886200"/>
          <p14:tracePt t="59839" x="3568700" y="3895725"/>
          <p14:tracePt t="59855" x="3578225" y="3911600"/>
          <p14:tracePt t="59871" x="3584575" y="3927475"/>
          <p14:tracePt t="59887" x="3590925" y="3937000"/>
          <p14:tracePt t="59904" x="3590925" y="3949700"/>
          <p14:tracePt t="59922" x="3594100" y="3959225"/>
          <p14:tracePt t="59938" x="3600450" y="3968750"/>
          <p14:tracePt t="59955" x="3603625" y="3984625"/>
          <p14:tracePt t="59972" x="3609975" y="4000500"/>
          <p14:tracePt t="59988" x="3622675" y="4022725"/>
          <p14:tracePt t="60005" x="3622675" y="4038600"/>
          <p14:tracePt t="60021" x="3622675" y="4048125"/>
          <p14:tracePt t="60038" x="3622675" y="4057650"/>
          <p14:tracePt t="60054" x="3622675" y="4079875"/>
          <p14:tracePt t="60071" x="3622675" y="4089400"/>
          <p14:tracePt t="60089" x="3622675" y="4098925"/>
          <p14:tracePt t="60105" x="3622675" y="4117975"/>
          <p14:tracePt t="60122" x="3622675" y="4127500"/>
          <p14:tracePt t="60138" x="3622675" y="4137025"/>
          <p14:tracePt t="60154" x="3622675" y="4152900"/>
          <p14:tracePt t="60171" x="3622675" y="4168775"/>
          <p14:tracePt t="60188" x="3622675" y="4178300"/>
          <p14:tracePt t="60205" x="3603625" y="4191000"/>
          <p14:tracePt t="60222" x="3603625" y="4206875"/>
          <p14:tracePt t="60239" x="3597275" y="4232275"/>
          <p14:tracePt t="60255" x="3594100" y="4251325"/>
          <p14:tracePt t="60271" x="3594100" y="4260850"/>
          <p14:tracePt t="60288" x="3587750" y="4276725"/>
          <p14:tracePt t="60290" x="3587750" y="4283075"/>
          <p14:tracePt t="60305" x="3584575" y="4292600"/>
          <p14:tracePt t="60321" x="3578225" y="4302125"/>
          <p14:tracePt t="60340" x="3571875" y="4314825"/>
          <p14:tracePt t="60355" x="3571875" y="4330700"/>
          <p14:tracePt t="60371" x="3571875" y="4340225"/>
          <p14:tracePt t="60389" x="3571875" y="4346575"/>
          <p14:tracePt t="60421" x="3571875" y="4349750"/>
          <p14:tracePt t="60491" x="3562350" y="4349750"/>
          <p14:tracePt t="60497" x="3559175" y="4349750"/>
          <p14:tracePt t="60506" x="3552825" y="4349750"/>
          <p14:tracePt t="60521" x="3543300" y="4349750"/>
          <p14:tracePt t="60539" x="3482975" y="4349750"/>
          <p14:tracePt t="60555" x="3403600" y="4349750"/>
          <p14:tracePt t="60571" x="3267075" y="4349750"/>
          <p14:tracePt t="60588" x="3022600" y="4378325"/>
          <p14:tracePt t="60606" x="2870200" y="4403725"/>
          <p14:tracePt t="60621" x="2717800" y="4441825"/>
          <p14:tracePt t="60639" x="2546350" y="4508500"/>
          <p14:tracePt t="60655" x="2457450" y="4540250"/>
          <p14:tracePt t="60671" x="2368550" y="4581525"/>
          <p14:tracePt t="60689" x="2276475" y="4610100"/>
          <p14:tracePt t="60705" x="2212975" y="4616450"/>
          <p14:tracePt t="60721" x="2168525" y="4616450"/>
          <p14:tracePt t="60738" x="2127250" y="4616450"/>
          <p14:tracePt t="60754" x="2111375" y="4616450"/>
          <p14:tracePt t="60771" x="2101850" y="4616450"/>
          <p14:tracePt t="60788" x="2089150" y="4616450"/>
          <p14:tracePt t="60805" x="2073275" y="4616450"/>
          <p14:tracePt t="60822" x="2063750" y="4616450"/>
          <p14:tracePt t="60839" x="2047875" y="4610100"/>
          <p14:tracePt t="60855" x="2044700" y="4594225"/>
          <p14:tracePt t="60872" x="2044700" y="4559300"/>
          <p14:tracePt t="60889" x="2073275" y="4492625"/>
          <p14:tracePt t="60905" x="2108200" y="4438650"/>
          <p14:tracePt t="60922" x="2133600" y="4397375"/>
          <p14:tracePt t="60939" x="2165350" y="4340225"/>
          <p14:tracePt t="60955" x="2178050" y="4318000"/>
          <p14:tracePt t="60972" x="2190750" y="4279900"/>
          <p14:tracePt t="60989" x="2209800" y="4229100"/>
          <p14:tracePt t="61005" x="2225675" y="4206875"/>
          <p14:tracePt t="61021" x="2232025" y="4162425"/>
          <p14:tracePt t="61038" x="2238375" y="4105275"/>
          <p14:tracePt t="61055" x="2238375" y="4083050"/>
          <p14:tracePt t="61072" x="2238375" y="4054475"/>
          <p14:tracePt t="61089" x="2238375" y="4029075"/>
          <p14:tracePt t="61105" x="2238375" y="4016375"/>
          <p14:tracePt t="61122" x="2238375" y="4003675"/>
          <p14:tracePt t="61138" x="2222500" y="4003675"/>
          <p14:tracePt t="61154" x="2212975" y="4003675"/>
          <p14:tracePt t="61171" x="2206625" y="4003675"/>
          <p14:tracePt t="61188" x="2197100" y="3990975"/>
          <p14:tracePt t="61205" x="2193925" y="3987800"/>
          <p14:tracePt t="61267" x="2187575" y="3987800"/>
          <p14:tracePt t="61275" x="2184400" y="3987800"/>
          <p14:tracePt t="61288" x="2171700" y="3987800"/>
          <p14:tracePt t="61304" x="2162175" y="3987800"/>
          <p14:tracePt t="61338" x="2159000" y="3987800"/>
          <p14:tracePt t="61382" x="2159000" y="3994150"/>
          <p14:tracePt t="61389" x="2159000" y="4000500"/>
          <p14:tracePt t="61405" x="2159000" y="4013200"/>
          <p14:tracePt t="61421" x="2159000" y="4035425"/>
          <p14:tracePt t="61437" x="2159000" y="4083050"/>
          <p14:tracePt t="61455" x="2159000" y="4121150"/>
          <p14:tracePt t="61471" x="2168525" y="4165600"/>
          <p14:tracePt t="61489" x="2193925" y="4244975"/>
          <p14:tracePt t="61505" x="2200275" y="4289425"/>
          <p14:tracePt t="61522" x="2200275" y="4327525"/>
          <p14:tracePt t="61538" x="2200275" y="4359275"/>
          <p14:tracePt t="61554" x="2200275" y="4368800"/>
          <p14:tracePt t="61571" x="2209800" y="4384675"/>
          <p14:tracePt t="61587" x="2225675" y="4400550"/>
          <p14:tracePt t="61605" x="2241550" y="4416425"/>
          <p14:tracePt t="61622" x="2254250" y="4425950"/>
          <p14:tracePt t="61639" x="2266950" y="4448175"/>
          <p14:tracePt t="61655" x="2276475" y="4457700"/>
          <p14:tracePt t="61672" x="2276475" y="4467225"/>
          <p14:tracePt t="61688" x="2298700" y="4476750"/>
          <p14:tracePt t="61704" x="2308225" y="4486275"/>
          <p14:tracePt t="61721" x="2317750" y="4492625"/>
          <p14:tracePt t="61737" x="2343150" y="4508500"/>
          <p14:tracePt t="61754" x="2362200" y="4511675"/>
          <p14:tracePt t="61771" x="2371725" y="4521200"/>
          <p14:tracePt t="61788" x="2384425" y="4527550"/>
          <p14:tracePt t="61804" x="2400300" y="4527550"/>
          <p14:tracePt t="61821" x="2409825" y="4543425"/>
          <p14:tracePt t="61838" x="2432050" y="4552950"/>
          <p14:tracePt t="61854" x="2460625" y="4565650"/>
          <p14:tracePt t="61871" x="2482850" y="4575175"/>
          <p14:tracePt t="61888" x="2520950" y="4613275"/>
          <p14:tracePt t="61904" x="2530475" y="4622800"/>
          <p14:tracePt t="61921" x="2540000" y="4632325"/>
          <p14:tracePt t="61938" x="2543175" y="4654550"/>
          <p14:tracePt t="61954" x="2549525" y="4664075"/>
          <p14:tracePt t="61971" x="2559050" y="4673600"/>
          <p14:tracePt t="61988" x="2574925" y="4689475"/>
          <p14:tracePt t="62005" x="2584450" y="4702175"/>
          <p14:tracePt t="62022" x="2625725" y="4714875"/>
          <p14:tracePt t="62038" x="2647950" y="4721225"/>
          <p14:tracePt t="62054" x="2670175" y="4727575"/>
          <p14:tracePt t="62072" x="2682875" y="4727575"/>
          <p14:tracePt t="62088" x="2692400" y="4727575"/>
          <p14:tracePt t="62104" x="2705100" y="4730750"/>
          <p14:tracePt t="62122" x="2724150" y="4752975"/>
          <p14:tracePt t="62138" x="2749550" y="4765675"/>
          <p14:tracePt t="62154" x="2765425" y="4775200"/>
          <p14:tracePt t="62172" x="2784475" y="4781550"/>
          <p14:tracePt t="62188" x="2794000" y="4787900"/>
          <p14:tracePt t="62205" x="2803525" y="4787900"/>
          <p14:tracePt t="62222" x="2825750" y="4787900"/>
          <p14:tracePt t="62238" x="2828925" y="4787900"/>
          <p14:tracePt t="62254" x="2838450" y="4787900"/>
          <p14:tracePt t="62271" x="2854325" y="4791075"/>
          <p14:tracePt t="62287" x="2863850" y="4797425"/>
          <p14:tracePt t="62305" x="2879725" y="4797425"/>
          <p14:tracePt t="62322" x="2895600" y="4797425"/>
          <p14:tracePt t="62338" x="2898775" y="4797425"/>
          <p14:tracePt t="62431" x="2905125" y="4797425"/>
          <p14:tracePt t="62730" x="2901950" y="4800600"/>
          <p14:tracePt t="62738" x="2898775" y="4806950"/>
          <p14:tracePt t="62743" x="2892425" y="4806950"/>
          <p14:tracePt t="62755" x="2882900" y="4806950"/>
          <p14:tracePt t="62772" x="2797175" y="4806950"/>
          <p14:tracePt t="62788" x="2727325" y="4806950"/>
          <p14:tracePt t="62804" x="2654300" y="4794250"/>
          <p14:tracePt t="62837" x="2371725" y="4683125"/>
          <p14:tracePt t="62871" x="2070100" y="4514850"/>
          <p14:tracePt t="62889" x="1958975" y="4445000"/>
          <p14:tracePt t="62910" x="1857375" y="4375150"/>
          <p14:tracePt t="62921" x="1809750" y="4349750"/>
          <p14:tracePt t="62938" x="1768475" y="4308475"/>
          <p14:tracePt t="62954" x="1736725" y="4270375"/>
          <p14:tracePt t="62970" x="1663700" y="4178300"/>
          <p14:tracePt t="62987" x="1619250" y="4117975"/>
          <p14:tracePt t="63005" x="1562100" y="4048125"/>
          <p14:tracePt t="63022" x="1530350" y="3981450"/>
          <p14:tracePt t="63038" x="1517650" y="3949700"/>
          <p14:tracePt t="63055" x="1517650" y="3933825"/>
          <p14:tracePt t="63071" x="1517650" y="3921125"/>
          <p14:tracePt t="63087" x="1517650" y="3905250"/>
          <p14:tracePt t="63104" x="1517650" y="3895725"/>
          <p14:tracePt t="63121" x="1517650" y="3886200"/>
          <p14:tracePt t="63137" x="1517650" y="3879850"/>
          <p14:tracePt t="63155" x="1524000" y="3870325"/>
          <p14:tracePt t="63172" x="1546225" y="3863975"/>
          <p14:tracePt t="63188" x="1587500" y="3863975"/>
          <p14:tracePt t="63205" x="1625600" y="3867150"/>
          <p14:tracePt t="63221" x="1689100" y="3886200"/>
          <p14:tracePt t="63237" x="1720850" y="3898900"/>
          <p14:tracePt t="63254" x="1736725" y="3911600"/>
          <p14:tracePt t="63272" x="1752600" y="3930650"/>
          <p14:tracePt t="63288" x="1781175" y="3937000"/>
          <p14:tracePt t="63305" x="1803400" y="3949700"/>
          <p14:tracePt t="63322" x="1860550" y="3965575"/>
          <p14:tracePt t="63338" x="1892300" y="3984625"/>
          <p14:tracePt t="63354" x="1914525" y="3997325"/>
          <p14:tracePt t="63356" x="1927225" y="4003675"/>
          <p14:tracePt t="63371" x="1936750" y="4003675"/>
          <p14:tracePt t="63387" x="1946275" y="4003675"/>
          <p14:tracePt t="63422" x="1946275" y="3997325"/>
          <p14:tracePt t="63438" x="1946275" y="3987800"/>
          <p14:tracePt t="63455" x="1946275" y="3965575"/>
          <p14:tracePt t="63472" x="1946275" y="3956050"/>
          <p14:tracePt t="63488" x="1946275" y="3952875"/>
          <p14:tracePt t="63542" x="1939925" y="3952875"/>
          <p14:tracePt t="63549" x="1933575" y="3952875"/>
          <p14:tracePt t="63556" x="1930400" y="3952875"/>
          <p14:tracePt t="63571" x="1920875" y="3952875"/>
          <p14:tracePt t="63588" x="1908175" y="3952875"/>
          <p14:tracePt t="63605" x="1898650" y="3952875"/>
          <p14:tracePt t="63621" x="1889125" y="3952875"/>
          <p14:tracePt t="63638" x="1885950" y="3965575"/>
          <p14:tracePt t="63654" x="1873250" y="3975100"/>
          <p14:tracePt t="63671" x="1857375" y="4016375"/>
          <p14:tracePt t="63687" x="1844675" y="4060825"/>
          <p14:tracePt t="63704" x="1825625" y="4098925"/>
          <p14:tracePt t="63721" x="1806575" y="4162425"/>
          <p14:tracePt t="63737" x="1793875" y="4206875"/>
          <p14:tracePt t="63755" x="1768475" y="4270375"/>
          <p14:tracePt t="63770" x="1755775" y="4308475"/>
          <p14:tracePt t="63787" x="1749425" y="4330700"/>
          <p14:tracePt t="63804" x="1730375" y="4375150"/>
          <p14:tracePt t="63820" x="1724025" y="4397375"/>
          <p14:tracePt t="63838" x="1720850" y="4425950"/>
          <p14:tracePt t="63854" x="1708150" y="4454525"/>
          <p14:tracePt t="63870" x="1708150" y="4464050"/>
          <p14:tracePt t="63887" x="1708150" y="4479925"/>
          <p14:tracePt t="63905" x="1708150" y="4495800"/>
          <p14:tracePt t="63920" x="1708150" y="4505325"/>
          <p14:tracePt t="63938" x="1701800" y="4514850"/>
          <p14:tracePt t="63955" x="1701800" y="4533900"/>
          <p14:tracePt t="63971" x="1701800" y="4543425"/>
          <p14:tracePt t="63988" x="1701800" y="4559300"/>
          <p14:tracePt t="64005" x="1701800" y="4594225"/>
          <p14:tracePt t="64021" x="1701800" y="4606925"/>
          <p14:tracePt t="64038" x="1701800" y="4622800"/>
          <p14:tracePt t="64054" x="1698625" y="4651375"/>
          <p14:tracePt t="64071" x="1692275" y="4664075"/>
          <p14:tracePt t="64087" x="1692275" y="4673600"/>
          <p14:tracePt t="64105" x="1692275" y="4702175"/>
          <p14:tracePt t="64121" x="1692275" y="4714875"/>
          <p14:tracePt t="64138" x="1692275" y="4727575"/>
          <p14:tracePt t="64155" x="1692275" y="4746625"/>
          <p14:tracePt t="64171" x="1692275" y="4756150"/>
          <p14:tracePt t="64188" x="1692275" y="4765675"/>
          <p14:tracePt t="64204" x="1692275" y="4791075"/>
          <p14:tracePt t="64221" x="1692275" y="4806950"/>
          <p14:tracePt t="64238" x="1695450" y="4822825"/>
          <p14:tracePt t="64255" x="1720850" y="4864100"/>
          <p14:tracePt t="64271" x="1730375" y="4879975"/>
          <p14:tracePt t="64288" x="1739900" y="4905375"/>
          <p14:tracePt t="64304" x="1755775" y="4918075"/>
          <p14:tracePt t="64320" x="1758950" y="4930775"/>
          <p14:tracePt t="64337" x="1758950" y="4940300"/>
          <p14:tracePt t="64355" x="1758950" y="4965700"/>
          <p14:tracePt t="64371" x="1758950" y="4975225"/>
          <p14:tracePt t="64388" x="1771650" y="4991100"/>
          <p14:tracePt t="64391" x="1778000" y="5003800"/>
          <p14:tracePt t="64405" x="1784350" y="5016500"/>
          <p14:tracePt t="64421" x="1784350" y="5026025"/>
          <p14:tracePt t="64438" x="1787525" y="5038725"/>
          <p14:tracePt t="64454" x="1787525" y="5051425"/>
          <p14:tracePt t="64471" x="1787525" y="5057775"/>
          <p14:tracePt t="64488" x="1787525" y="5060950"/>
          <p14:tracePt t="64521" x="1787525" y="5073650"/>
          <p14:tracePt t="64555" x="1787525" y="5083175"/>
          <p14:tracePt t="64582" x="1793875" y="5083175"/>
          <p14:tracePt t="65846" x="1825625" y="5067300"/>
          <p14:tracePt t="65852" x="1876425" y="5041900"/>
          <p14:tracePt t="65860" x="1914525" y="5019675"/>
          <p14:tracePt t="65871" x="1968500" y="4975225"/>
          <p14:tracePt t="65888" x="2120900" y="4879975"/>
          <p14:tracePt t="65905" x="2203450" y="4832350"/>
          <p14:tracePt t="65921" x="2241550" y="4800600"/>
          <p14:tracePt t="65954" x="2314575" y="4695825"/>
          <p14:tracePt t="65987" x="2384425" y="4613275"/>
          <p14:tracePt t="66004" x="2400300" y="4581525"/>
          <p14:tracePt t="66021" x="2406650" y="4543425"/>
          <p14:tracePt t="66038" x="2400300" y="4502150"/>
          <p14:tracePt t="66054" x="2381250" y="4470400"/>
          <p14:tracePt t="66071" x="2368550" y="4448175"/>
          <p14:tracePt t="66088" x="2352675" y="4432300"/>
          <p14:tracePt t="66103" x="2343150" y="4422775"/>
          <p14:tracePt t="66121" x="2330450" y="4422775"/>
          <p14:tracePt t="66138" x="2324100" y="4422775"/>
          <p14:tracePt t="66154" x="2320925" y="4422775"/>
          <p14:tracePt t="66171" x="2314575" y="4425950"/>
          <p14:tracePt t="66188" x="2314575" y="4441825"/>
          <p14:tracePt t="66204" x="2314575" y="4460875"/>
          <p14:tracePt t="66221" x="2317750" y="4483100"/>
          <p14:tracePt t="66237" x="2349500" y="4543425"/>
          <p14:tracePt t="66254" x="2374900" y="4587875"/>
          <p14:tracePt t="66271" x="2425700" y="4632325"/>
          <p14:tracePt t="66288" x="2527300" y="4708525"/>
          <p14:tracePt t="66304" x="2597150" y="4762500"/>
          <p14:tracePt t="66321" x="2644775" y="4797425"/>
          <p14:tracePt t="66338" x="2711450" y="4845050"/>
          <p14:tracePt t="66354" x="2736850" y="4854575"/>
          <p14:tracePt t="66371" x="2759075" y="4873625"/>
          <p14:tracePt t="66387" x="2787650" y="4883150"/>
          <p14:tracePt t="66404" x="2809875" y="4883150"/>
          <p14:tracePt t="66421" x="2832100" y="4883150"/>
          <p14:tracePt t="66438" x="2857500" y="4883150"/>
          <p14:tracePt t="66455" x="2867025" y="4883150"/>
          <p14:tracePt t="66472" x="2886075" y="4883150"/>
          <p14:tracePt t="66488" x="2895600" y="4883150"/>
          <p14:tracePt t="66504" x="2905125" y="4883150"/>
          <p14:tracePt t="66520" x="2914650" y="4889500"/>
          <p14:tracePt t="66537" x="2930525" y="4905375"/>
          <p14:tracePt t="66554" x="2930525" y="4914900"/>
          <p14:tracePt t="66572" x="2936875" y="4940300"/>
          <p14:tracePt t="66588" x="2943225" y="4962525"/>
          <p14:tracePt t="66604" x="2943225" y="4991100"/>
          <p14:tracePt t="66621" x="2943225" y="5019675"/>
          <p14:tracePt t="66637" x="2943225" y="5029200"/>
          <p14:tracePt t="66654" x="2943225" y="5048250"/>
          <p14:tracePt t="66671" x="2943225" y="5089525"/>
          <p14:tracePt t="66688" x="2943225" y="5111750"/>
          <p14:tracePt t="66704" x="2949575" y="5149850"/>
          <p14:tracePt t="66721" x="2949575" y="5181600"/>
          <p14:tracePt t="66738" x="2949575" y="5203825"/>
          <p14:tracePt t="66754" x="2949575" y="5216525"/>
          <p14:tracePt t="66771" x="2949575" y="5229225"/>
          <p14:tracePt t="66787" x="2949575" y="5238750"/>
          <p14:tracePt t="66803" x="2949575" y="5254625"/>
          <p14:tracePt t="66821" x="2949575" y="5270500"/>
          <p14:tracePt t="66837" x="2949575" y="5280025"/>
          <p14:tracePt t="66854" x="2949575" y="5289550"/>
          <p14:tracePt t="66871" x="2949575" y="5299075"/>
          <p14:tracePt t="66888" x="2949575" y="5292725"/>
          <p14:tracePt t="66904" x="2952750" y="5280025"/>
          <p14:tracePt t="66921" x="2965450" y="5254625"/>
          <p14:tracePt t="66937" x="2968625" y="5232400"/>
          <p14:tracePt t="66954" x="2981325" y="5216525"/>
          <p14:tracePt t="66971" x="2987675" y="5175250"/>
          <p14:tracePt t="66987" x="2994025" y="5153025"/>
          <p14:tracePt t="67005" x="2997200" y="5137150"/>
          <p14:tracePt t="67022" x="3006725" y="5114925"/>
          <p14:tracePt t="67038" x="3006725" y="5105400"/>
          <p14:tracePt t="67054" x="3006725" y="5095875"/>
          <p14:tracePt t="67070" x="3006725" y="5086350"/>
          <p14:tracePt t="67130" x="3006725" y="5076825"/>
          <p14:tracePt t="67158" x="3006725" y="5070475"/>
          <p14:tracePt t="67165" x="3006725" y="5067300"/>
          <p14:tracePt t="67186" x="3006725" y="5060950"/>
          <p14:tracePt t="67192" x="3006725" y="5057775"/>
          <p14:tracePt t="67204" x="3006725" y="5051425"/>
          <p14:tracePt t="67221" x="3013075" y="5048250"/>
          <p14:tracePt t="67255" x="3013075" y="5041900"/>
          <p14:tracePt t="67343" x="3013075" y="5045075"/>
          <p14:tracePt t="67350" x="3013075" y="5048250"/>
          <p14:tracePt t="67357" x="3013075" y="5054600"/>
          <p14:tracePt t="67370" x="3013075" y="5057775"/>
          <p14:tracePt t="67387" x="3013075" y="5067300"/>
          <p14:tracePt t="67404" x="3013075" y="5073650"/>
          <p14:tracePt t="67421" x="3013075" y="5092700"/>
          <p14:tracePt t="67438" x="3013075" y="5102225"/>
          <p14:tracePt t="67454" x="3013075" y="5111750"/>
          <p14:tracePt t="67471" x="3013075" y="5133975"/>
          <p14:tracePt t="67487" x="3013075" y="5137150"/>
          <p14:tracePt t="67521" x="3013075" y="5143500"/>
          <p14:tracePt t="67727" x="3013075" y="5140325"/>
          <p14:tracePt t="67735" x="3013075" y="5137150"/>
          <p14:tracePt t="67748" x="3013075" y="5130800"/>
          <p14:tracePt t="67756" x="3013075" y="5127625"/>
          <p14:tracePt t="67787" x="3013075" y="5105400"/>
          <p14:tracePt t="67821" x="3013075" y="5102225"/>
          <p14:tracePt t="67837" x="3013075" y="5095875"/>
          <p14:tracePt t="67855" x="3013075" y="5092700"/>
          <p14:tracePt t="67870" x="3013075" y="5076825"/>
          <p14:tracePt t="67887" x="3013075" y="5067300"/>
          <p14:tracePt t="67904" x="3009900" y="5045075"/>
          <p14:tracePt t="67906" x="3003550" y="5032375"/>
          <p14:tracePt t="67920" x="2990850" y="4997450"/>
          <p14:tracePt t="67937" x="2981325" y="4972050"/>
          <p14:tracePt t="67954" x="2962275" y="4940300"/>
          <p14:tracePt t="67971" x="2946400" y="4914900"/>
          <p14:tracePt t="67988" x="2930525" y="4899025"/>
          <p14:tracePt t="68005" x="2886075" y="4860925"/>
          <p14:tracePt t="68020" x="2860675" y="4835525"/>
          <p14:tracePt t="68037" x="2828925" y="4803775"/>
          <p14:tracePt t="68054" x="2803525" y="4781550"/>
          <p14:tracePt t="68070" x="2768600" y="4749800"/>
          <p14:tracePt t="68087" x="2746375" y="4730750"/>
          <p14:tracePt t="68103" x="2714625" y="4721225"/>
          <p14:tracePt t="68120" x="2679700" y="4695825"/>
          <p14:tracePt t="68136" x="2647950" y="4683125"/>
          <p14:tracePt t="68153" x="2625725" y="4673600"/>
          <p14:tracePt t="68170" x="2584450" y="4654550"/>
          <p14:tracePt t="68186" x="2559050" y="4635500"/>
          <p14:tracePt t="68203" x="2527300" y="4616450"/>
          <p14:tracePt t="68220" x="2498725" y="4575175"/>
          <p14:tracePt t="68236" x="2479675" y="4562475"/>
          <p14:tracePt t="68253" x="2470150" y="4552950"/>
          <p14:tracePt t="68270" x="2457450" y="4540250"/>
          <p14:tracePt t="68287" x="2447925" y="4533900"/>
          <p14:tracePt t="68303" x="2432050" y="4524375"/>
          <p14:tracePt t="68320" x="2409825" y="4524375"/>
          <p14:tracePt t="68337" x="2393950" y="4524375"/>
          <p14:tracePt t="68353" x="2374900" y="4524375"/>
          <p14:tracePt t="68370" x="2359025" y="4524375"/>
          <p14:tracePt t="68387" x="2349500" y="4524375"/>
          <p14:tracePt t="68403" x="2330450" y="4524375"/>
          <p14:tracePt t="68420" x="2317750" y="4537075"/>
          <p14:tracePt t="68436" x="2308225" y="4546600"/>
          <p14:tracePt t="68454" x="2308225" y="4556125"/>
          <p14:tracePt t="68470" x="2308225" y="4559300"/>
          <p14:tracePt t="68487" x="2308225" y="4565650"/>
          <p14:tracePt t="68504" x="2308225" y="4568825"/>
          <p14:tracePt t="68521" x="2311400" y="4581525"/>
          <p14:tracePt t="68538" x="2327275" y="4591050"/>
          <p14:tracePt t="68555" x="2374900" y="4610100"/>
          <p14:tracePt t="68571" x="2422525" y="4622800"/>
          <p14:tracePt t="68588" x="2451100" y="4638675"/>
          <p14:tracePt t="68604" x="2495550" y="4657725"/>
          <p14:tracePt t="68620" x="2511425" y="4667250"/>
          <p14:tracePt t="68637" x="2540000" y="4673600"/>
          <p14:tracePt t="68654" x="2565400" y="4673600"/>
          <p14:tracePt t="68670" x="2593975" y="4679950"/>
          <p14:tracePt t="68688" x="2632075" y="4679950"/>
          <p14:tracePt t="68705" x="2673350" y="4699000"/>
          <p14:tracePt t="68721" x="2705100" y="4711700"/>
          <p14:tracePt t="68738" x="2720975" y="4721225"/>
          <p14:tracePt t="68754" x="2733675" y="4737100"/>
          <p14:tracePt t="68770" x="2765425" y="4746625"/>
          <p14:tracePt t="68787" x="2781300" y="4759325"/>
          <p14:tracePt t="68804" x="2800350" y="4768850"/>
          <p14:tracePt t="68820" x="2822575" y="4781550"/>
          <p14:tracePt t="68837" x="2838450" y="4791075"/>
          <p14:tracePt t="68854" x="2867025" y="4813300"/>
          <p14:tracePt t="68871" x="2876550" y="4822825"/>
          <p14:tracePt t="68887" x="2892425" y="4829175"/>
          <p14:tracePt t="68904" x="2917825" y="4838700"/>
          <p14:tracePt t="68920" x="2927350" y="4841875"/>
          <p14:tracePt t="68937" x="2936875" y="4848225"/>
          <p14:tracePt t="68954" x="2952750" y="4867275"/>
          <p14:tracePt t="68970" x="2968625" y="4879975"/>
          <p14:tracePt t="68988" x="2978150" y="4889500"/>
          <p14:tracePt t="69004" x="2994025" y="4902200"/>
          <p14:tracePt t="69021" x="3003550" y="4918075"/>
          <p14:tracePt t="69037" x="3006725" y="4927600"/>
          <p14:tracePt t="69053" x="3006725" y="4943475"/>
          <p14:tracePt t="69070" x="3006725" y="4953000"/>
          <p14:tracePt t="69087" x="3006725" y="4968875"/>
          <p14:tracePt t="69104" x="3006725" y="4981575"/>
          <p14:tracePt t="69121" x="3019425" y="4994275"/>
          <p14:tracePt t="69138" x="3019425" y="5003800"/>
          <p14:tracePt t="69154" x="3019425" y="5016500"/>
          <p14:tracePt t="69233" x="3022600" y="5016500"/>
          <p14:tracePt t="70103" x="3054350" y="5013325"/>
          <p14:tracePt t="70110" x="3114675" y="4997450"/>
          <p14:tracePt t="70121" x="3165475" y="4972050"/>
          <p14:tracePt t="70138" x="3352800" y="4864100"/>
          <p14:tracePt t="70154" x="3476625" y="4775200"/>
          <p14:tracePt t="70171" x="3581400" y="4695825"/>
          <p14:tracePt t="70188" x="3749675" y="4575175"/>
          <p14:tracePt t="70220" x="3889375" y="4464050"/>
          <p14:tracePt t="70253" x="3975100" y="4387850"/>
          <p14:tracePt t="70270" x="3990975" y="4368800"/>
          <p14:tracePt t="70288" x="4013200" y="4352925"/>
          <p14:tracePt t="70304" x="4016375" y="4349750"/>
          <p14:tracePt t="70320" x="4022725" y="4349750"/>
          <p14:tracePt t="70395" x="4022725" y="4343400"/>
          <p14:tracePt t="70439" x="4019550" y="4343400"/>
          <p14:tracePt t="70445" x="4016375" y="4343400"/>
          <p14:tracePt t="70453" x="4003675" y="4343400"/>
          <p14:tracePt t="70470" x="3994150" y="4343400"/>
          <p14:tracePt t="70487" x="3968750" y="4343400"/>
          <p14:tracePt t="70503" x="3940175" y="4343400"/>
          <p14:tracePt t="70520" x="3924300" y="4343400"/>
          <p14:tracePt t="70537" x="3908425" y="4343400"/>
          <p14:tracePt t="70554" x="3892550" y="4343400"/>
          <p14:tracePt t="70571" x="3883025" y="4343400"/>
          <p14:tracePt t="70587" x="3870325" y="4340225"/>
          <p14:tracePt t="70603" x="3860800" y="4333875"/>
          <p14:tracePt t="70620" x="3844925" y="4318000"/>
          <p14:tracePt t="70637" x="3844925" y="4292600"/>
          <p14:tracePt t="70653" x="3844925" y="4238625"/>
          <p14:tracePt t="70670" x="3844925" y="4181475"/>
          <p14:tracePt t="70687" x="3844925" y="4095750"/>
          <p14:tracePt t="70704" x="3844925" y="4051300"/>
          <p14:tracePt t="70721" x="3844925" y="4022725"/>
          <p14:tracePt t="70737" x="3838575" y="3981450"/>
          <p14:tracePt t="70754" x="3825875" y="3956050"/>
          <p14:tracePt t="70770" x="3813175" y="3927475"/>
          <p14:tracePt t="70787" x="3797300" y="3898900"/>
          <p14:tracePt t="70803" x="3778250" y="3867150"/>
          <p14:tracePt t="70820" x="3768725" y="3844925"/>
          <p14:tracePt t="70837" x="3749675" y="3803650"/>
          <p14:tracePt t="70854" x="3740150" y="3787775"/>
          <p14:tracePt t="70870" x="3721100" y="3775075"/>
          <p14:tracePt t="70887" x="3708400" y="3756025"/>
          <p14:tracePt t="70903" x="3692525" y="3746500"/>
          <p14:tracePt t="70920" x="3660775" y="3733800"/>
          <p14:tracePt t="70936" x="3597275" y="3714750"/>
          <p14:tracePt t="70953" x="3559175" y="3695700"/>
          <p14:tracePt t="70970" x="3521075" y="3695700"/>
          <p14:tracePt t="70987" x="3473450" y="3689350"/>
          <p14:tracePt t="71003" x="3444875" y="3689350"/>
          <p14:tracePt t="71020" x="3400425" y="3689350"/>
          <p14:tracePt t="71036" x="3330575" y="3689350"/>
          <p14:tracePt t="71053" x="3295650" y="3689350"/>
          <p14:tracePt t="71072" x="3232150" y="3689350"/>
          <p14:tracePt t="71087" x="3209925" y="3689350"/>
          <p14:tracePt t="71104" x="3181350" y="3689350"/>
          <p14:tracePt t="71121" x="3159125" y="3692525"/>
          <p14:tracePt t="71137" x="3117850" y="3714750"/>
          <p14:tracePt t="71154" x="3086100" y="3727450"/>
          <p14:tracePt t="71170" x="3054350" y="3740150"/>
          <p14:tracePt t="71187" x="3019425" y="3759200"/>
          <p14:tracePt t="71203" x="2987675" y="3778250"/>
          <p14:tracePt t="71220" x="2971800" y="3787775"/>
          <p14:tracePt t="71236" x="2940050" y="3803650"/>
          <p14:tracePt t="71254" x="2924175" y="3813175"/>
          <p14:tracePt t="71271" x="2886075" y="3838575"/>
          <p14:tracePt t="71287" x="2870200" y="3848100"/>
          <p14:tracePt t="71303" x="2860675" y="3854450"/>
          <p14:tracePt t="71320" x="2841625" y="3854450"/>
          <p14:tracePt t="71337" x="2832100" y="3854450"/>
          <p14:tracePt t="71354" x="2822575" y="3854450"/>
          <p14:tracePt t="71371" x="2781300" y="3854450"/>
          <p14:tracePt t="71387" x="2759075" y="3854450"/>
          <p14:tracePt t="71404" x="2730500" y="3854450"/>
          <p14:tracePt t="71421" x="2705100" y="3854450"/>
          <p14:tracePt t="71437" x="2692400" y="3854450"/>
          <p14:tracePt t="71453" x="2679700" y="3854450"/>
          <p14:tracePt t="71470" x="2663825" y="3854450"/>
          <p14:tracePt t="71487" x="2654300" y="3854450"/>
          <p14:tracePt t="71521" x="2647950" y="3857625"/>
          <p14:tracePt t="71914" x="2657475" y="3863975"/>
          <p14:tracePt t="71921" x="2660650" y="3867150"/>
          <p14:tracePt t="71938" x="2670175" y="3879850"/>
          <p14:tracePt t="71954" x="2679700" y="3889375"/>
          <p14:tracePt t="71958" x="2686050" y="3892550"/>
          <p14:tracePt t="71971" x="2701925" y="3911600"/>
          <p14:tracePt t="71988" x="2711450" y="3924300"/>
          <p14:tracePt t="72020" x="2768600" y="3984625"/>
          <p14:tracePt t="72054" x="2879725" y="4089400"/>
          <p14:tracePt t="72071" x="3016250" y="4219575"/>
          <p14:tracePt t="72087" x="3089275" y="4292600"/>
          <p14:tracePt t="72104" x="3130550" y="4330700"/>
          <p14:tracePt t="72120" x="3190875" y="4378325"/>
          <p14:tracePt t="72136" x="3235325" y="4397375"/>
          <p14:tracePt t="72153" x="3282950" y="4422775"/>
          <p14:tracePt t="72170" x="3365500" y="4445000"/>
          <p14:tracePt t="72187" x="3403600" y="4445000"/>
          <p14:tracePt t="72204" x="3438525" y="4445000"/>
          <p14:tracePt t="72221" x="3460750" y="4445000"/>
          <p14:tracePt t="72237" x="3473450" y="4441825"/>
          <p14:tracePt t="72253" x="3486150" y="4419600"/>
          <p14:tracePt t="72270" x="3495675" y="4378325"/>
          <p14:tracePt t="72286" x="3495675" y="4343400"/>
          <p14:tracePt t="72303" x="3495675" y="4321175"/>
          <p14:tracePt t="72321" x="3495675" y="4286250"/>
          <p14:tracePt t="72337" x="3489325" y="4276725"/>
          <p14:tracePt t="72354" x="3479800" y="4267200"/>
          <p14:tracePt t="72371" x="3457575" y="4244975"/>
          <p14:tracePt t="72387" x="3448050" y="4235450"/>
          <p14:tracePt t="72404" x="3432175" y="4225925"/>
          <p14:tracePt t="72420" x="3406775" y="4210050"/>
          <p14:tracePt t="72436" x="3390900" y="4210050"/>
          <p14:tracePt t="72453" x="3371850" y="4210050"/>
          <p14:tracePt t="72455" x="3352800" y="4210050"/>
          <p14:tracePt t="72470" x="3330575" y="4210050"/>
          <p14:tracePt t="72487" x="3302000" y="4210050"/>
          <p14:tracePt t="72505" x="3267075" y="4210050"/>
          <p14:tracePt t="72520" x="3238500" y="4210050"/>
          <p14:tracePt t="72537" x="3222625" y="4210050"/>
          <p14:tracePt t="72553" x="3213100" y="4210050"/>
          <p14:tracePt t="72570" x="3194050" y="4210050"/>
          <p14:tracePt t="72587" x="3184525" y="4222750"/>
          <p14:tracePt t="72605" x="3171825" y="4235450"/>
          <p14:tracePt t="72621" x="3171825" y="4251325"/>
          <p14:tracePt t="72637" x="3171825" y="4260850"/>
          <p14:tracePt t="72653" x="3171825" y="4270375"/>
          <p14:tracePt t="72671" x="3171825" y="4286250"/>
          <p14:tracePt t="72687" x="3171825" y="4298950"/>
          <p14:tracePt t="72703" x="3171825" y="4314825"/>
          <p14:tracePt t="72720" x="3175000" y="4349750"/>
          <p14:tracePt t="72737" x="3181350" y="4371975"/>
          <p14:tracePt t="72754" x="3187700" y="4391025"/>
          <p14:tracePt t="72771" x="3203575" y="4422775"/>
          <p14:tracePt t="72787" x="3209925" y="4438650"/>
          <p14:tracePt t="72804" x="3228975" y="4479925"/>
          <p14:tracePt t="72820" x="3238500" y="4502150"/>
          <p14:tracePt t="72837" x="3251200" y="4533900"/>
          <p14:tracePt t="72854" x="3276600" y="4575175"/>
          <p14:tracePt t="72869" x="3289300" y="4606925"/>
          <p14:tracePt t="72886" x="3302000" y="4629150"/>
          <p14:tracePt t="72904" x="3311525" y="4673600"/>
          <p14:tracePt t="72920" x="3311525" y="4683125"/>
          <p14:tracePt t="72937" x="3324225" y="4699000"/>
          <p14:tracePt t="72954" x="3336925" y="4724400"/>
          <p14:tracePt t="72970" x="3349625" y="4740275"/>
          <p14:tracePt t="72987" x="3359150" y="4756150"/>
          <p14:tracePt t="73003" x="3381375" y="4778375"/>
          <p14:tracePt t="73020" x="3387725" y="4787900"/>
          <p14:tracePt t="73037" x="3387725" y="4797425"/>
          <p14:tracePt t="73054" x="3397250" y="4832350"/>
          <p14:tracePt t="73070" x="3409950" y="4854575"/>
          <p14:tracePt t="73087" x="3416300" y="4883150"/>
          <p14:tracePt t="73104" x="3438525" y="4921250"/>
          <p14:tracePt t="73120" x="3451225" y="4949825"/>
          <p14:tracePt t="73136" x="3463925" y="4975225"/>
          <p14:tracePt t="73153" x="3479800" y="4994275"/>
          <p14:tracePt t="73170" x="3489325" y="5003800"/>
          <p14:tracePt t="73187" x="3492500" y="5013325"/>
          <p14:tracePt t="73204" x="3505200" y="5029200"/>
          <p14:tracePt t="73220" x="3514725" y="5045075"/>
          <p14:tracePt t="73237" x="3524250" y="5054600"/>
          <p14:tracePt t="73253" x="3543300" y="5070475"/>
          <p14:tracePt t="73269" x="3552825" y="5080000"/>
          <p14:tracePt t="73286" x="3562350" y="5083175"/>
          <p14:tracePt t="73303" x="3575050" y="5083175"/>
          <p14:tracePt t="73320" x="3587750" y="5083175"/>
          <p14:tracePt t="73337" x="3600450" y="5095875"/>
          <p14:tracePt t="73353" x="3619500" y="5102225"/>
          <p14:tracePt t="73370" x="3651250" y="5108575"/>
          <p14:tracePt t="73387" x="3673475" y="5111750"/>
          <p14:tracePt t="73404" x="3692525" y="5111750"/>
          <p14:tracePt t="73420" x="3708400" y="5111750"/>
          <p14:tracePt t="73437" x="3717925" y="5111750"/>
          <p14:tracePt t="73454" x="3733800" y="5111750"/>
          <p14:tracePt t="73470" x="3743325" y="5111750"/>
          <p14:tracePt t="73487" x="3759200" y="5111750"/>
          <p14:tracePt t="73504" x="3771900" y="5111750"/>
          <p14:tracePt t="73520" x="3781425" y="5111750"/>
          <p14:tracePt t="73537" x="3787775" y="5111750"/>
          <p14:tracePt t="73553" x="3803650" y="5111750"/>
          <p14:tracePt t="73570" x="3806825" y="5111750"/>
          <p14:tracePt t="73587" x="3816350" y="5111750"/>
          <p14:tracePt t="73604" x="3825875" y="5111750"/>
          <p14:tracePt t="73620" x="3832225" y="5102225"/>
          <p14:tracePt t="73654" x="3835400" y="5086350"/>
          <p14:tracePt t="73670" x="3841750" y="5083175"/>
          <p14:tracePt t="73687" x="3841750" y="5070475"/>
          <p14:tracePt t="73703" x="3841750" y="5057775"/>
          <p14:tracePt t="73720" x="3841750" y="5041900"/>
          <p14:tracePt t="73737" x="3841750" y="5026025"/>
          <p14:tracePt t="73754" x="3841750" y="5000625"/>
          <p14:tracePt t="73770" x="3841750" y="4984750"/>
          <p14:tracePt t="73787" x="3841750" y="4975225"/>
          <p14:tracePt t="73804" x="3841750" y="4953000"/>
          <p14:tracePt t="73819" x="3841750" y="4933950"/>
          <p14:tracePt t="73837" x="3841750" y="4918075"/>
          <p14:tracePt t="73854" x="3841750" y="4876800"/>
          <p14:tracePt t="73870" x="3838575" y="4854575"/>
          <p14:tracePt t="73887" x="3832225" y="4826000"/>
          <p14:tracePt t="73904" x="3832225" y="4803775"/>
          <p14:tracePt t="73919" x="3825875" y="4794250"/>
          <p14:tracePt t="73937" x="3822700" y="4784725"/>
          <p14:tracePt t="73953" x="3813175" y="4765675"/>
          <p14:tracePt t="73969" x="3806825" y="4756150"/>
          <p14:tracePt t="73989" x="3784600" y="4711700"/>
          <p14:tracePt t="74004" x="3771900" y="4689475"/>
          <p14:tracePt t="74020" x="3759200" y="4657725"/>
          <p14:tracePt t="74038" x="3743325" y="4622800"/>
          <p14:tracePt t="74054" x="3727450" y="4613275"/>
          <p14:tracePt t="74070" x="3721100" y="4597400"/>
          <p14:tracePt t="74086" x="3721100" y="4587875"/>
          <p14:tracePt t="74103" x="3705225" y="4578350"/>
          <p14:tracePt t="74121" x="3695700" y="4572000"/>
          <p14:tracePt t="74138" x="3676650" y="4559300"/>
          <p14:tracePt t="74154" x="3667125" y="4543425"/>
          <p14:tracePt t="74170" x="3654425" y="4533900"/>
          <p14:tracePt t="74188" x="3641725" y="4518025"/>
          <p14:tracePt t="74204" x="3625850" y="4508500"/>
          <p14:tracePt t="74220" x="3613150" y="4479925"/>
          <p14:tracePt t="74238" x="3600450" y="4457700"/>
          <p14:tracePt t="74253" x="3587750" y="4429125"/>
          <p14:tracePt t="74270" x="3568700" y="4406900"/>
          <p14:tracePt t="74288" x="3552825" y="4356100"/>
          <p14:tracePt t="74304" x="3540125" y="4327525"/>
          <p14:tracePt t="74320" x="3527425" y="4295775"/>
          <p14:tracePt t="74338" x="3511550" y="4279900"/>
          <p14:tracePt t="74354" x="3505200" y="4270375"/>
          <p14:tracePt t="74370" x="3495675" y="4260850"/>
          <p14:tracePt t="74387" x="3482975" y="4251325"/>
          <p14:tracePt t="74403" x="3473450" y="4241800"/>
          <p14:tracePt t="74420" x="3457575" y="4229100"/>
          <p14:tracePt t="74437" x="3441700" y="4219575"/>
          <p14:tracePt t="74454" x="3432175" y="4219575"/>
          <p14:tracePt t="74470" x="3422650" y="4210050"/>
          <p14:tracePt t="74474" x="3409950" y="4210050"/>
          <p14:tracePt t="74487" x="3400425" y="4210050"/>
          <p14:tracePt t="74504" x="3390900" y="4210050"/>
          <p14:tracePt t="74520" x="3381375" y="4203700"/>
          <p14:tracePt t="74537" x="3362325" y="4200525"/>
          <p14:tracePt t="74553" x="3352800" y="4194175"/>
          <p14:tracePt t="74569" x="3343275" y="4191000"/>
          <p14:tracePt t="74588" x="3327400" y="4191000"/>
          <p14:tracePt t="74604" x="3311525" y="4191000"/>
          <p14:tracePt t="74620" x="3302000" y="4191000"/>
          <p14:tracePt t="74637" x="3289300" y="4191000"/>
          <p14:tracePt t="74653" x="3276600" y="4191000"/>
          <p14:tracePt t="74669" x="3263900" y="4191000"/>
          <p14:tracePt t="74687" x="3248025" y="4191000"/>
          <p14:tracePt t="74704" x="3238500" y="4197350"/>
          <p14:tracePt t="74721" x="3228975" y="4197350"/>
          <p14:tracePt t="74738" x="3222625" y="4200525"/>
          <p14:tracePt t="74754" x="3213100" y="4200525"/>
          <p14:tracePt t="74770" x="3213100" y="4206875"/>
          <p14:tracePt t="74786" x="3209925" y="4222750"/>
          <p14:tracePt t="74803" x="3209925" y="4232275"/>
          <p14:tracePt t="74819" x="3209925" y="4241800"/>
          <p14:tracePt t="74836" x="3203575" y="4267200"/>
          <p14:tracePt t="74853" x="3203575" y="4289425"/>
          <p14:tracePt t="74870" x="3203575" y="4311650"/>
          <p14:tracePt t="74887" x="3203575" y="4352925"/>
          <p14:tracePt t="74904" x="3197225" y="4365625"/>
          <p14:tracePt t="74920" x="3197225" y="4397375"/>
          <p14:tracePt t="74937" x="3197225" y="4429125"/>
          <p14:tracePt t="74953" x="3197225" y="4457700"/>
          <p14:tracePt t="74969" x="3197225" y="4479925"/>
          <p14:tracePt t="74972" x="3197225" y="4505325"/>
          <p14:tracePt t="74987" x="3197225" y="4543425"/>
          <p14:tracePt t="75004" x="3197225" y="4578350"/>
          <p14:tracePt t="75020" x="3197225" y="4600575"/>
          <p14:tracePt t="75037" x="3197225" y="4641850"/>
          <p14:tracePt t="75054" x="3197225" y="4664075"/>
          <p14:tracePt t="75070" x="3197225" y="4692650"/>
          <p14:tracePt t="75087" x="3197225" y="4724400"/>
          <p14:tracePt t="75103" x="3197225" y="4752975"/>
          <p14:tracePt t="75120" x="3197225" y="4768850"/>
          <p14:tracePt t="75136" x="3197225" y="4797425"/>
          <p14:tracePt t="75153" x="3200400" y="4806950"/>
          <p14:tracePt t="75169" x="3206750" y="4816475"/>
          <p14:tracePt t="75186" x="3219450" y="4832350"/>
          <p14:tracePt t="75203" x="3225800" y="4848225"/>
          <p14:tracePt t="75220" x="3232150" y="4857750"/>
          <p14:tracePt t="75236" x="3244850" y="4870450"/>
          <p14:tracePt t="75253" x="3254375" y="4892675"/>
          <p14:tracePt t="75270" x="3270250" y="4908550"/>
          <p14:tracePt t="75286" x="3302000" y="4937125"/>
          <p14:tracePt t="75304" x="3311525" y="4953000"/>
          <p14:tracePt t="75320" x="3327400" y="4962525"/>
          <p14:tracePt t="75337" x="3340100" y="4978400"/>
          <p14:tracePt t="75353" x="3349625" y="4984750"/>
          <p14:tracePt t="75369" x="3362325" y="4987925"/>
          <p14:tracePt t="75386" x="3409950" y="5013325"/>
          <p14:tracePt t="75403" x="3454400" y="5026025"/>
          <p14:tracePt t="75419" x="3482975" y="5032375"/>
          <p14:tracePt t="75436" x="3517900" y="5038725"/>
          <p14:tracePt t="75453" x="3527425" y="5041900"/>
          <p14:tracePt t="75470" x="3536950" y="5041900"/>
          <p14:tracePt t="75472" x="3543300" y="5041900"/>
          <p14:tracePt t="75486" x="3559175" y="5048250"/>
          <p14:tracePt t="75503" x="3568700" y="5048250"/>
          <p14:tracePt t="75519" x="3578225" y="5064125"/>
          <p14:tracePt t="75536" x="3603625" y="5073650"/>
          <p14:tracePt t="75554" x="3629025" y="5086350"/>
          <p14:tracePt t="75571" x="3670300" y="5092700"/>
          <p14:tracePt t="75587" x="3679825" y="5092700"/>
          <p14:tracePt t="75604" x="3689350" y="5092700"/>
          <p14:tracePt t="75620" x="3698875" y="5092700"/>
          <p14:tracePt t="75636" x="3724275" y="5095875"/>
          <p14:tracePt t="75653" x="3740150" y="5095875"/>
          <p14:tracePt t="75669" x="3756025" y="5102225"/>
          <p14:tracePt t="75686" x="3775075" y="5102225"/>
          <p14:tracePt t="75703" x="3787775" y="5102225"/>
          <p14:tracePt t="75721" x="3800475" y="5102225"/>
          <p14:tracePt t="75737" x="3810000" y="5102225"/>
          <p14:tracePt t="75753" x="3825875" y="5102225"/>
          <p14:tracePt t="75769" x="3835400" y="5102225"/>
          <p14:tracePt t="75786" x="3851275" y="5095875"/>
          <p14:tracePt t="75804" x="3860800" y="5086350"/>
          <p14:tracePt t="75821" x="3879850" y="5064125"/>
          <p14:tracePt t="75837" x="3886200" y="5035550"/>
          <p14:tracePt t="75854" x="3886200" y="5013325"/>
          <p14:tracePt t="75871" x="3886200" y="4959350"/>
          <p14:tracePt t="75886" x="3876675" y="4921250"/>
          <p14:tracePt t="75903" x="3860800" y="4895850"/>
          <p14:tracePt t="75920" x="3841750" y="4854575"/>
          <p14:tracePt t="75936" x="3829050" y="4832350"/>
          <p14:tracePt t="75953" x="3819525" y="4806950"/>
          <p14:tracePt t="75970" x="3787775" y="4765675"/>
          <p14:tracePt t="75986" x="3762375" y="4708525"/>
          <p14:tracePt t="76004" x="3705225" y="4638675"/>
          <p14:tracePt t="76020" x="3625850" y="4527550"/>
          <p14:tracePt t="76036" x="3600450" y="4479925"/>
          <p14:tracePt t="76053" x="3568700" y="4448175"/>
          <p14:tracePt t="76070" x="3543300" y="4413250"/>
          <p14:tracePt t="76086" x="3533775" y="4403725"/>
          <p14:tracePt t="76103" x="3511550" y="4381500"/>
          <p14:tracePt t="76120" x="3476625" y="4346575"/>
          <p14:tracePt t="76137" x="3429000" y="4295775"/>
          <p14:tracePt t="76152" x="3384550" y="4248150"/>
          <p14:tracePt t="76170" x="3340100" y="4187825"/>
          <p14:tracePt t="76186" x="3308350" y="4162425"/>
          <p14:tracePt t="76203" x="3298825" y="4152900"/>
          <p14:tracePt t="76220" x="3282950" y="4133850"/>
          <p14:tracePt t="76236" x="3267075" y="4124325"/>
          <p14:tracePt t="76254" x="3257550" y="4111625"/>
          <p14:tracePt t="76270" x="3244850" y="4098925"/>
          <p14:tracePt t="76286" x="3232150" y="4092575"/>
          <p14:tracePt t="76303" x="3213100" y="4083050"/>
          <p14:tracePt t="76320" x="3197225" y="4076700"/>
          <p14:tracePt t="76336" x="3187700" y="4076700"/>
          <p14:tracePt t="76353" x="3178175" y="4076700"/>
          <p14:tracePt t="76370" x="3159125" y="4076700"/>
          <p14:tracePt t="76387" x="3146425" y="4076700"/>
          <p14:tracePt t="76404" x="3136900" y="4076700"/>
          <p14:tracePt t="76419" x="3117850" y="4076700"/>
          <p14:tracePt t="76436" x="3114675" y="4076700"/>
          <p14:tracePt t="76453" x="3108325" y="4076700"/>
          <p14:tracePt t="76549" x="3101975" y="4076700"/>
          <p14:tracePt t="76621" x="3101975" y="4079875"/>
          <p14:tracePt t="76636" x="3101975" y="4089400"/>
          <p14:tracePt t="76642" x="3101975" y="4095750"/>
          <p14:tracePt t="76654" x="3101975" y="4098925"/>
          <p14:tracePt t="76670" x="3101975" y="4114800"/>
          <p14:tracePt t="76686" x="3101975" y="4124325"/>
          <p14:tracePt t="76703" x="3101975" y="4143375"/>
          <p14:tracePt t="76719" x="3101975" y="4171950"/>
          <p14:tracePt t="76736" x="3101975" y="4194175"/>
          <p14:tracePt t="76752" x="3101975" y="4203700"/>
          <p14:tracePt t="76769" x="3101975" y="4216400"/>
          <p14:tracePt t="76787" x="3101975" y="4232275"/>
          <p14:tracePt t="76803" x="3101975" y="4260850"/>
          <p14:tracePt t="76820" x="3101975" y="4295775"/>
          <p14:tracePt t="76836" x="3101975" y="4324350"/>
          <p14:tracePt t="76852" x="3111500" y="4356100"/>
          <p14:tracePt t="76869" x="3136900" y="4403725"/>
          <p14:tracePt t="76887" x="3149600" y="4435475"/>
          <p14:tracePt t="76903" x="3149600" y="4457700"/>
          <p14:tracePt t="76920" x="3149600" y="4492625"/>
          <p14:tracePt t="76936" x="3149600" y="4502150"/>
          <p14:tracePt t="76953" x="3149600" y="4511675"/>
          <p14:tracePt t="76970" x="3159125" y="4530725"/>
          <p14:tracePt t="76986" x="3165475" y="4552950"/>
          <p14:tracePt t="77002" x="3168650" y="4562475"/>
          <p14:tracePt t="77019" x="3184525" y="4578350"/>
          <p14:tracePt t="77036" x="3184525" y="4594225"/>
          <p14:tracePt t="77053" x="3190875" y="4603750"/>
          <p14:tracePt t="77070" x="3190875" y="4619625"/>
          <p14:tracePt t="77087" x="3194050" y="4629150"/>
          <p14:tracePt t="77103" x="3200400" y="4645025"/>
          <p14:tracePt t="77120" x="3216275" y="4657725"/>
          <p14:tracePt t="77136" x="3225800" y="4667250"/>
          <p14:tracePt t="77152" x="3241675" y="4686300"/>
          <p14:tracePt t="77170" x="3251200" y="4705350"/>
          <p14:tracePt t="77187" x="3257550" y="4714875"/>
          <p14:tracePt t="77204" x="3257550" y="4730750"/>
          <p14:tracePt t="77220" x="3257550" y="4746625"/>
          <p14:tracePt t="77236" x="3257550" y="4756150"/>
          <p14:tracePt t="77253" x="3257550" y="4765675"/>
          <p14:tracePt t="77269" x="3267075" y="4781550"/>
          <p14:tracePt t="77286" x="3273425" y="4794250"/>
          <p14:tracePt t="77304" x="3273425" y="4810125"/>
          <p14:tracePt t="77320" x="3273425" y="4819650"/>
          <p14:tracePt t="77382" x="3273425" y="4826000"/>
          <p14:tracePt t="77390" x="3273425" y="4829175"/>
          <p14:tracePt t="77404" x="3273425" y="4835525"/>
          <p14:tracePt t="77419" x="3273425" y="4845050"/>
          <p14:tracePt t="77436" x="3273425" y="4854575"/>
          <p14:tracePt t="77547" x="3273425" y="4860925"/>
          <p14:tracePt t="77570" x="3273425" y="4864100"/>
          <p14:tracePt t="77669" x="3276600" y="4864100"/>
          <p14:tracePt t="78118" x="3273425" y="4879975"/>
          <p14:tracePt t="78124" x="3270250" y="4899025"/>
          <p14:tracePt t="78136" x="3254375" y="4927600"/>
          <p14:tracePt t="78152" x="3206750" y="4994275"/>
          <p14:tracePt t="78170" x="3190875" y="5026025"/>
          <p14:tracePt t="78187" x="3162300" y="5064125"/>
          <p14:tracePt t="78220" x="3063875" y="5153025"/>
          <p14:tracePt t="78252" x="2978150" y="5222875"/>
          <p14:tracePt t="78269" x="2936875" y="5264150"/>
          <p14:tracePt t="78286" x="2914650" y="5286375"/>
          <p14:tracePt t="78303" x="2870200" y="5330825"/>
          <p14:tracePt t="78320" x="2844800" y="5356225"/>
          <p14:tracePt t="78337" x="2806700" y="5387975"/>
          <p14:tracePt t="78353" x="2762250" y="5419725"/>
          <p14:tracePt t="78369" x="2736850" y="5441950"/>
          <p14:tracePt t="78386" x="2714625" y="5454650"/>
          <p14:tracePt t="78402" x="2679700" y="5470525"/>
          <p14:tracePt t="78420" x="2670175" y="5483225"/>
          <p14:tracePt t="78437" x="2647950" y="5483225"/>
          <p14:tracePt t="78453" x="2628900" y="5483225"/>
          <p14:tracePt t="78470" x="2613025" y="5483225"/>
          <p14:tracePt t="78486" x="2590800" y="5483225"/>
          <p14:tracePt t="78503" x="2571750" y="5483225"/>
          <p14:tracePt t="78519" x="2562225" y="5483225"/>
          <p14:tracePt t="78536" x="2546350" y="5483225"/>
          <p14:tracePt t="78538" x="2540000" y="5483225"/>
          <p14:tracePt t="78552" x="2530475" y="5483225"/>
          <p14:tracePt t="78569" x="2520950" y="5483225"/>
          <p14:tracePt t="78586" x="2511425" y="5483225"/>
          <p14:tracePt t="78603" x="2508250" y="5483225"/>
          <p14:tracePt t="78620" x="2495550" y="5483225"/>
          <p14:tracePt t="79195" x="2495550" y="5480050"/>
          <p14:tracePt t="79201" x="2495550" y="5473700"/>
          <p14:tracePt t="79237" x="2495550" y="5470525"/>
          <p14:tracePt t="79258" x="2495550" y="5464175"/>
          <p14:tracePt t="79265" x="2495550" y="5461000"/>
          <p14:tracePt t="79280" x="2495550" y="5454650"/>
          <p14:tracePt t="79303" x="2505075" y="5435600"/>
          <p14:tracePt t="79336" x="2524125" y="5410200"/>
          <p14:tracePt t="79352" x="2533650" y="5400675"/>
          <p14:tracePt t="79369" x="2543175" y="5384800"/>
          <p14:tracePt t="79386" x="2565400" y="5368925"/>
          <p14:tracePt t="79402" x="2587625" y="5353050"/>
          <p14:tracePt t="79419" x="2613025" y="5327650"/>
          <p14:tracePt t="79436" x="2625725" y="5311775"/>
          <p14:tracePt t="79453" x="2635250" y="5302250"/>
          <p14:tracePt t="79469" x="2647950" y="5292725"/>
          <p14:tracePt t="79486" x="2663825" y="5273675"/>
          <p14:tracePt t="79502" x="2663825" y="5264150"/>
          <p14:tracePt t="79520" x="2667000" y="5257800"/>
          <p14:tracePt t="79537" x="2667000" y="5251450"/>
          <p14:tracePt t="79553" x="2667000" y="5241925"/>
          <p14:tracePt t="79570" x="2667000" y="5229225"/>
          <p14:tracePt t="79574" x="2654300" y="5222875"/>
          <p14:tracePt t="79586" x="2638425" y="5210175"/>
          <p14:tracePt t="79603" x="2616200" y="5207000"/>
          <p14:tracePt t="79619" x="2584450" y="5200650"/>
          <p14:tracePt t="79636" x="2559050" y="5200650"/>
          <p14:tracePt t="79653" x="2543175" y="5200650"/>
          <p14:tracePt t="79670" x="2533650" y="5200650"/>
          <p14:tracePt t="79686" x="2524125" y="5207000"/>
          <p14:tracePt t="79703" x="2524125" y="5216525"/>
          <p14:tracePt t="79720" x="2527300" y="5245100"/>
          <p14:tracePt t="79736" x="2559050" y="5280025"/>
          <p14:tracePt t="79752" x="2600325" y="5327650"/>
          <p14:tracePt t="79769" x="2657475" y="5362575"/>
          <p14:tracePt t="79786" x="2733675" y="5397500"/>
          <p14:tracePt t="79803" x="2778125" y="5410200"/>
          <p14:tracePt t="79820" x="2800350" y="5416550"/>
          <p14:tracePt t="79836" x="2841625" y="5429250"/>
          <p14:tracePt t="79853" x="2863850" y="5429250"/>
          <p14:tracePt t="79869" x="2879725" y="5429250"/>
          <p14:tracePt t="79886" x="2895600" y="5429250"/>
          <p14:tracePt t="79902" x="2905125" y="5429250"/>
          <p14:tracePt t="79919" x="2914650" y="5416550"/>
          <p14:tracePt t="79935" x="2933700" y="5400675"/>
          <p14:tracePt t="79952" x="2940050" y="5391150"/>
          <p14:tracePt t="79970" x="2943225" y="5381625"/>
          <p14:tracePt t="79986" x="2943225" y="5356225"/>
          <p14:tracePt t="80003" x="2936875" y="5340350"/>
          <p14:tracePt t="80019" x="2921000" y="5330825"/>
          <p14:tracePt t="80036" x="2886075" y="5305425"/>
          <p14:tracePt t="80052" x="2854325" y="5295900"/>
          <p14:tracePt t="80070" x="2797175" y="5276850"/>
          <p14:tracePt t="80086" x="2762250" y="5276850"/>
          <p14:tracePt t="80102" x="2717800" y="5276850"/>
          <p14:tracePt t="80119" x="2689225" y="5276850"/>
          <p14:tracePt t="80136" x="2641600" y="5276850"/>
          <p14:tracePt t="80153" x="2609850" y="5283200"/>
          <p14:tracePt t="80170" x="2600325" y="5295900"/>
          <p14:tracePt t="80186" x="2587625" y="5299075"/>
          <p14:tracePt t="80203" x="2574925" y="5305425"/>
          <p14:tracePt t="80220" x="2574925" y="5324475"/>
          <p14:tracePt t="80236" x="2574925" y="5334000"/>
          <p14:tracePt t="80253" x="2574925" y="5343525"/>
          <p14:tracePt t="80270" x="2587625" y="5359400"/>
          <p14:tracePt t="80286" x="2597150" y="5368925"/>
          <p14:tracePt t="80303" x="2606675" y="5375275"/>
          <p14:tracePt t="80320" x="2628900" y="5375275"/>
          <p14:tracePt t="80353" x="2625725" y="5375275"/>
          <p14:tracePt t="80371" x="2593975" y="5375275"/>
          <p14:tracePt t="80386" x="2533650" y="5375275"/>
          <p14:tracePt t="80403" x="2451100" y="5375275"/>
          <p14:tracePt t="80420" x="2320925" y="5368925"/>
          <p14:tracePt t="80436" x="2254250" y="5368925"/>
          <p14:tracePt t="80453" x="2168525" y="5353050"/>
          <p14:tracePt t="80470" x="2047875" y="5337175"/>
          <p14:tracePt t="80487" x="1965325" y="5337175"/>
          <p14:tracePt t="80503" x="1901825" y="5330825"/>
          <p14:tracePt t="80520" x="1841500" y="5330825"/>
          <p14:tracePt t="80536" x="1809750" y="5330825"/>
          <p14:tracePt t="80552" x="1790700" y="5330825"/>
          <p14:tracePt t="80569" x="1746250" y="5311775"/>
          <p14:tracePt t="80585" x="1724025" y="5302250"/>
          <p14:tracePt t="80602" x="1692275" y="5283200"/>
          <p14:tracePt t="80620" x="1657350" y="5264150"/>
          <p14:tracePt t="80636" x="1628775" y="5257800"/>
          <p14:tracePt t="80652" x="1619250" y="5257800"/>
          <p14:tracePt t="80670" x="1603375" y="5257800"/>
          <p14:tracePt t="80686" x="1587500" y="5248275"/>
          <p14:tracePt t="80702" x="1577975" y="5245100"/>
          <p14:tracePt t="80720" x="1562100" y="5222875"/>
          <p14:tracePt t="80736" x="1552575" y="5213350"/>
          <p14:tracePt t="80753" x="1536700" y="5203825"/>
          <p14:tracePt t="80770" x="1536700" y="5181600"/>
          <p14:tracePt t="80786" x="1536700" y="5162550"/>
          <p14:tracePt t="80803" x="1552575" y="5143500"/>
          <p14:tracePt t="80820" x="1581150" y="5099050"/>
          <p14:tracePt t="80836" x="1628775" y="5073650"/>
          <p14:tracePt t="80853" x="1676400" y="5038725"/>
          <p14:tracePt t="80870" x="1711325" y="5022850"/>
          <p14:tracePt t="80886" x="1720850" y="5013325"/>
          <p14:tracePt t="80903" x="1736725" y="5003800"/>
          <p14:tracePt t="80920" x="1752600" y="4987925"/>
          <p14:tracePt t="80936" x="1762125" y="4978400"/>
          <p14:tracePt t="80952" x="1771650" y="4962525"/>
          <p14:tracePt t="80969" x="1787525" y="4956175"/>
          <p14:tracePt t="80985" x="1787525" y="4953000"/>
          <p14:tracePt t="81003" x="1787525" y="4946650"/>
          <p14:tracePt t="81019" x="1781175" y="4937125"/>
          <p14:tracePt t="81036" x="1771650" y="4933950"/>
          <p14:tracePt t="81052" x="1755775" y="4933950"/>
          <p14:tracePt t="81070" x="1708150" y="4927600"/>
          <p14:tracePt t="81086" x="1670050" y="4927600"/>
          <p14:tracePt t="81102" x="1635125" y="4927600"/>
          <p14:tracePt t="81105" x="1616075" y="4927600"/>
          <p14:tracePt t="81119" x="1577975" y="4930775"/>
          <p14:tracePt t="81135" x="1546225" y="4940300"/>
          <p14:tracePt t="81152" x="1501775" y="4946650"/>
          <p14:tracePt t="81170" x="1460500" y="4965700"/>
          <p14:tracePt t="81186" x="1428750" y="4984750"/>
          <p14:tracePt t="81203" x="1400175" y="4997450"/>
          <p14:tracePt t="81220" x="1365250" y="5013325"/>
          <p14:tracePt t="81236" x="1333500" y="5026025"/>
          <p14:tracePt t="81252" x="1323975" y="5035550"/>
          <p14:tracePt t="81270" x="1308100" y="5051425"/>
          <p14:tracePt t="81286" x="1292225" y="5060950"/>
          <p14:tracePt t="81302" x="1282700" y="5076825"/>
          <p14:tracePt t="81320" x="1266825" y="5102225"/>
          <p14:tracePt t="81336" x="1254125" y="5133975"/>
          <p14:tracePt t="81353" x="1254125" y="5156200"/>
          <p14:tracePt t="81369" x="1254125" y="5203825"/>
          <p14:tracePt t="81386" x="1254125" y="5241925"/>
          <p14:tracePt t="81402" x="1254125" y="5270500"/>
          <p14:tracePt t="81419" x="1263650" y="5334000"/>
          <p14:tracePt t="81437" x="1276350" y="5378450"/>
          <p14:tracePt t="81453" x="1282700" y="5416550"/>
          <p14:tracePt t="81470" x="1295400" y="5457825"/>
          <p14:tracePt t="81486" x="1295400" y="5480050"/>
          <p14:tracePt t="81502" x="1301750" y="5508625"/>
          <p14:tracePt t="81519" x="1327150" y="5543550"/>
          <p14:tracePt t="81536" x="1339850" y="5575300"/>
          <p14:tracePt t="81552" x="1349375" y="5597525"/>
          <p14:tracePt t="81570" x="1381125" y="5648325"/>
          <p14:tracePt t="81586" x="1393825" y="5680075"/>
          <p14:tracePt t="81604" x="1419225" y="5715000"/>
          <p14:tracePt t="81620" x="1438275" y="5746750"/>
          <p14:tracePt t="81636" x="1454150" y="5768975"/>
          <p14:tracePt t="81652" x="1473200" y="5800725"/>
          <p14:tracePt t="81669" x="1517650" y="5838825"/>
          <p14:tracePt t="81686" x="1543050" y="5883275"/>
          <p14:tracePt t="81704" x="1587500" y="5921375"/>
          <p14:tracePt t="81720" x="1600200" y="5953125"/>
          <p14:tracePt t="81736" x="1609725" y="5975350"/>
          <p14:tracePt t="81753" x="1635125" y="6013450"/>
          <p14:tracePt t="81769" x="1657350" y="6029325"/>
          <p14:tracePt t="81786" x="1695450" y="6029325"/>
          <p14:tracePt t="81803" x="1758950" y="6029325"/>
          <p14:tracePt t="81819" x="1787525" y="6029325"/>
          <p14:tracePt t="81837" x="1822450" y="6029325"/>
          <p14:tracePt t="81854" x="1857375" y="6029325"/>
          <p14:tracePt t="81870" x="1885950" y="6029325"/>
          <p14:tracePt t="81886" x="1908175" y="6029325"/>
          <p14:tracePt t="81903" x="1955800" y="6026150"/>
          <p14:tracePt t="81919" x="2000250" y="6013450"/>
          <p14:tracePt t="81935" x="2038350" y="5994400"/>
          <p14:tracePt t="81953" x="2082800" y="5962650"/>
          <p14:tracePt t="81969" x="2114550" y="5940425"/>
          <p14:tracePt t="81985" x="2124075" y="5908675"/>
          <p14:tracePt t="82003" x="2149475" y="5867400"/>
          <p14:tracePt t="82019" x="2162175" y="5835650"/>
          <p14:tracePt t="82036" x="2178050" y="5819775"/>
          <p14:tracePt t="82053" x="2200275" y="5797550"/>
          <p14:tracePt t="82069" x="2216150" y="5788025"/>
          <p14:tracePt t="82085" x="2232025" y="5778500"/>
          <p14:tracePt t="82103" x="2244725" y="5762625"/>
          <p14:tracePt t="82119" x="2257425" y="5746750"/>
          <p14:tracePt t="82136" x="2266950" y="5730875"/>
          <p14:tracePt t="82139" x="2273300" y="5718175"/>
          <p14:tracePt t="82153" x="2292350" y="5680075"/>
          <p14:tracePt t="82169" x="2298700" y="5645150"/>
          <p14:tracePt t="82186" x="2305050" y="5600700"/>
          <p14:tracePt t="82203" x="2305050" y="5537200"/>
          <p14:tracePt t="82219" x="2305050" y="5492750"/>
          <p14:tracePt t="82236" x="2305050" y="5448300"/>
          <p14:tracePt t="82253" x="2292350" y="5353050"/>
          <p14:tracePt t="82270" x="2270125" y="5286375"/>
          <p14:tracePt t="82287" x="2257425" y="5222875"/>
          <p14:tracePt t="82303" x="2238375" y="5181600"/>
          <p14:tracePt t="82319" x="2225675" y="5149850"/>
          <p14:tracePt t="82336" x="2209800" y="5130800"/>
          <p14:tracePt t="82352" x="2187575" y="5118100"/>
          <p14:tracePt t="82369" x="2165350" y="5092700"/>
          <p14:tracePt t="82386" x="2127250" y="5073650"/>
          <p14:tracePt t="82403" x="2060575" y="5026025"/>
          <p14:tracePt t="82420" x="1993900" y="4997450"/>
          <p14:tracePt t="82436" x="1955800" y="4984750"/>
          <p14:tracePt t="82453" x="1892300" y="4959350"/>
          <p14:tracePt t="82469" x="1847850" y="4946650"/>
          <p14:tracePt t="82485" x="1800225" y="4933950"/>
          <p14:tracePt t="82502" x="1736725" y="4908550"/>
          <p14:tracePt t="82519" x="1698625" y="4895850"/>
          <p14:tracePt t="82537" x="1654175" y="4895850"/>
          <p14:tracePt t="82553" x="1606550" y="4895850"/>
          <p14:tracePt t="82570" x="1584325" y="4899025"/>
          <p14:tracePt t="82586" x="1555750" y="4905375"/>
          <p14:tracePt t="82602" x="1527175" y="4927600"/>
          <p14:tracePt t="82619" x="1501775" y="4940300"/>
          <p14:tracePt t="82635" x="1492250" y="4949825"/>
          <p14:tracePt t="82652" x="1479550" y="4962525"/>
          <p14:tracePt t="82669" x="1470025" y="4975225"/>
          <p14:tracePt t="82686" x="1454150" y="4991100"/>
          <p14:tracePt t="82703" x="1435100" y="5022850"/>
          <p14:tracePt t="82719" x="1425575" y="5038725"/>
          <p14:tracePt t="82736" x="1419225" y="5060950"/>
          <p14:tracePt t="82752" x="1419225" y="5102225"/>
          <p14:tracePt t="82769" x="1419225" y="5124450"/>
          <p14:tracePt t="82786" x="1422400" y="5159375"/>
          <p14:tracePt t="82802" x="1441450" y="5210175"/>
          <p14:tracePt t="82820" x="1447800" y="5238750"/>
          <p14:tracePt t="82836" x="1466850" y="5270500"/>
          <p14:tracePt t="82853" x="1485900" y="5321300"/>
          <p14:tracePt t="82869" x="1495425" y="5343525"/>
          <p14:tracePt t="82886" x="1508125" y="5365750"/>
          <p14:tracePt t="82902" x="1533525" y="5416550"/>
          <p14:tracePt t="82919" x="1546225" y="5448300"/>
          <p14:tracePt t="82938" x="1571625" y="5489575"/>
          <p14:tracePt t="82953" x="1587500" y="5521325"/>
          <p14:tracePt t="82969" x="1606550" y="5543550"/>
          <p14:tracePt t="82987" x="1622425" y="5581650"/>
          <p14:tracePt t="83002" x="1631950" y="5591175"/>
          <p14:tracePt t="83019" x="1647825" y="5600700"/>
          <p14:tracePt t="83036" x="1673225" y="5616575"/>
          <p14:tracePt t="83052" x="1714500" y="5641975"/>
          <p14:tracePt t="83069" x="1752600" y="5667375"/>
          <p14:tracePt t="83087" x="1819275" y="5708650"/>
          <p14:tracePt t="83103" x="1851025" y="5721350"/>
          <p14:tracePt t="83119" x="1860550" y="5730875"/>
          <p14:tracePt t="83137" x="1876425" y="5746750"/>
          <p14:tracePt t="83152" x="1889125" y="5746750"/>
          <p14:tracePt t="83169" x="1911350" y="5746750"/>
          <p14:tracePt t="83187" x="1981200" y="5746750"/>
          <p14:tracePt t="83202" x="2025650" y="5746750"/>
          <p14:tracePt t="83219" x="2063750" y="5746750"/>
          <p14:tracePt t="83236" x="2092325" y="5746750"/>
          <p14:tracePt t="83253" x="2105025" y="5746750"/>
          <p14:tracePt t="83269" x="2114550" y="5746750"/>
          <p14:tracePt t="83286" x="2136775" y="5746750"/>
          <p14:tracePt t="83302" x="2139950" y="5734050"/>
          <p14:tracePt t="83319" x="2152650" y="5727700"/>
          <p14:tracePt t="83337" x="2165350" y="5715000"/>
          <p14:tracePt t="83353" x="2181225" y="5702300"/>
          <p14:tracePt t="83370" x="2190750" y="5692775"/>
          <p14:tracePt t="83387" x="2209800" y="5654675"/>
          <p14:tracePt t="83403" x="2219325" y="5622925"/>
          <p14:tracePt t="83419" x="2225675" y="5607050"/>
          <p14:tracePt t="83436" x="2225675" y="5594350"/>
          <p14:tracePt t="83452" x="2225675" y="5584825"/>
          <p14:tracePt t="83487" x="2225675" y="5568950"/>
          <p14:tracePt t="83503" x="2225675" y="5559425"/>
          <p14:tracePt t="83519" x="2225675" y="5543550"/>
          <p14:tracePt t="83537" x="2225675" y="5502275"/>
          <p14:tracePt t="83553" x="2225675" y="5486400"/>
          <p14:tracePt t="83569" x="2225675" y="5476875"/>
          <p14:tracePt t="83586" x="2225675" y="5457825"/>
          <p14:tracePt t="83602" x="2225675" y="5451475"/>
          <p14:tracePt t="85991" x="2279650" y="5451475"/>
          <p14:tracePt t="85998" x="2403475" y="5451475"/>
          <p14:tracePt t="86006" x="2527300" y="5451475"/>
          <p14:tracePt t="86019" x="2794000" y="5441950"/>
          <p14:tracePt t="86035" x="3187700" y="5403850"/>
          <p14:tracePt t="86052" x="3613150" y="5324475"/>
          <p14:tracePt t="86077" x="4667250" y="5010150"/>
          <p14:tracePt t="86104" x="5588000" y="4705350"/>
          <p14:tracePt t="86138" x="6305550" y="4572000"/>
          <p14:tracePt t="86154" x="6731000" y="4518025"/>
          <p14:tracePt t="86171" x="6937375" y="4498975"/>
          <p14:tracePt t="86187" x="7121525" y="4489450"/>
          <p14:tracePt t="86202" x="7270750" y="4489450"/>
          <p14:tracePt t="86218" x="7458075" y="4473575"/>
          <p14:tracePt t="86235" x="7540625" y="4457700"/>
          <p14:tracePt t="86252" x="7597775" y="4438650"/>
          <p14:tracePt t="86268" x="7642225" y="4425950"/>
          <p14:tracePt t="86285" x="7645400" y="4425950"/>
          <p14:tracePt t="86632" x="7680325" y="4375150"/>
          <p14:tracePt t="86639" x="7724775" y="4314825"/>
          <p14:tracePt t="86653" x="7778750" y="4191000"/>
          <p14:tracePt t="86669" x="7842250" y="4044950"/>
          <p14:tracePt t="86685" x="7886700" y="3902075"/>
          <p14:tracePt t="86703" x="7943850" y="3752850"/>
          <p14:tracePt t="86735" x="8020050" y="3556000"/>
          <p14:tracePt t="86738" x="8032750" y="3514725"/>
          <p14:tracePt t="86769" x="8093075" y="3390900"/>
          <p14:tracePt t="86785" x="8105775" y="3355975"/>
          <p14:tracePt t="86803" x="8131175" y="3273425"/>
          <p14:tracePt t="86819" x="8137525" y="3228975"/>
          <p14:tracePt t="86836" x="8137525" y="3159125"/>
          <p14:tracePt t="86853" x="8096250" y="3054350"/>
          <p14:tracePt t="86869" x="8070850" y="3006725"/>
          <p14:tracePt t="86885" x="8035925" y="2959100"/>
          <p14:tracePt t="86902" x="8013700" y="2924175"/>
          <p14:tracePt t="86918" x="8001000" y="2914650"/>
          <p14:tracePt t="86935" x="7988300" y="2901950"/>
          <p14:tracePt t="86952" x="7959725" y="2898775"/>
          <p14:tracePt t="86968" x="7931150" y="2892425"/>
          <p14:tracePt t="86985" x="7899400" y="2873375"/>
          <p14:tracePt t="87002" x="7791450" y="2851150"/>
          <p14:tracePt t="87018" x="7718425" y="2851150"/>
          <p14:tracePt t="87035" x="7594600" y="2851150"/>
          <p14:tracePt t="87052" x="7362825" y="2857500"/>
          <p14:tracePt t="87068" x="7223125" y="2873375"/>
          <p14:tracePt t="87085" x="7089775" y="2917825"/>
          <p14:tracePt t="87102" x="6940550" y="2974975"/>
          <p14:tracePt t="87119" x="6873875" y="3013075"/>
          <p14:tracePt t="87135" x="6832600" y="3054350"/>
          <p14:tracePt t="87152" x="6769100" y="3117850"/>
          <p14:tracePt t="87168" x="6721475" y="3149600"/>
          <p14:tracePt t="87185" x="6673850" y="3184525"/>
          <p14:tracePt t="87202" x="6578600" y="3228975"/>
          <p14:tracePt t="87218" x="6521450" y="3263900"/>
          <p14:tracePt t="87236" x="6483350" y="3305175"/>
          <p14:tracePt t="87239" x="6451600" y="3336925"/>
          <p14:tracePt t="87252" x="6410325" y="3375025"/>
          <p14:tracePt t="87269" x="6350000" y="3429000"/>
          <p14:tracePt t="87285" x="6289675" y="3479800"/>
          <p14:tracePt t="87302" x="6219825" y="3552825"/>
          <p14:tracePt t="87319" x="6181725" y="3578225"/>
          <p14:tracePt t="87335" x="6149975" y="3597275"/>
          <p14:tracePt t="87351" x="6127750" y="3619500"/>
          <p14:tracePt t="87368" x="6111875" y="3629025"/>
          <p14:tracePt t="87386" x="6102350" y="3644900"/>
          <p14:tracePt t="87402" x="6105525" y="3692525"/>
          <p14:tracePt t="87418" x="6140450" y="3771900"/>
          <p14:tracePt t="87435" x="6181725" y="3848100"/>
          <p14:tracePt t="87451" x="6261100" y="3959225"/>
          <p14:tracePt t="87468" x="6299200" y="4029075"/>
          <p14:tracePt t="87486" x="6327775" y="4095750"/>
          <p14:tracePt t="87501" x="6381750" y="4191000"/>
          <p14:tracePt t="87519" x="6410325" y="4260850"/>
          <p14:tracePt t="87536" x="6461125" y="4321175"/>
          <p14:tracePt t="87552" x="6550025" y="4422775"/>
          <p14:tracePt t="87568" x="6600825" y="4464050"/>
          <p14:tracePt t="87585" x="6619875" y="4505325"/>
          <p14:tracePt t="87602" x="6638925" y="4540250"/>
          <p14:tracePt t="87618" x="6645275" y="4565650"/>
          <p14:tracePt t="87636" x="6645275" y="4575175"/>
          <p14:tracePt t="87652" x="6654800" y="4606925"/>
          <p14:tracePt t="87668" x="6664325" y="4622800"/>
          <p14:tracePt t="87685" x="6664325" y="4638675"/>
          <p14:tracePt t="87701" x="6664325" y="4673600"/>
          <p14:tracePt t="87718" x="6664325" y="4683125"/>
          <p14:tracePt t="87735" x="6664325" y="4692650"/>
          <p14:tracePt t="87738" x="6664325" y="4695825"/>
          <p14:tracePt t="87752" x="6657975" y="4711700"/>
          <p14:tracePt t="87769" x="6642100" y="4721225"/>
          <p14:tracePt t="87786" x="6632575" y="4733925"/>
          <p14:tracePt t="87802" x="6616700" y="4746625"/>
          <p14:tracePt t="87819" x="6607175" y="4762500"/>
          <p14:tracePt t="87835" x="6591300" y="4772025"/>
          <p14:tracePt t="87851" x="6575425" y="4787900"/>
          <p14:tracePt t="87868" x="6565900" y="4797425"/>
          <p14:tracePt t="87886" x="6556375" y="4813300"/>
          <p14:tracePt t="87901" x="6543675" y="4829175"/>
          <p14:tracePt t="87918" x="6543675" y="4838700"/>
          <p14:tracePt t="87936" x="6543675" y="4879975"/>
          <p14:tracePt t="87952" x="6543675" y="4899025"/>
          <p14:tracePt t="87968" x="6543675" y="4937125"/>
          <p14:tracePt t="87986" x="6543675" y="4978400"/>
          <p14:tracePt t="88001" x="6543675" y="5006975"/>
          <p14:tracePt t="88044" x="6550025" y="5006975"/>
          <p14:tracePt t="88051" x="6556375" y="5006975"/>
          <p14:tracePt t="88069" x="6562725" y="5006975"/>
          <p14:tracePt t="88085" x="6565900" y="5006975"/>
          <p14:tracePt t="88480" x="6559550" y="5013325"/>
          <p14:tracePt t="88487" x="6553200" y="5016500"/>
          <p14:tracePt t="88502" x="6543675" y="5022850"/>
          <p14:tracePt t="88518" x="6534150" y="5022850"/>
          <p14:tracePt t="88536" x="6515100" y="5022850"/>
          <p14:tracePt t="88569" x="6496050" y="5022850"/>
          <p14:tracePt t="88602" x="6483350" y="5022850"/>
          <p14:tracePt t="88657" x="6480175" y="5022850"/>
          <p14:tracePt t="88664" x="6470650" y="5022850"/>
          <p14:tracePt t="88671" x="6464300" y="5022850"/>
          <p14:tracePt t="88685" x="6454775" y="5022850"/>
          <p14:tracePt t="88702" x="6445250" y="5022850"/>
          <p14:tracePt t="88719" x="6435725" y="5022850"/>
          <p14:tracePt t="88736" x="6416675" y="5022850"/>
          <p14:tracePt t="88752" x="6403975" y="5022850"/>
          <p14:tracePt t="88768" x="6394450" y="5022850"/>
          <p14:tracePt t="88771" x="6391275" y="5022850"/>
          <p14:tracePt t="88785" x="6381750" y="5022850"/>
          <p14:tracePt t="88801" x="6365875" y="5022850"/>
          <p14:tracePt t="88818" x="6356350" y="5022850"/>
          <p14:tracePt t="88836" x="6340475" y="5022850"/>
          <p14:tracePt t="88852" x="6330950" y="5022850"/>
          <p14:tracePt t="88869" x="6315075" y="5022850"/>
          <p14:tracePt t="88885" x="6302375" y="5022850"/>
          <p14:tracePt t="88902" x="6296025" y="5022850"/>
          <p14:tracePt t="88918" x="6292850" y="5022850"/>
          <p14:tracePt t="88935" x="6283325" y="5022850"/>
          <p14:tracePt t="88951" x="6267450" y="5022850"/>
          <p14:tracePt t="88968" x="6261100" y="5022850"/>
          <p14:tracePt t="88985" x="6257925" y="5022850"/>
          <p14:tracePt t="89071" x="6251575" y="5022850"/>
          <p14:tracePt t="89086" x="6248400" y="5022850"/>
          <p14:tracePt t="89107" x="6242050" y="5022850"/>
          <p14:tracePt t="89591" x="6242050" y="5026025"/>
          <p14:tracePt t="89599" x="6245225" y="5032375"/>
          <p14:tracePt t="89605" x="6248400" y="5035550"/>
          <p14:tracePt t="89618" x="6248400" y="5041900"/>
          <p14:tracePt t="89635" x="6270625" y="5060950"/>
          <p14:tracePt t="89652" x="6280150" y="5070475"/>
          <p14:tracePt t="89685" x="6299200" y="5095875"/>
          <p14:tracePt t="89719" x="6305550" y="5124450"/>
          <p14:tracePt t="89735" x="6305550" y="5137150"/>
          <p14:tracePt t="89751" x="6305550" y="5140325"/>
          <p14:tracePt t="89869" x="6305550" y="5133975"/>
          <p14:tracePt t="89877" x="6315075" y="5127625"/>
          <p14:tracePt t="89885" x="6321425" y="5124450"/>
          <p14:tracePt t="89901" x="6321425" y="5108575"/>
          <p14:tracePt t="89919" x="6321425" y="5089525"/>
          <p14:tracePt t="89935" x="6321425" y="5080000"/>
          <p14:tracePt t="89952" x="6321425" y="5070475"/>
          <p14:tracePt t="89969" x="6321425" y="5048250"/>
          <p14:tracePt t="89985" x="6321425" y="5038725"/>
          <p14:tracePt t="90002" x="6321425" y="5035550"/>
          <p14:tracePt t="90018" x="6321425" y="5022850"/>
          <p14:tracePt t="90034" x="6321425" y="5019675"/>
          <p14:tracePt t="90052" x="6321425" y="5013325"/>
          <p14:tracePt t="90068" x="6318250" y="5010150"/>
          <p14:tracePt t="90106" x="6318250" y="5000625"/>
          <p14:tracePt t="90119" x="6318250" y="4994275"/>
          <p14:tracePt t="90135" x="6318250" y="4984750"/>
          <p14:tracePt t="90152" x="6318250" y="4978400"/>
          <p14:tracePt t="90168" x="6308725" y="4968875"/>
          <p14:tracePt t="90201" x="6302375" y="4965700"/>
          <p14:tracePt t="90412" x="6302375" y="4972050"/>
          <p14:tracePt t="90419" x="6302375" y="4975225"/>
          <p14:tracePt t="90435" x="6302375" y="4991100"/>
          <p14:tracePt t="90452" x="6302375" y="5019675"/>
          <p14:tracePt t="90468" x="6302375" y="5045075"/>
          <p14:tracePt t="90485" x="6302375" y="5067300"/>
          <p14:tracePt t="90502" x="6302375" y="5076825"/>
          <p14:tracePt t="90519" x="6302375" y="5092700"/>
          <p14:tracePt t="90535" x="6302375" y="5108575"/>
          <p14:tracePt t="90552" x="6302375" y="5118100"/>
          <p14:tracePt t="90648" x="6299200" y="5118100"/>
          <p14:tracePt t="90655" x="6292850" y="5118100"/>
          <p14:tracePt t="90669" x="6276975" y="5118100"/>
          <p14:tracePt t="90685" x="6216650" y="5111750"/>
          <p14:tracePt t="90702" x="6086475" y="5086350"/>
          <p14:tracePt t="90719" x="5819775" y="5051425"/>
          <p14:tracePt t="90734" x="5626100" y="5032375"/>
          <p14:tracePt t="90751" x="5429250" y="5013325"/>
          <p14:tracePt t="90768" x="5153025" y="4975225"/>
          <p14:tracePt t="90785" x="4991100" y="4940300"/>
          <p14:tracePt t="90802" x="4826000" y="4892675"/>
          <p14:tracePt t="90805" x="4752975" y="4876800"/>
          <p14:tracePt t="90819" x="4645025" y="4851400"/>
          <p14:tracePt t="90835" x="4546600" y="4816475"/>
          <p14:tracePt t="90851" x="4460875" y="4794250"/>
          <p14:tracePt t="90869" x="4349750" y="4772025"/>
          <p14:tracePt t="90884" x="4283075" y="4759325"/>
          <p14:tracePt t="90901" x="4229100" y="4737100"/>
          <p14:tracePt t="91154" x="4133850" y="4679950"/>
          <p14:tracePt t="91161" x="4057650" y="4613275"/>
          <p14:tracePt t="91169" x="3971925" y="4546600"/>
          <p14:tracePt t="91186" x="3794125" y="4432300"/>
          <p14:tracePt t="91203" x="3502025" y="4248150"/>
          <p14:tracePt t="91219" x="3333750" y="4146550"/>
          <p14:tracePt t="91237" x="3143250" y="4051300"/>
          <p14:tracePt t="91252" x="2952750" y="4006850"/>
          <p14:tracePt t="91268" x="2867025" y="3990975"/>
          <p14:tracePt t="91285" x="2784475" y="3990975"/>
          <p14:tracePt t="91302" x="2724150" y="3994150"/>
          <p14:tracePt t="91319" x="2660650" y="4006850"/>
          <p14:tracePt t="91336" x="2616200" y="4013200"/>
          <p14:tracePt t="91353" x="2559050" y="4019550"/>
          <p14:tracePt t="91369" x="2536825" y="4019550"/>
          <p14:tracePt t="91385" x="2508250" y="4019550"/>
          <p14:tracePt t="91402" x="2489200" y="4019550"/>
          <p14:tracePt t="91418" x="2479675" y="4019550"/>
          <p14:tracePt t="91435" x="2463800" y="4019550"/>
          <p14:tracePt t="91452" x="2447925" y="4019550"/>
          <p14:tracePt t="91469" x="2438400" y="4019550"/>
          <p14:tracePt t="91485" x="2428875" y="4019550"/>
          <p14:tracePt t="91502" x="2425700" y="4019550"/>
          <p14:tracePt t="91560" x="2413000" y="4019550"/>
          <p14:tracePt t="91567" x="2409825" y="4013200"/>
          <p14:tracePt t="91574" x="2403475" y="4010025"/>
          <p14:tracePt t="91585" x="2400300" y="4003675"/>
          <p14:tracePt t="91602" x="2378075" y="3981450"/>
          <p14:tracePt t="91619" x="2362200" y="3971925"/>
          <p14:tracePt t="91636" x="2352675" y="3971925"/>
          <p14:tracePt t="91652" x="2324100" y="3962400"/>
          <p14:tracePt t="91668" x="2305050" y="3956050"/>
          <p14:tracePt t="91685" x="2279650" y="3943350"/>
          <p14:tracePt t="91701" x="2216150" y="3917950"/>
          <p14:tracePt t="91718" x="2152650" y="3905250"/>
          <p14:tracePt t="91735" x="2101850" y="3905250"/>
          <p14:tracePt t="91752" x="2044700" y="3905250"/>
          <p14:tracePt t="91769" x="2022475" y="3905250"/>
          <p14:tracePt t="91785" x="2003425" y="3905250"/>
          <p14:tracePt t="91801" x="1974850" y="3905250"/>
          <p14:tracePt t="91818" x="1958975" y="3905250"/>
          <p14:tracePt t="91835" x="1936750" y="3905250"/>
          <p14:tracePt t="91838" x="1933575" y="3905250"/>
          <p14:tracePt t="91851" x="1924050" y="3905250"/>
          <p14:tracePt t="91869" x="1911350" y="3905250"/>
          <p14:tracePt t="91885" x="1901825" y="3905250"/>
          <p14:tracePt t="91902" x="1882775" y="3905250"/>
          <p14:tracePt t="91919" x="1873250" y="3905250"/>
          <p14:tracePt t="91935" x="1863725" y="3905250"/>
          <p14:tracePt t="91951" x="1854200" y="3905250"/>
          <p14:tracePt t="91996" x="1866900" y="3898900"/>
          <p14:tracePt t="92003" x="1920875" y="3892550"/>
          <p14:tracePt t="92019" x="2114550" y="3873500"/>
          <p14:tracePt t="92035" x="2339975" y="3873500"/>
          <p14:tracePt t="92051" x="2774950" y="3921125"/>
          <p14:tracePt t="92069" x="3203575" y="4000500"/>
          <p14:tracePt t="92087" x="3644900" y="4076700"/>
          <p14:tracePt t="92103" x="3898900" y="4127500"/>
          <p14:tracePt t="92119" x="4168775" y="4159250"/>
          <p14:tracePt t="92136" x="4403725" y="4206875"/>
          <p14:tracePt t="92152" x="4727575" y="4283075"/>
          <p14:tracePt t="92169" x="4914900" y="4340225"/>
          <p14:tracePt t="92187" x="5108575" y="4400550"/>
          <p14:tracePt t="92202" x="5229225" y="4445000"/>
          <p14:tracePt t="92218" x="5340350" y="4486275"/>
          <p14:tracePt t="92235" x="5407025" y="4514850"/>
          <p14:tracePt t="92251" x="5495925" y="4565650"/>
          <p14:tracePt t="92268" x="5553075" y="4594225"/>
          <p14:tracePt t="92285" x="5600700" y="4625975"/>
          <p14:tracePt t="92302" x="5667375" y="4660900"/>
          <p14:tracePt t="92318" x="5695950" y="4673600"/>
          <p14:tracePt t="92335" x="5715000" y="4689475"/>
          <p14:tracePt t="92338" x="5718175" y="4695825"/>
          <p14:tracePt t="92351" x="5746750" y="4705350"/>
          <p14:tracePt t="92368" x="5772150" y="4718050"/>
          <p14:tracePt t="92385" x="5810250" y="4730750"/>
          <p14:tracePt t="92401" x="5883275" y="4749800"/>
          <p14:tracePt t="92418" x="5927725" y="4762500"/>
          <p14:tracePt t="92436" x="5972175" y="4775200"/>
          <p14:tracePt t="92452" x="6038850" y="4803775"/>
          <p14:tracePt t="92468" x="6073775" y="4810125"/>
          <p14:tracePt t="92485" x="6111875" y="4822825"/>
          <p14:tracePt t="92501" x="6203950" y="4851400"/>
          <p14:tracePt t="92517" x="6261100" y="4886325"/>
          <p14:tracePt t="92536" x="6359525" y="4937125"/>
          <p14:tracePt t="92552" x="6391275" y="4956175"/>
          <p14:tracePt t="92568" x="6419850" y="4968875"/>
          <p14:tracePt t="92586" x="6448425" y="4984750"/>
          <p14:tracePt t="92602" x="6480175" y="5003800"/>
          <p14:tracePt t="92618" x="6502400" y="5013325"/>
          <p14:tracePt t="92635" x="6527800" y="5032375"/>
          <p14:tracePt t="92651" x="6575425" y="5064125"/>
          <p14:tracePt t="92668" x="6613525" y="5076825"/>
          <p14:tracePt t="92687" x="6648450" y="5095875"/>
          <p14:tracePt t="92702" x="6664325" y="5095875"/>
          <p14:tracePt t="92719" x="6673850" y="5095875"/>
          <p14:tracePt t="92736" x="6689725" y="5095875"/>
          <p14:tracePt t="92752" x="6699250" y="5095875"/>
          <p14:tracePt t="92768" x="6721475" y="5095875"/>
          <p14:tracePt t="92785" x="6740525" y="5086350"/>
          <p14:tracePt t="92801" x="6750050" y="5083175"/>
          <p14:tracePt t="92818" x="6765925" y="5083175"/>
          <p14:tracePt t="92836" x="6781800" y="5083175"/>
          <p14:tracePt t="92852" x="6784975" y="5083175"/>
          <p14:tracePt t="92869" x="6791325" y="5083175"/>
          <p14:tracePt t="92914" x="6794500" y="5083175"/>
          <p14:tracePt t="93658" x="6775450" y="5064125"/>
          <p14:tracePt t="93664" x="6740525" y="5022850"/>
          <p14:tracePt t="93672" x="6696075" y="4959350"/>
          <p14:tracePt t="93685" x="6654800" y="4860925"/>
          <p14:tracePt t="93701" x="6610350" y="4727575"/>
          <p14:tracePt t="93719" x="6581775" y="4565650"/>
          <p14:tracePt t="93735" x="6575425" y="4422775"/>
          <p14:tracePt t="93768" x="6550025" y="4244975"/>
          <p14:tracePt t="93802" x="6550025" y="4095750"/>
          <p14:tracePt t="93819" x="6550025" y="4057650"/>
          <p14:tracePt t="93835" x="6550025" y="4003675"/>
          <p14:tracePt t="93852" x="6559550" y="3965575"/>
          <p14:tracePt t="93855" x="6565900" y="3946525"/>
          <p14:tracePt t="93868" x="6565900" y="3921125"/>
          <p14:tracePt t="93884" x="6565900" y="3857625"/>
          <p14:tracePt t="93901" x="6565900" y="3822700"/>
          <p14:tracePt t="93917" x="6565900" y="3794125"/>
          <p14:tracePt t="93935" x="6565900" y="3759200"/>
          <p14:tracePt t="93952" x="6565900" y="3749675"/>
          <p14:tracePt t="93968" x="6565900" y="3727450"/>
          <p14:tracePt t="93985" x="6546850" y="3692525"/>
          <p14:tracePt t="94002" x="6540500" y="3641725"/>
          <p14:tracePt t="94018" x="6524625" y="3578225"/>
          <p14:tracePt t="94034" x="6502400" y="3467100"/>
          <p14:tracePt t="94051" x="6502400" y="3429000"/>
          <p14:tracePt t="94067" x="6502400" y="3394075"/>
          <p14:tracePt t="94084" x="6502400" y="3371850"/>
          <p14:tracePt t="94101" x="6499225" y="3362325"/>
          <p14:tracePt t="94118" x="6483350" y="3346450"/>
          <p14:tracePt t="94135" x="6467475" y="3343275"/>
          <p14:tracePt t="94151" x="6457950" y="3330575"/>
          <p14:tracePt t="94168" x="6457950" y="3321050"/>
          <p14:tracePt t="94202" x="6457950" y="3317875"/>
          <p14:tracePt t="94263" x="6454775" y="3317875"/>
          <p14:tracePt t="94277" x="6448425" y="3317875"/>
          <p14:tracePt t="94320" x="6448425" y="3324225"/>
          <p14:tracePt t="94327" x="6448425" y="3327400"/>
          <p14:tracePt t="94336" x="6448425" y="3333750"/>
          <p14:tracePt t="94351" x="6448425" y="3343275"/>
          <p14:tracePt t="94369" x="6448425" y="3368675"/>
          <p14:tracePt t="94385" x="6451600" y="3400425"/>
          <p14:tracePt t="94402" x="6464300" y="3451225"/>
          <p14:tracePt t="94419" x="6473825" y="3540125"/>
          <p14:tracePt t="94435" x="6480175" y="3584575"/>
          <p14:tracePt t="94451" x="6480175" y="3644900"/>
          <p14:tracePt t="94468" x="6486525" y="3717925"/>
          <p14:tracePt t="94485" x="6486525" y="3759200"/>
          <p14:tracePt t="94501" x="6486525" y="3781425"/>
          <p14:tracePt t="94519" x="6486525" y="3822700"/>
          <p14:tracePt t="94535" x="6486525" y="3838575"/>
          <p14:tracePt t="94552" x="6486525" y="3848100"/>
          <p14:tracePt t="94568" x="6486525" y="3867150"/>
          <p14:tracePt t="94584" x="6486525" y="3876675"/>
          <p14:tracePt t="94601" x="6486525" y="3886200"/>
          <p14:tracePt t="94619" x="6486525" y="3902075"/>
          <p14:tracePt t="94663" x="6486525" y="3911600"/>
          <p14:tracePt t="94676" x="6486525" y="3917950"/>
          <p14:tracePt t="94685" x="6486525" y="3921125"/>
          <p14:tracePt t="94701" x="6480175" y="3933825"/>
          <p14:tracePt t="94719" x="6445250" y="3949700"/>
          <p14:tracePt t="94734" x="6413500" y="3968750"/>
          <p14:tracePt t="94751" x="6350000" y="3987800"/>
          <p14:tracePt t="94769" x="6251575" y="4048125"/>
          <p14:tracePt t="94785" x="6159500" y="4098925"/>
          <p14:tracePt t="94802" x="6089650" y="4152900"/>
          <p14:tracePt t="94818" x="5972175" y="4216400"/>
          <p14:tracePt t="94835" x="5892800" y="4248150"/>
          <p14:tracePt t="94851" x="5826125" y="4286250"/>
          <p14:tracePt t="94854" x="5797550" y="4292600"/>
          <p14:tracePt t="94868" x="5753100" y="4305300"/>
          <p14:tracePt t="94884" x="5724525" y="4305300"/>
          <p14:tracePt t="94902" x="5695950" y="4305300"/>
          <p14:tracePt t="94918" x="5667375" y="4305300"/>
          <p14:tracePt t="94935" x="5651500" y="4305300"/>
          <p14:tracePt t="94952" x="5641975" y="4305300"/>
          <p14:tracePt t="94968" x="5629275" y="4298950"/>
          <p14:tracePt t="94985" x="5619750" y="4298950"/>
          <p14:tracePt t="95001" x="5603875" y="4283075"/>
          <p14:tracePt t="95018" x="5588000" y="4273550"/>
          <p14:tracePt t="95034" x="5578475" y="4264025"/>
          <p14:tracePt t="95051" x="5568950" y="4257675"/>
          <p14:tracePt t="95067" x="5562600" y="4257675"/>
          <p14:tracePt t="95084" x="5562600" y="4254500"/>
          <p14:tracePt t="95101" x="5562600" y="4244975"/>
          <p14:tracePt t="95118" x="5562600" y="4222750"/>
          <p14:tracePt t="95135" x="5565775" y="4213225"/>
          <p14:tracePt t="95151" x="5575300" y="4203700"/>
          <p14:tracePt t="95168" x="5591175" y="4168775"/>
          <p14:tracePt t="95185" x="5600700" y="4156075"/>
          <p14:tracePt t="95202" x="5626100" y="4137025"/>
          <p14:tracePt t="95218" x="5661025" y="4111625"/>
          <p14:tracePt t="95235" x="5692775" y="4102100"/>
          <p14:tracePt t="95252" x="5715000" y="4089400"/>
          <p14:tracePt t="95268" x="5743575" y="4076700"/>
          <p14:tracePt t="95285" x="5759450" y="4076700"/>
          <p14:tracePt t="95301" x="5768975" y="4076700"/>
          <p14:tracePt t="95317" x="5788025" y="4076700"/>
          <p14:tracePt t="95334" x="5797550" y="4076700"/>
          <p14:tracePt t="95350" x="5807075" y="4076700"/>
          <p14:tracePt t="96024" x="5819775" y="4079875"/>
          <p14:tracePt t="96031" x="5822950" y="4092575"/>
          <p14:tracePt t="96039" x="5822950" y="4095750"/>
          <p14:tracePt t="96052" x="5835650" y="4105275"/>
          <p14:tracePt t="96068" x="5838825" y="4127500"/>
          <p14:tracePt t="96085" x="5845175" y="4159250"/>
          <p14:tracePt t="96101" x="5845175" y="4184650"/>
          <p14:tracePt t="96134" x="5845175" y="4210050"/>
          <p14:tracePt t="96168" x="5845175" y="4235450"/>
          <p14:tracePt t="96185" x="5845175" y="4238625"/>
          <p14:tracePt t="96394" x="5854700" y="4238625"/>
          <p14:tracePt t="96431" x="5861050" y="4238625"/>
          <p14:tracePt t="96501" x="5861050" y="4232275"/>
          <p14:tracePt t="96509" x="5861050" y="4229100"/>
          <p14:tracePt t="96517" x="5861050" y="4222750"/>
          <p14:tracePt t="96534" x="5861050" y="4213225"/>
          <p14:tracePt t="96551" x="5861050" y="4203700"/>
          <p14:tracePt t="96567" x="5861050" y="4187825"/>
          <p14:tracePt t="96585" x="5861050" y="4184650"/>
          <p14:tracePt t="96845" x="5861050" y="4191000"/>
          <p14:tracePt t="96851" x="5861050" y="4200525"/>
          <p14:tracePt t="96868" x="5867400" y="4210050"/>
          <p14:tracePt t="96885" x="5876925" y="4219575"/>
          <p14:tracePt t="96901" x="5892800" y="4254500"/>
          <p14:tracePt t="96918" x="5892800" y="4276725"/>
          <p14:tracePt t="96934" x="5892800" y="4286250"/>
          <p14:tracePt t="96950" x="5892800" y="4305300"/>
          <p14:tracePt t="96967" x="5892800" y="4314825"/>
          <p14:tracePt t="96985" x="5892800" y="4327525"/>
          <p14:tracePt t="97243" x="5892800" y="4330700"/>
          <p14:tracePt t="97250" x="5892800" y="4340225"/>
          <p14:tracePt t="97257" x="5892800" y="4346575"/>
          <p14:tracePt t="97267" x="5892800" y="4349750"/>
          <p14:tracePt t="97286" x="5892800" y="4384675"/>
          <p14:tracePt t="97301" x="5892800" y="4435475"/>
          <p14:tracePt t="97318" x="5892800" y="4495800"/>
          <p14:tracePt t="97335" x="5899150" y="4581525"/>
          <p14:tracePt t="97351" x="5899150" y="4625975"/>
          <p14:tracePt t="97367" x="5899150" y="4654550"/>
          <p14:tracePt t="97385" x="5899150" y="4679950"/>
          <p14:tracePt t="97401" x="5886450" y="4689475"/>
          <p14:tracePt t="97418" x="5876925" y="4699000"/>
          <p14:tracePt t="97435" x="5873750" y="4714875"/>
          <p14:tracePt t="97451" x="5873750" y="4724400"/>
          <p14:tracePt t="97485" x="5873750" y="4733925"/>
          <p14:tracePt t="97501" x="5873750" y="4749800"/>
          <p14:tracePt t="97518" x="5873750" y="4765675"/>
          <p14:tracePt t="97536" x="5876925" y="4813300"/>
          <p14:tracePt t="97552" x="5889625" y="4851400"/>
          <p14:tracePt t="97568" x="5911850" y="4914900"/>
          <p14:tracePt t="97585" x="5953125" y="5000625"/>
          <p14:tracePt t="97601" x="6003925" y="5051425"/>
          <p14:tracePt t="97617" x="6022975" y="5064125"/>
          <p14:tracePt t="97701" x="6038850" y="5003800"/>
          <p14:tracePt t="97707" x="6057900" y="4911725"/>
          <p14:tracePt t="97718" x="6067425" y="4797425"/>
          <p14:tracePt t="97734" x="6061075" y="4511675"/>
          <p14:tracePt t="97750" x="6032500" y="4314825"/>
          <p14:tracePt t="97768" x="5988050" y="4140200"/>
          <p14:tracePt t="97785" x="5870575" y="3930650"/>
          <p14:tracePt t="97801" x="5781675" y="3816350"/>
          <p14:tracePt t="97818" x="5686425" y="3721100"/>
          <p14:tracePt t="97835" x="5508625" y="3616325"/>
          <p14:tracePt t="97851" x="5387975" y="3562350"/>
          <p14:tracePt t="97868" x="5213350" y="3524250"/>
          <p14:tracePt t="97872" x="5108575" y="3505200"/>
          <p14:tracePt t="97884" x="4924425" y="3521075"/>
          <p14:tracePt t="97900" x="4727575" y="3549650"/>
          <p14:tracePt t="97918" x="4530725" y="3597275"/>
          <p14:tracePt t="97935" x="4292600" y="3689350"/>
          <p14:tracePt t="97951" x="4124325" y="3752850"/>
          <p14:tracePt t="97968" x="4006850" y="3787775"/>
          <p14:tracePt t="97985" x="3879850" y="3835400"/>
          <p14:tracePt t="98001" x="3816350" y="3851275"/>
          <p14:tracePt t="98017" x="3759200" y="3863975"/>
          <p14:tracePt t="98034" x="3740150" y="3876675"/>
          <p14:tracePt t="98292" x="3695700" y="3883025"/>
          <p14:tracePt t="98299" x="3625850" y="3892550"/>
          <p14:tracePt t="98306" x="3556000" y="3902075"/>
          <p14:tracePt t="98317" x="3486150" y="3911600"/>
          <p14:tracePt t="98334" x="3308350" y="3933825"/>
          <p14:tracePt t="98350" x="3225800" y="3943350"/>
          <p14:tracePt t="98368" x="3143250" y="3943350"/>
          <p14:tracePt t="98385" x="3022600" y="3937000"/>
          <p14:tracePt t="98401" x="2930525" y="3930650"/>
          <p14:tracePt t="98418" x="2857500" y="3924300"/>
          <p14:tracePt t="98434" x="2768600" y="3914775"/>
          <p14:tracePt t="98451" x="2711450" y="3914775"/>
          <p14:tracePt t="98467" x="2673350" y="3914775"/>
          <p14:tracePt t="98484" x="2625725" y="3914775"/>
          <p14:tracePt t="98501" x="2609850" y="3914775"/>
          <p14:tracePt t="98519" x="2593975" y="3914775"/>
          <p14:tracePt t="98535" x="2581275" y="3914775"/>
          <p14:tracePt t="98551" x="2571750" y="3914775"/>
          <p14:tracePt t="98568" x="2562225" y="3914775"/>
          <p14:tracePt t="98584" x="2540000" y="3911600"/>
          <p14:tracePt t="98600" x="2530475" y="3911600"/>
          <p14:tracePt t="98617" x="2520950" y="3911600"/>
          <p14:tracePt t="98678" x="2517775" y="3911600"/>
          <p14:tracePt t="98685" x="2511425" y="3911600"/>
          <p14:tracePt t="98701" x="2495550" y="3911600"/>
          <p14:tracePt t="98717" x="2486025" y="3911600"/>
          <p14:tracePt t="98770" x="2486025" y="3905250"/>
          <p14:tracePt t="98785" x="2489200" y="3902075"/>
          <p14:tracePt t="98791" x="2511425" y="3895725"/>
          <p14:tracePt t="98801" x="2530475" y="3889375"/>
          <p14:tracePt t="98819" x="2584450" y="3876675"/>
          <p14:tracePt t="98835" x="2600325" y="3876675"/>
          <p14:tracePt t="98851" x="2613025" y="3876675"/>
          <p14:tracePt t="98867" x="2616200" y="3876675"/>
          <p14:tracePt t="98884" x="2635250" y="3876675"/>
          <p14:tracePt t="98900" x="2644775" y="3876675"/>
          <p14:tracePt t="98919" x="2660650" y="3876675"/>
          <p14:tracePt t="98935" x="2676525" y="3876675"/>
          <p14:tracePt t="98951" x="2679700" y="3876675"/>
          <p14:tracePt t="99769" x="2781300" y="3854450"/>
          <p14:tracePt t="99776" x="2917825" y="3822700"/>
          <p14:tracePt t="99784" x="3073400" y="3800475"/>
          <p14:tracePt t="99801" x="3492500" y="3749675"/>
          <p14:tracePt t="99822" x="4168775" y="3816350"/>
          <p14:tracePt t="99843" x="4914900" y="3956050"/>
          <p14:tracePt t="99869" x="5753100" y="4124325"/>
          <p14:tracePt t="99903" x="6426200" y="4346575"/>
          <p14:tracePt t="99920" x="6613525" y="4413250"/>
          <p14:tracePt t="99941" x="6864350" y="4505325"/>
          <p14:tracePt t="99951" x="6915150" y="4530725"/>
          <p14:tracePt t="99967" x="7064375" y="4597400"/>
          <p14:tracePt t="99984" x="7131050" y="4625975"/>
          <p14:tracePt t="100001" x="7191375" y="4670425"/>
          <p14:tracePt t="100017" x="7248525" y="4718050"/>
          <p14:tracePt t="100033" x="7273925" y="4740275"/>
          <p14:tracePt t="100051" x="7286625" y="4772025"/>
          <p14:tracePt t="100067" x="7308850" y="4806950"/>
          <p14:tracePt t="100084" x="7321550" y="4838700"/>
          <p14:tracePt t="100100" x="7327900" y="4854575"/>
          <p14:tracePt t="100117" x="7327900" y="4892675"/>
          <p14:tracePt t="100133" x="7327900" y="4914900"/>
          <p14:tracePt t="100150" x="7327900" y="4953000"/>
          <p14:tracePt t="100167" x="7327900" y="5016500"/>
          <p14:tracePt t="100184" x="7318375" y="5067300"/>
          <p14:tracePt t="100201" x="7286625" y="5133975"/>
          <p14:tracePt t="100218" x="7254875" y="5210175"/>
          <p14:tracePt t="100234" x="7219950" y="5245100"/>
          <p14:tracePt t="100674" x="7077075" y="5143500"/>
          <p14:tracePt t="100681" x="6832600" y="5029200"/>
          <p14:tracePt t="100689" x="6645275" y="4908550"/>
          <p14:tracePt t="100706" x="6273800" y="4670425"/>
          <p14:tracePt t="100723" x="5794375" y="4438650"/>
          <p14:tracePt t="100744" x="5384800" y="4337050"/>
          <p14:tracePt t="100770" x="5165725" y="4330700"/>
          <p14:tracePt t="100801" x="4972050" y="4346575"/>
          <p14:tracePt t="100817" x="4949825" y="4346575"/>
          <p14:tracePt t="100834" x="4940300" y="4346575"/>
          <p14:tracePt t="100851" x="4921250" y="4346575"/>
          <p14:tracePt t="100867" x="4921250" y="4362450"/>
          <p14:tracePt t="100885" x="4921250" y="4371975"/>
          <p14:tracePt t="100901" x="4930775" y="4387850"/>
          <p14:tracePt t="100917" x="4943475" y="4397375"/>
          <p14:tracePt t="100934" x="4953000" y="4413250"/>
          <p14:tracePt t="100951" x="4965700" y="4425950"/>
          <p14:tracePt t="100967" x="4981575" y="4438650"/>
          <p14:tracePt t="100985" x="4981575" y="4448175"/>
          <p14:tracePt t="101001" x="4981575" y="4460875"/>
          <p14:tracePt t="101017" x="4987925" y="4470400"/>
          <p14:tracePt t="101034" x="4997450" y="4476750"/>
          <p14:tracePt t="101051" x="5013325" y="4486275"/>
          <p14:tracePt t="101067" x="5022850" y="4495800"/>
          <p14:tracePt t="101084" x="5051425" y="4514850"/>
          <p14:tracePt t="101100" x="5099050" y="4530725"/>
          <p14:tracePt t="101117" x="5137150" y="4559300"/>
          <p14:tracePt t="101134" x="5184775" y="4584700"/>
          <p14:tracePt t="101151" x="5235575" y="4603750"/>
          <p14:tracePt t="101167" x="5257800" y="4613275"/>
          <p14:tracePt t="101183" x="5267325" y="4622800"/>
          <p14:tracePt t="101201" x="5289550" y="4645025"/>
          <p14:tracePt t="101217" x="5299075" y="4654550"/>
          <p14:tracePt t="101234" x="5308600" y="4664075"/>
          <p14:tracePt t="101250" x="5324475" y="4686300"/>
          <p14:tracePt t="101267" x="5340350" y="4695825"/>
          <p14:tracePt t="101284" x="5349875" y="4705350"/>
          <p14:tracePt t="101301" x="5359400" y="4721225"/>
          <p14:tracePt t="101318" x="5359400" y="4730750"/>
          <p14:tracePt t="101559" x="5375275" y="4737100"/>
          <p14:tracePt t="101565" x="5403850" y="4743450"/>
          <p14:tracePt t="101572" x="5422900" y="4749800"/>
          <p14:tracePt t="101583" x="5432425" y="4756150"/>
          <p14:tracePt t="101600" x="5461000" y="4772025"/>
          <p14:tracePt t="101617" x="5473700" y="4787900"/>
          <p14:tracePt t="101633" x="5483225" y="4797425"/>
          <p14:tracePt t="101650" x="5502275" y="4810125"/>
          <p14:tracePt t="101667" x="5511800" y="4832350"/>
          <p14:tracePt t="101684" x="5524500" y="4857750"/>
          <p14:tracePt t="101701" x="5543550" y="4899025"/>
          <p14:tracePt t="101718" x="5559425" y="4921250"/>
          <p14:tracePt t="101735" x="5559425" y="4943475"/>
          <p14:tracePt t="101750" x="5559425" y="4965700"/>
          <p14:tracePt t="101767" x="5559425" y="4975225"/>
          <p14:tracePt t="101783" x="5559425" y="4984750"/>
          <p14:tracePt t="101800" x="5559425" y="5003800"/>
          <p14:tracePt t="101817" x="5559425" y="5013325"/>
          <p14:tracePt t="101833" x="5559425" y="5022850"/>
          <p14:tracePt t="101850" x="5559425" y="5057775"/>
          <p14:tracePt t="101867" x="5559425" y="5067300"/>
          <p14:tracePt t="101885" x="5559425" y="5083175"/>
          <p14:tracePt t="101901" x="5559425" y="5092700"/>
          <p14:tracePt t="101917" x="5559425" y="5108575"/>
          <p14:tracePt t="101934" x="5559425" y="5118100"/>
          <p14:tracePt t="101951" x="5559425" y="5130800"/>
          <p14:tracePt t="101968" x="5559425" y="5140325"/>
          <p14:tracePt t="101985" x="5572125" y="5162550"/>
          <p14:tracePt t="102001" x="5581650" y="5172075"/>
          <p14:tracePt t="102017" x="5591175" y="5181600"/>
          <p14:tracePt t="102034" x="5610225" y="5197475"/>
          <p14:tracePt t="102050" x="5626100" y="5213350"/>
          <p14:tracePt t="102067" x="5657850" y="5226050"/>
          <p14:tracePt t="102085" x="5737225" y="5245100"/>
          <p14:tracePt t="102101" x="5788025" y="5245100"/>
          <p14:tracePt t="102118" x="5857875" y="5241925"/>
          <p14:tracePt t="102135" x="5981700" y="5219700"/>
          <p14:tracePt t="102151" x="6051550" y="5181600"/>
          <p14:tracePt t="102167" x="6089650" y="5156200"/>
          <p14:tracePt t="102184" x="6121400" y="5121275"/>
          <p14:tracePt t="102200" x="6165850" y="5086350"/>
          <p14:tracePt t="102217" x="6188075" y="5073650"/>
          <p14:tracePt t="102235" x="6223000" y="5051425"/>
          <p14:tracePt t="102251" x="6245225" y="5038725"/>
          <p14:tracePt t="102268" x="6261100" y="5029200"/>
          <p14:tracePt t="102285" x="6276975" y="5006975"/>
          <p14:tracePt t="102300" x="6286500" y="4997450"/>
          <p14:tracePt t="102317" x="6296025" y="4987925"/>
          <p14:tracePt t="102334" x="6318250" y="4965700"/>
          <p14:tracePt t="102350" x="6327775" y="4943475"/>
          <p14:tracePt t="102367" x="6340475" y="4921250"/>
          <p14:tracePt t="102385" x="6350000" y="4899025"/>
          <p14:tracePt t="102401" x="6356350" y="4889500"/>
          <p14:tracePt t="102418" x="6365875" y="4879975"/>
          <p14:tracePt t="102421" x="6365875" y="4876800"/>
          <p14:tracePt t="102435" x="6372225" y="4860925"/>
          <p14:tracePt t="102450" x="6375400" y="4845050"/>
          <p14:tracePt t="102467" x="6381750" y="4829175"/>
          <p14:tracePt t="102484" x="6397625" y="4806950"/>
          <p14:tracePt t="102500" x="6407150" y="4791075"/>
          <p14:tracePt t="102517" x="6423025" y="4775200"/>
          <p14:tracePt t="102535" x="6442075" y="4733925"/>
          <p14:tracePt t="102551" x="6454775" y="4711700"/>
          <p14:tracePt t="102567" x="6464300" y="4686300"/>
          <p14:tracePt t="102584" x="6483350" y="4638675"/>
          <p14:tracePt t="102600" x="6483350" y="4616450"/>
          <p14:tracePt t="102617" x="6489700" y="4600575"/>
          <p14:tracePt t="102634" x="6489700" y="4584700"/>
          <p14:tracePt t="102650" x="6489700" y="4568825"/>
          <p14:tracePt t="102668" x="6489700" y="4559300"/>
          <p14:tracePt t="102684" x="6489700" y="4546600"/>
          <p14:tracePt t="102701" x="6489700" y="4537075"/>
          <p14:tracePt t="102718" x="6489700" y="4524375"/>
          <p14:tracePt t="102734" x="6489700" y="4514850"/>
          <p14:tracePt t="102750" x="6489700" y="4511675"/>
          <p14:tracePt t="102783" x="6489700" y="4505325"/>
          <p14:tracePt t="102820" x="6489700" y="4502150"/>
          <p14:tracePt t="102835" x="6486525" y="4502150"/>
          <p14:tracePt t="102841" x="6483350" y="4502150"/>
          <p14:tracePt t="102850" x="6470650" y="4502150"/>
          <p14:tracePt t="102867" x="6461125" y="4502150"/>
          <p14:tracePt t="102884" x="6448425" y="4502150"/>
          <p14:tracePt t="102900" x="6438900" y="4502150"/>
          <p14:tracePt t="102917" x="6410325" y="4505325"/>
          <p14:tracePt t="102920" x="6397625" y="4508500"/>
          <p14:tracePt t="102934" x="6375400" y="4521200"/>
          <p14:tracePt t="102950" x="6343650" y="4540250"/>
          <p14:tracePt t="102967" x="6334125" y="4549775"/>
          <p14:tracePt t="102984" x="6318250" y="4565650"/>
          <p14:tracePt t="103000" x="6302375" y="4568825"/>
          <p14:tracePt t="103017" x="6292850" y="4568825"/>
          <p14:tracePt t="103034" x="6289675" y="4568825"/>
          <p14:tracePt t="103670" x="6289675" y="4575175"/>
          <p14:tracePt t="103676" x="6289675" y="4578350"/>
          <p14:tracePt t="103684" x="6289675" y="4584700"/>
          <p14:tracePt t="103701" x="6296025" y="4594225"/>
          <p14:tracePt t="103717" x="6315075" y="4610100"/>
          <p14:tracePt t="103733" x="6324600" y="4619625"/>
          <p14:tracePt t="103767" x="6324600" y="4629150"/>
          <p14:tracePt t="103801" x="6330950" y="4629150"/>
          <p14:tracePt t="103898" x="6330950" y="4625975"/>
          <p14:tracePt t="103904" x="6330950" y="4622800"/>
          <p14:tracePt t="103918" x="6330950" y="4613275"/>
          <p14:tracePt t="103950" x="6330950" y="4606925"/>
          <p14:tracePt t="103968" x="6330950" y="4603750"/>
          <p14:tracePt t="103989" x="6330950" y="4597400"/>
          <p14:tracePt t="104439" x="6330950" y="4594225"/>
          <p14:tracePt t="104446" x="6330950" y="4587875"/>
          <p14:tracePt t="104453" x="6330950" y="4584700"/>
          <p14:tracePt t="104467" x="6330950" y="4556125"/>
          <p14:tracePt t="104484" x="6330950" y="4533900"/>
          <p14:tracePt t="104501" x="6330950" y="4518025"/>
          <p14:tracePt t="104517" x="6330950" y="4489450"/>
          <p14:tracePt t="104550" x="6330950" y="4470400"/>
          <p14:tracePt t="104583" x="6330950" y="4441825"/>
          <p14:tracePt t="104600" x="6330950" y="4425950"/>
          <p14:tracePt t="104618" x="6315075" y="4375150"/>
          <p14:tracePt t="104634" x="6296025" y="4352925"/>
          <p14:tracePt t="104651" x="6292850" y="4321175"/>
          <p14:tracePt t="104667" x="6292850" y="4302125"/>
          <p14:tracePt t="104683" x="6286500" y="4292600"/>
          <p14:tracePt t="104700" x="6286500" y="4276725"/>
          <p14:tracePt t="104717" x="6286500" y="4260850"/>
          <p14:tracePt t="104733" x="6280150" y="4251325"/>
          <p14:tracePt t="104751" x="6280150" y="4241800"/>
          <p14:tracePt t="104768" x="6276975" y="4232275"/>
          <p14:tracePt t="104784" x="6276975" y="4229100"/>
          <p14:tracePt t="104845" x="6276975" y="4222750"/>
          <p14:tracePt t="104859" x="6276975" y="4216400"/>
          <p14:tracePt t="104867" x="6276975" y="4213225"/>
          <p14:tracePt t="104883" x="6276975" y="4206875"/>
          <p14:tracePt t="104901" x="6276975" y="4203700"/>
          <p14:tracePt t="104917" x="6276975" y="4197350"/>
          <p14:tracePt t="104939" x="6276975" y="4194175"/>
          <p14:tracePt t="105046" x="6276975" y="4184650"/>
          <p14:tracePt t="105280" x="6308725" y="4194175"/>
          <p14:tracePt t="105287" x="6327775" y="4206875"/>
          <p14:tracePt t="105301" x="6375400" y="4219575"/>
          <p14:tracePt t="105334" x="6457950" y="4244975"/>
          <p14:tracePt t="105366" x="6578600" y="4244975"/>
          <p14:tracePt t="105383" x="6623050" y="4244975"/>
          <p14:tracePt t="105400" x="6661150" y="4241800"/>
          <p14:tracePt t="105416" x="6702425" y="4219575"/>
          <p14:tracePt t="105434" x="6718300" y="4206875"/>
          <p14:tracePt t="105450" x="6746875" y="4178300"/>
          <p14:tracePt t="105467" x="6759575" y="4162425"/>
          <p14:tracePt t="105484" x="6769100" y="4152900"/>
          <p14:tracePt t="105501" x="6778625" y="4137025"/>
          <p14:tracePt t="105517" x="6778625" y="4127500"/>
          <p14:tracePt t="106194" x="6813550" y="4086225"/>
          <p14:tracePt t="106201" x="6877050" y="4010025"/>
          <p14:tracePt t="106217" x="7010400" y="3860800"/>
          <p14:tracePt t="106233" x="7137400" y="3733800"/>
          <p14:tracePt t="106249" x="7254875" y="3616325"/>
          <p14:tracePt t="106266" x="7305675" y="3571875"/>
          <p14:tracePt t="106283" x="7327900" y="3546475"/>
          <p14:tracePt t="106317" x="7381875" y="3508375"/>
          <p14:tracePt t="106351" x="7448550" y="3454400"/>
          <p14:tracePt t="106367" x="7473950" y="3429000"/>
          <p14:tracePt t="106383" x="7521575" y="3394075"/>
          <p14:tracePt t="106399" x="7588250" y="3340100"/>
          <p14:tracePt t="106416" x="7635875" y="3314700"/>
          <p14:tracePt t="106433" x="7673975" y="3289300"/>
          <p14:tracePt t="106451" x="7724775" y="3244850"/>
          <p14:tracePt t="106467" x="7756525" y="3225800"/>
          <p14:tracePt t="106485" x="7766050" y="3209925"/>
          <p14:tracePt t="106501" x="7781925" y="3194050"/>
          <p14:tracePt t="106517" x="7788275" y="3184525"/>
          <p14:tracePt t="106533" x="7788275" y="3175000"/>
          <p14:tracePt t="106571" x="7788275" y="3165475"/>
          <p14:tracePt t="106664" x="7788275" y="31591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http://domenicus.malleotus.free.fr/v/img/small/bles_009_(fleurs)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428625"/>
            <a:ext cx="4286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8" descr="http://www.hcp-medias.com/Botanique/Plantes%20%C3%A0%20fleur/Angiospermes/Monocotyl%C3%A9dones/H%204322%20Fleur%20de%20bl%C3%A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14688"/>
            <a:ext cx="442912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ZoneTexte 9"/>
          <p:cNvSpPr txBox="1">
            <a:spLocks noChangeArrowheads="1"/>
          </p:cNvSpPr>
          <p:nvPr/>
        </p:nvSpPr>
        <p:spPr bwMode="auto">
          <a:xfrm>
            <a:off x="0" y="428625"/>
            <a:ext cx="46434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t>*</a:t>
            </a:r>
            <a:r>
              <a:rPr lang="fr-FR" altLang="fr-FR" sz="2800">
                <a:solidFill>
                  <a:srgbClr val="FF0000"/>
                </a:solidFill>
              </a:rPr>
              <a:t>Androcée</a:t>
            </a:r>
            <a:r>
              <a:rPr lang="fr-FR" altLang="fr-FR" sz="2800"/>
              <a:t>: un verticille de </a:t>
            </a:r>
            <a:r>
              <a:rPr lang="fr-FR" altLang="fr-FR" sz="2800">
                <a:solidFill>
                  <a:srgbClr val="008000"/>
                </a:solidFill>
              </a:rPr>
              <a:t>3 étamines </a:t>
            </a:r>
            <a:r>
              <a:rPr lang="fr-FR" altLang="fr-FR" sz="2800"/>
              <a:t>libres</a:t>
            </a:r>
          </a:p>
          <a:p>
            <a:pPr eaLnBrk="1" hangingPunct="1"/>
            <a:r>
              <a:rPr lang="fr-FR" altLang="fr-FR" sz="2800"/>
              <a:t>*Etam. à filet fin</a:t>
            </a:r>
          </a:p>
          <a:p>
            <a:pPr eaLnBrk="1" hangingPunct="1"/>
            <a:r>
              <a:rPr lang="fr-FR" altLang="fr-FR" sz="2800"/>
              <a:t>*Anthère medifixe, introrse, oscillante et en forme de 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443"/>
    </mc:Choice>
    <mc:Fallback>
      <p:transition spd="slow" advTm="2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38" x="7759700" y="3146425"/>
          <p14:tracePt t="3744" x="7699375" y="3130550"/>
          <p14:tracePt t="3758" x="7556500" y="3092450"/>
          <p14:tracePt t="3792" x="7169150" y="2952750"/>
          <p14:tracePt t="3826" x="6467475" y="2514600"/>
          <p14:tracePt t="3844" x="6051550" y="2193925"/>
          <p14:tracePt t="3860" x="5797550" y="1974850"/>
          <p14:tracePt t="3875" x="5629275" y="1851025"/>
          <p14:tracePt t="3891" x="5524500" y="1765300"/>
          <p14:tracePt t="3908" x="5432425" y="1695450"/>
          <p14:tracePt t="3924" x="5394325" y="1676400"/>
          <p14:tracePt t="3941" x="5384800" y="1673225"/>
          <p14:tracePt t="3958" x="5375275" y="1666875"/>
          <p14:tracePt t="3975" x="5378450" y="1663700"/>
          <p14:tracePt t="3992" x="5429250" y="1651000"/>
          <p14:tracePt t="4008" x="5629275" y="1606550"/>
          <p14:tracePt t="4024" x="5781675" y="1587500"/>
          <p14:tracePt t="4040" x="5930900" y="1581150"/>
          <p14:tracePt t="4059" x="6092825" y="1571625"/>
          <p14:tracePt t="4075" x="6159500" y="1565275"/>
          <p14:tracePt t="4092" x="6197600" y="1558925"/>
          <p14:tracePt t="4108" x="6210300" y="1552575"/>
          <p14:tracePt t="4125" x="6210300" y="1549400"/>
          <p14:tracePt t="4141" x="6197600" y="1527175"/>
          <p14:tracePt t="4158" x="6054725" y="1441450"/>
          <p14:tracePt t="4174" x="5848350" y="1333500"/>
          <p14:tracePt t="4191" x="5546725" y="1206500"/>
          <p14:tracePt t="4213" x="5099050" y="1069975"/>
          <p14:tracePt t="4225" x="4860925" y="1012825"/>
          <p14:tracePt t="4242" x="4632325" y="981075"/>
          <p14:tracePt t="4258" x="4368800" y="981075"/>
          <p14:tracePt t="4275" x="4206875" y="996950"/>
          <p14:tracePt t="4293" x="4016375" y="1047750"/>
          <p14:tracePt t="4308" x="3908425" y="1082675"/>
          <p14:tracePt t="4324" x="3810000" y="1108075"/>
          <p14:tracePt t="4340" x="3721100" y="1139825"/>
          <p14:tracePt t="4358" x="3609975" y="1162050"/>
          <p14:tracePt t="4375" x="3552825" y="1174750"/>
          <p14:tracePt t="4392" x="3514725" y="1193800"/>
          <p14:tracePt t="4408" x="3508375" y="1196975"/>
          <p14:tracePt t="4708" x="3454400" y="1193800"/>
          <p14:tracePt t="4715" x="3362325" y="1174750"/>
          <p14:tracePt t="4724" x="3248025" y="1155700"/>
          <p14:tracePt t="4741" x="3041650" y="1136650"/>
          <p14:tracePt t="4758" x="2701925" y="1127125"/>
          <p14:tracePt t="4774" x="2508250" y="1127125"/>
          <p14:tracePt t="4791" x="2324100" y="1127125"/>
          <p14:tracePt t="4807" x="2105025" y="1101725"/>
          <p14:tracePt t="4824" x="1997075" y="1092200"/>
          <p14:tracePt t="4841" x="1914525" y="1085850"/>
          <p14:tracePt t="4857" x="1784350" y="1079500"/>
          <p14:tracePt t="4874" x="1714500" y="1079500"/>
          <p14:tracePt t="4891" x="1654175" y="1082675"/>
          <p14:tracePt t="4907" x="1597025" y="1101725"/>
          <p14:tracePt t="4924" x="1571625" y="1117600"/>
          <p14:tracePt t="4941" x="1543050" y="1130300"/>
          <p14:tracePt t="4958" x="1527175" y="1152525"/>
          <p14:tracePt t="4974" x="1517650" y="1162050"/>
          <p14:tracePt t="4991" x="1508125" y="1177925"/>
          <p14:tracePt t="5007" x="1501775" y="1196975"/>
          <p14:tracePt t="5024" x="1501775" y="1212850"/>
          <p14:tracePt t="5041" x="1504950" y="1235075"/>
          <p14:tracePt t="5057" x="1543050" y="1279525"/>
          <p14:tracePt t="5075" x="1606550" y="1308100"/>
          <p14:tracePt t="5092" x="1711325" y="1343025"/>
          <p14:tracePt t="5108" x="1749425" y="1355725"/>
          <p14:tracePt t="5124" x="1803400" y="1371600"/>
          <p14:tracePt t="5141" x="1863725" y="1371600"/>
          <p14:tracePt t="5157" x="2003425" y="1371600"/>
          <p14:tracePt t="5174" x="2108200" y="1355725"/>
          <p14:tracePt t="5192" x="2257425" y="1308100"/>
          <p14:tracePt t="5208" x="2365375" y="1273175"/>
          <p14:tracePt t="5229" x="2527300" y="1212850"/>
          <p14:tracePt t="5240" x="2555875" y="1200150"/>
          <p14:tracePt t="5257" x="2641600" y="1158875"/>
          <p14:tracePt t="5274" x="2673350" y="1146175"/>
          <p14:tracePt t="5292" x="2686050" y="1136650"/>
          <p14:tracePt t="5308" x="2695575" y="1136650"/>
          <p14:tracePt t="5325" x="2708275" y="1136650"/>
          <p14:tracePt t="5385" x="2698750" y="1136650"/>
          <p14:tracePt t="5392" x="2695575" y="1136650"/>
          <p14:tracePt t="5407" x="2679700" y="1136650"/>
          <p14:tracePt t="5424" x="2616200" y="1127125"/>
          <p14:tracePt t="5442" x="2498725" y="1127125"/>
          <p14:tracePt t="5458" x="2425700" y="1127125"/>
          <p14:tracePt t="5475" x="2359025" y="1127125"/>
          <p14:tracePt t="5491" x="2263775" y="1127125"/>
          <p14:tracePt t="5507" x="2212975" y="1130300"/>
          <p14:tracePt t="5524" x="2174875" y="1143000"/>
          <p14:tracePt t="5541" x="2117725" y="1168400"/>
          <p14:tracePt t="5557" x="2085975" y="1181100"/>
          <p14:tracePt t="5574" x="2063750" y="1193800"/>
          <p14:tracePt t="5591" x="2019300" y="1209675"/>
          <p14:tracePt t="5607" x="1997075" y="1228725"/>
          <p14:tracePt t="5624" x="1987550" y="1235075"/>
          <p14:tracePt t="5641" x="1952625" y="1241425"/>
          <p14:tracePt t="5657" x="1936750" y="1244600"/>
          <p14:tracePt t="5674" x="1920875" y="1250950"/>
          <p14:tracePt t="5691" x="1901825" y="1257300"/>
          <p14:tracePt t="5707" x="1892300" y="1260475"/>
          <p14:tracePt t="5725" x="1882775" y="1260475"/>
          <p14:tracePt t="5741" x="1860550" y="1260475"/>
          <p14:tracePt t="5757" x="1851025" y="1260475"/>
          <p14:tracePt t="5821" x="1847850" y="1260475"/>
          <p14:tracePt t="5831" x="1841500" y="1260475"/>
          <p14:tracePt t="5843" x="1831975" y="1266825"/>
          <p14:tracePt t="5858" x="1822450" y="1270000"/>
          <p14:tracePt t="5874" x="1806575" y="1270000"/>
          <p14:tracePt t="5891" x="1793875" y="1270000"/>
          <p14:tracePt t="5907" x="1784350" y="1282700"/>
          <p14:tracePt t="5924" x="1771650" y="1282700"/>
          <p14:tracePt t="5941" x="1752600" y="1282700"/>
          <p14:tracePt t="5958" x="1736725" y="1282700"/>
          <p14:tracePt t="5975" x="1708150" y="1282700"/>
          <p14:tracePt t="5992" x="1673225" y="1292225"/>
          <p14:tracePt t="6008" x="1644650" y="1298575"/>
          <p14:tracePt t="6025" x="1622425" y="1304925"/>
          <p14:tracePt t="6041" x="1581150" y="1311275"/>
          <p14:tracePt t="6057" x="1558925" y="1317625"/>
          <p14:tracePt t="6074" x="1536700" y="1317625"/>
          <p14:tracePt t="6091" x="1520825" y="1317625"/>
          <p14:tracePt t="6107" x="1511300" y="1317625"/>
          <p14:tracePt t="6125" x="1508125" y="1317625"/>
          <p14:tracePt t="6441" x="1517650" y="1371600"/>
          <p14:tracePt t="6449" x="1536700" y="1463675"/>
          <p14:tracePt t="6461" x="1603375" y="1685925"/>
          <p14:tracePt t="6478" x="1651000" y="1873250"/>
          <p14:tracePt t="6494" x="1717675" y="2070100"/>
          <p14:tracePt t="6511" x="1809750" y="2343150"/>
          <p14:tracePt t="6524" x="1835150" y="2413000"/>
          <p14:tracePt t="6558" x="1990725" y="2774950"/>
          <p14:tracePt t="6592" x="2120900" y="3060700"/>
          <p14:tracePt t="6608" x="2159000" y="3140075"/>
          <p14:tracePt t="6624" x="2181225" y="3187700"/>
          <p14:tracePt t="6641" x="2206625" y="3260725"/>
          <p14:tracePt t="6658" x="2219325" y="3305175"/>
          <p14:tracePt t="6674" x="2232025" y="3349625"/>
          <p14:tracePt t="6691" x="2238375" y="3400425"/>
          <p14:tracePt t="6708" x="2238375" y="3419475"/>
          <p14:tracePt t="6711" x="2238375" y="3432175"/>
          <p14:tracePt t="6725" x="2244725" y="3460750"/>
          <p14:tracePt t="6741" x="2244725" y="3482975"/>
          <p14:tracePt t="6757" x="2247900" y="3514725"/>
          <p14:tracePt t="6774" x="2247900" y="3536950"/>
          <p14:tracePt t="6791" x="2273300" y="3578225"/>
          <p14:tracePt t="6808" x="2279650" y="3600450"/>
          <p14:tracePt t="6825" x="2298700" y="3663950"/>
          <p14:tracePt t="6841" x="2311400" y="3727450"/>
          <p14:tracePt t="6858" x="2333625" y="3790950"/>
          <p14:tracePt t="6874" x="2362200" y="3886200"/>
          <p14:tracePt t="6890" x="2371725" y="3921125"/>
          <p14:tracePt t="7375" x="2339975" y="3962400"/>
          <p14:tracePt t="7382" x="2305050" y="4016375"/>
          <p14:tracePt t="7391" x="2263775" y="4057650"/>
          <p14:tracePt t="7407" x="2187575" y="4162425"/>
          <p14:tracePt t="7424" x="2098675" y="4273550"/>
          <p14:tracePt t="7441" x="2044700" y="4343400"/>
          <p14:tracePt t="7458" x="2000250" y="4394200"/>
          <p14:tracePt t="7491" x="1920875" y="4489450"/>
          <p14:tracePt t="7524" x="1873250" y="4540250"/>
          <p14:tracePt t="7541" x="1863725" y="4556125"/>
          <p14:tracePt t="7558" x="1844675" y="4572000"/>
          <p14:tracePt t="7573" x="1828800" y="4600575"/>
          <p14:tracePt t="7590" x="1819275" y="4610100"/>
          <p14:tracePt t="7608" x="1809750" y="4619625"/>
          <p14:tracePt t="7624" x="1809750" y="4632325"/>
          <p14:tracePt t="7641" x="1809750" y="4648200"/>
          <p14:tracePt t="7658" x="1809750" y="4657725"/>
          <p14:tracePt t="7691" x="1806575" y="4664075"/>
          <p14:tracePt t="7707" x="1806575" y="4667250"/>
          <p14:tracePt t="7724" x="1793875" y="4679950"/>
          <p14:tracePt t="7741" x="1793875" y="4689475"/>
          <p14:tracePt t="7760" x="1793875" y="4699000"/>
          <p14:tracePt t="7775" x="1793875" y="4705350"/>
          <p14:tracePt t="7803" x="1793875" y="4708525"/>
          <p14:tracePt t="7845" x="1793875" y="4714875"/>
          <p14:tracePt t="7874" x="1793875" y="4718050"/>
          <p14:tracePt t="7889" x="1790700" y="4718050"/>
          <p14:tracePt t="7924" x="1790700" y="4724400"/>
          <p14:tracePt t="7952" x="1790700" y="4727575"/>
          <p14:tracePt t="7995" x="1790700" y="4733925"/>
          <p14:tracePt t="8010" x="1790700" y="4737100"/>
          <p14:tracePt t="8031" x="1803400" y="4749800"/>
          <p14:tracePt t="8039" x="1806575" y="4749800"/>
          <p14:tracePt t="8045" x="1812925" y="4749800"/>
          <p14:tracePt t="8059" x="1822450" y="4749800"/>
          <p14:tracePt t="8074" x="1831975" y="4749800"/>
          <p14:tracePt t="8091" x="1841500" y="4749800"/>
          <p14:tracePt t="8107" x="1857375" y="4749800"/>
          <p14:tracePt t="8124" x="1870075" y="4749800"/>
          <p14:tracePt t="8141" x="1876425" y="4749800"/>
          <p14:tracePt t="8158" x="1885950" y="4749800"/>
          <p14:tracePt t="8174" x="1895475" y="4730750"/>
          <p14:tracePt t="8191" x="1914525" y="4702175"/>
          <p14:tracePt t="8209" x="1933575" y="4591050"/>
          <p14:tracePt t="8224" x="1933575" y="4511675"/>
          <p14:tracePt t="8240" x="1930400" y="4425950"/>
          <p14:tracePt t="8257" x="1914525" y="4308475"/>
          <p14:tracePt t="8274" x="1841500" y="4092575"/>
          <p14:tracePt t="8290" x="1778000" y="3959225"/>
          <p14:tracePt t="8308" x="1685925" y="3711575"/>
          <p14:tracePt t="8324" x="1631950" y="3533775"/>
          <p14:tracePt t="8341" x="1584325" y="3359150"/>
          <p14:tracePt t="8358" x="1508125" y="3076575"/>
          <p14:tracePt t="8374" x="1473200" y="2901950"/>
          <p14:tracePt t="8390" x="1406525" y="2714625"/>
          <p14:tracePt t="8408" x="1308100" y="2508250"/>
          <p14:tracePt t="8424" x="1228725" y="2393950"/>
          <p14:tracePt t="8441" x="1168400" y="2270125"/>
          <p14:tracePt t="8459" x="1095375" y="2159000"/>
          <p14:tracePt t="8475" x="1060450" y="2101850"/>
          <p14:tracePt t="8491" x="1031875" y="2054225"/>
          <p14:tracePt t="8508" x="987425" y="1987550"/>
          <p14:tracePt t="8523" x="962025" y="1955800"/>
          <p14:tracePt t="8540" x="936625" y="1930400"/>
          <p14:tracePt t="8558" x="920750" y="1901825"/>
          <p14:tracePt t="8574" x="911225" y="1892300"/>
          <p14:tracePt t="8591" x="904875" y="1892300"/>
          <p14:tracePt t="8608" x="917575" y="1892300"/>
          <p14:tracePt t="8624" x="962025" y="1892300"/>
          <p14:tracePt t="8640" x="1057275" y="1905000"/>
          <p14:tracePt t="8658" x="1247775" y="1958975"/>
          <p14:tracePt t="8674" x="1387475" y="1984375"/>
          <p14:tracePt t="8690" x="1539875" y="2012950"/>
          <p14:tracePt t="8708" x="1806575" y="2057400"/>
          <p14:tracePt t="8724" x="1981200" y="2076450"/>
          <p14:tracePt t="8740" x="2174875" y="2085975"/>
          <p14:tracePt t="8744" x="2244725" y="2085975"/>
          <p14:tracePt t="8758" x="2359025" y="2085975"/>
          <p14:tracePt t="8774" x="2463800" y="2085975"/>
          <p14:tracePt t="8790" x="2546350" y="2082800"/>
          <p14:tracePt t="8808" x="2647950" y="2066925"/>
          <p14:tracePt t="8823" x="2701925" y="2054225"/>
          <p14:tracePt t="8840" x="2746375" y="2047875"/>
          <p14:tracePt t="8857" x="2809875" y="2028825"/>
          <p14:tracePt t="8873" x="2841625" y="2028825"/>
          <p14:tracePt t="8890" x="2870200" y="2028825"/>
          <p14:tracePt t="8907" x="2882900" y="2028825"/>
          <p14:tracePt t="8924" x="2889250" y="2028825"/>
          <p14:tracePt t="9023" x="2886075" y="2028825"/>
          <p14:tracePt t="9030" x="2882900" y="2028825"/>
          <p14:tracePt t="9041" x="2876550" y="2028825"/>
          <p14:tracePt t="9058" x="2863850" y="2028825"/>
          <p14:tracePt t="9073" x="2847975" y="2028825"/>
          <p14:tracePt t="9090" x="2838450" y="2041525"/>
          <p14:tracePt t="9107" x="2803525" y="2041525"/>
          <p14:tracePt t="9124" x="2733675" y="2041525"/>
          <p14:tracePt t="9140" x="2641600" y="2041525"/>
          <p14:tracePt t="9158" x="2524125" y="2041525"/>
          <p14:tracePt t="9174" x="2463800" y="2041525"/>
          <p14:tracePt t="9191" x="2400300" y="2028825"/>
          <p14:tracePt t="9207" x="2301875" y="2016125"/>
          <p14:tracePt t="9223" x="2263775" y="2003425"/>
          <p14:tracePt t="9240" x="2225675" y="1990725"/>
          <p14:tracePt t="9258" x="2197100" y="1978025"/>
          <p14:tracePt t="9274" x="2181225" y="1962150"/>
          <p14:tracePt t="9295" x="2171700" y="1949450"/>
          <p14:tracePt t="9307" x="2174875" y="1939925"/>
          <p14:tracePt t="9324" x="2187575" y="1927225"/>
          <p14:tracePt t="9340" x="2219325" y="1901825"/>
          <p14:tracePt t="9357" x="2286000" y="1882775"/>
          <p14:tracePt t="9373" x="2339975" y="1870075"/>
          <p14:tracePt t="9391" x="2403475" y="1847850"/>
          <p14:tracePt t="9408" x="2482850" y="1841500"/>
          <p14:tracePt t="9424" x="2549525" y="1841500"/>
          <p14:tracePt t="9441" x="2619375" y="1841500"/>
          <p14:tracePt t="9457" x="2692400" y="1857375"/>
          <p14:tracePt t="9474" x="2730500" y="1863725"/>
          <p14:tracePt t="9490" x="2752725" y="1870075"/>
          <p14:tracePt t="9507" x="2794000" y="1876425"/>
          <p14:tracePt t="9523" x="2816225" y="1882775"/>
          <p14:tracePt t="9541" x="2844800" y="1889125"/>
          <p14:tracePt t="9557" x="2901950" y="1901825"/>
          <p14:tracePt t="9574" x="2936875" y="1901825"/>
          <p14:tracePt t="9591" x="2981325" y="1908175"/>
          <p14:tracePt t="9607" x="3038475" y="1933575"/>
          <p14:tracePt t="9624" x="3063875" y="1943100"/>
          <p14:tracePt t="9641" x="3092450" y="1955800"/>
          <p14:tracePt t="9657" x="3121025" y="1978025"/>
          <p14:tracePt t="9674" x="3143250" y="1990725"/>
          <p14:tracePt t="9691" x="3159125" y="2000250"/>
          <p14:tracePt t="9707" x="3197225" y="2016125"/>
          <p14:tracePt t="9724" x="3213100" y="2035175"/>
          <p14:tracePt t="9741" x="3222625" y="2051050"/>
          <p14:tracePt t="9757" x="3244850" y="2070100"/>
          <p14:tracePt t="9774" x="3254375" y="2092325"/>
          <p14:tracePt t="9790" x="3263900" y="2108200"/>
          <p14:tracePt t="9807" x="3263900" y="2162175"/>
          <p14:tracePt t="9824" x="3244850" y="2216150"/>
          <p14:tracePt t="9842" x="3184525" y="2314575"/>
          <p14:tracePt t="9857" x="3111500" y="2390775"/>
          <p14:tracePt t="9874" x="2962275" y="2501900"/>
          <p14:tracePt t="9892" x="2717800" y="2689225"/>
          <p14:tracePt t="9907" x="2514600" y="2797175"/>
          <p14:tracePt t="9925" x="2254250" y="2905125"/>
          <p14:tracePt t="9940" x="1993900" y="2987675"/>
          <p14:tracePt t="9957" x="1489075" y="3108325"/>
          <p14:tracePt t="9974" x="1111250" y="3168650"/>
          <p14:tracePt t="9992" x="628650" y="3235325"/>
          <p14:tracePt t="10008" x="412750" y="3254375"/>
          <p14:tracePt t="10025" x="215900" y="3273425"/>
          <p14:tracePt t="10041" x="0" y="3273425"/>
          <p14:tracePt t="10591" x="9525" y="3216275"/>
          <p14:tracePt t="10598" x="92075" y="3216275"/>
          <p14:tracePt t="10607" x="161925" y="3222625"/>
          <p14:tracePt t="10624" x="311150" y="3238500"/>
          <p14:tracePt t="10641" x="558800" y="3292475"/>
          <p14:tracePt t="10657" x="711200" y="3349625"/>
          <p14:tracePt t="10674" x="857250" y="3394075"/>
          <p14:tracePt t="10707" x="1209675" y="3575050"/>
          <p14:tracePt t="10742" x="1568450" y="3832225"/>
          <p14:tracePt t="10760" x="1695450" y="3930650"/>
          <p14:tracePt t="10776" x="1889125" y="4114800"/>
          <p14:tracePt t="10791" x="2000250" y="4241800"/>
          <p14:tracePt t="10809" x="2076450" y="4346575"/>
          <p14:tracePt t="10824" x="2178050" y="4495800"/>
          <p14:tracePt t="10841" x="2254250" y="4670425"/>
          <p14:tracePt t="10857" x="2279650" y="4708525"/>
          <p14:tracePt t="11183" x="2336800" y="4708525"/>
          <p14:tracePt t="11190" x="2406650" y="4708525"/>
          <p14:tracePt t="11207" x="2546350" y="4727575"/>
          <p14:tracePt t="11224" x="2651125" y="4743450"/>
          <p14:tracePt t="11241" x="2841625" y="4768850"/>
          <p14:tracePt t="11258" x="2936875" y="4791075"/>
          <p14:tracePt t="11274" x="3013075" y="4806950"/>
          <p14:tracePt t="11307" x="3130550" y="4813300"/>
          <p14:tracePt t="11341" x="3187700" y="4813300"/>
          <p14:tracePt t="11356" x="3197225" y="4813300"/>
          <p14:tracePt t="11374" x="3203575" y="4813300"/>
          <p14:tracePt t="11575" x="3203575" y="4806950"/>
          <p14:tracePt t="11582" x="3203575" y="4803775"/>
          <p14:tracePt t="11590" x="3203575" y="4794250"/>
          <p14:tracePt t="11607" x="3187700" y="4775200"/>
          <p14:tracePt t="11625" x="3171825" y="4756150"/>
          <p14:tracePt t="11641" x="3155950" y="4740275"/>
          <p14:tracePt t="11658" x="3136900" y="4727575"/>
          <p14:tracePt t="11675" x="3098800" y="4711700"/>
          <p14:tracePt t="11691" x="3089275" y="4695825"/>
          <p14:tracePt t="11707" x="3073400" y="4689475"/>
          <p14:tracePt t="11724" x="3057525" y="4689475"/>
          <p14:tracePt t="11740" x="3054350" y="4689475"/>
          <p14:tracePt t="11775" x="3067050" y="4689475"/>
          <p14:tracePt t="11791" x="3095625" y="4689475"/>
          <p14:tracePt t="11808" x="3130550" y="4689475"/>
          <p14:tracePt t="11811" x="3155950" y="4689475"/>
          <p14:tracePt t="11824" x="3184525" y="4689475"/>
          <p14:tracePt t="11840" x="3216275" y="4689475"/>
          <p14:tracePt t="11857" x="3238500" y="4705350"/>
          <p14:tracePt t="11874" x="3260725" y="4708525"/>
          <p14:tracePt t="11890" x="3276600" y="4714875"/>
          <p14:tracePt t="11907" x="3286125" y="4714875"/>
          <p14:tracePt t="11924" x="3298825" y="4714875"/>
          <p14:tracePt t="11957" x="3298825" y="4718050"/>
          <p14:tracePt t="12552" x="3298825" y="4711700"/>
          <p14:tracePt t="12559" x="3298825" y="4708525"/>
          <p14:tracePt t="12574" x="3317875" y="4692650"/>
          <p14:tracePt t="12591" x="3336925" y="4660900"/>
          <p14:tracePt t="12607" x="3365500" y="4584700"/>
          <p14:tracePt t="12624" x="3425825" y="4394200"/>
          <p14:tracePt t="12641" x="3454400" y="4251325"/>
          <p14:tracePt t="12674" x="3508375" y="3867150"/>
          <p14:tracePt t="12709" x="3613150" y="3533775"/>
          <p14:tracePt t="12725" x="3663950" y="3432175"/>
          <p14:tracePt t="12740" x="3714750" y="3330575"/>
          <p14:tracePt t="12758" x="3775075" y="3197225"/>
          <p14:tracePt t="12774" x="3848100" y="3003550"/>
          <p14:tracePt t="12791" x="3879850" y="2914650"/>
          <p14:tracePt t="12807" x="3898900" y="2847975"/>
          <p14:tracePt t="12810" x="3924300" y="2797175"/>
          <p14:tracePt t="12824" x="3940175" y="2724150"/>
          <p14:tracePt t="12840" x="3952875" y="2670175"/>
          <p14:tracePt t="12857" x="3965575" y="2625725"/>
          <p14:tracePt t="12874" x="3987800" y="2568575"/>
          <p14:tracePt t="12891" x="3997325" y="2530475"/>
          <p14:tracePt t="12909" x="4006850" y="2466975"/>
          <p14:tracePt t="12924" x="4019550" y="2428875"/>
          <p14:tracePt t="12941" x="4032250" y="2384425"/>
          <p14:tracePt t="12957" x="4051300" y="2339975"/>
          <p14:tracePt t="12973" x="4051300" y="2298700"/>
          <p14:tracePt t="12990" x="4064000" y="2276475"/>
          <p14:tracePt t="13008" x="4073525" y="2260600"/>
          <p14:tracePt t="13024" x="4083050" y="2251075"/>
          <p14:tracePt t="13041" x="4092575" y="2241550"/>
          <p14:tracePt t="13059" x="4114800" y="2219325"/>
          <p14:tracePt t="13074" x="4124325" y="2209800"/>
          <p14:tracePt t="13090" x="4133850" y="2200275"/>
          <p14:tracePt t="13108" x="4143375" y="2184400"/>
          <p14:tracePt t="13123" x="4143375" y="2168525"/>
          <p14:tracePt t="13140" x="4143375" y="2159000"/>
          <p14:tracePt t="13158" x="4143375" y="2155825"/>
          <p14:tracePt t="14044" x="4098925" y="2165350"/>
          <p14:tracePt t="14051" x="4025900" y="2184400"/>
          <p14:tracePt t="14062" x="3956050" y="2200275"/>
          <p14:tracePt t="14074" x="3822700" y="2244725"/>
          <p14:tracePt t="14094" x="3543300" y="2330450"/>
          <p14:tracePt t="14113" x="3263900" y="2393950"/>
          <p14:tracePt t="14140" x="2962275" y="2460625"/>
          <p14:tracePt t="14174" x="2527300" y="2571750"/>
          <p14:tracePt t="14192" x="2292350" y="2625725"/>
          <p14:tracePt t="14208" x="2130425" y="2654300"/>
          <p14:tracePt t="14224" x="1990725" y="2679700"/>
          <p14:tracePt t="14240" x="1847850" y="2714625"/>
          <p14:tracePt t="14256" x="1625600" y="2740025"/>
          <p14:tracePt t="14273" x="1498600" y="2759075"/>
          <p14:tracePt t="14290" x="1400175" y="2784475"/>
          <p14:tracePt t="14307" x="1289050" y="2790825"/>
          <p14:tracePt t="14324" x="1238250" y="2790825"/>
          <p14:tracePt t="14328" x="1212850" y="2790825"/>
          <p14:tracePt t="14341" x="1200150" y="2790825"/>
          <p14:tracePt t="14357" x="1168400" y="2790825"/>
          <p14:tracePt t="14373" x="1139825" y="2790825"/>
          <p14:tracePt t="14390" x="1117600" y="2790825"/>
          <p14:tracePt t="14406" x="1076325" y="2790825"/>
          <p14:tracePt t="14423" x="1060450" y="2790825"/>
          <p14:tracePt t="14441" x="1044575" y="2790825"/>
          <p14:tracePt t="14457" x="1031875" y="2790825"/>
          <p14:tracePt t="14474" x="1022350" y="2790825"/>
          <p14:tracePt t="14491" x="1012825" y="2790825"/>
          <p14:tracePt t="14507" x="990600" y="2790825"/>
          <p14:tracePt t="14523" x="981075" y="2790825"/>
          <p14:tracePt t="14540" x="962025" y="2790825"/>
          <p14:tracePt t="14556" x="920750" y="2790825"/>
          <p14:tracePt t="14573" x="898525" y="2790825"/>
          <p14:tracePt t="14591" x="869950" y="2790825"/>
          <p14:tracePt t="14607" x="860425" y="2790825"/>
          <p14:tracePt t="14624" x="850900" y="2790825"/>
          <p14:tracePt t="14640" x="835025" y="2790825"/>
          <p14:tracePt t="14656" x="822325" y="2790825"/>
          <p14:tracePt t="14673" x="809625" y="2790825"/>
          <p14:tracePt t="15157" x="838200" y="2790825"/>
          <p14:tracePt t="15163" x="863600" y="2790825"/>
          <p14:tracePt t="15174" x="908050" y="2790825"/>
          <p14:tracePt t="15191" x="1025525" y="2790825"/>
          <p14:tracePt t="15207" x="1098550" y="2813050"/>
          <p14:tracePt t="15223" x="1206500" y="2828925"/>
          <p14:tracePt t="15256" x="1660525" y="2924175"/>
          <p14:tracePt t="15291" x="2295525" y="3073400"/>
          <p14:tracePt t="15308" x="2511425" y="3140075"/>
          <p14:tracePt t="15324" x="2689225" y="3216275"/>
          <p14:tracePt t="15328" x="2784475" y="3254375"/>
          <p14:tracePt t="15340" x="2962275" y="3340100"/>
          <p14:tracePt t="15357" x="3117850" y="3413125"/>
          <p14:tracePt t="15373" x="3381375" y="3517900"/>
          <p14:tracePt t="15390" x="3895725" y="3797300"/>
          <p14:tracePt t="15407" x="4365625" y="4022725"/>
          <p14:tracePt t="15425" x="4876800" y="4257675"/>
          <p14:tracePt t="15442" x="5553075" y="4625975"/>
          <p14:tracePt t="15459" x="5838825" y="4762500"/>
          <p14:tracePt t="15474" x="6076950" y="4876800"/>
          <p14:tracePt t="15491" x="6305550" y="4984750"/>
          <p14:tracePt t="15508" x="6324600" y="5006975"/>
          <p14:tracePt t="15834" x="6429375" y="5026025"/>
          <p14:tracePt t="15841" x="6534150" y="5045075"/>
          <p14:tracePt t="15857" x="6740525" y="5070475"/>
          <p14:tracePt t="15874" x="6956425" y="5099050"/>
          <p14:tracePt t="15890" x="7232650" y="5118100"/>
          <p14:tracePt t="15923" x="7502525" y="5086350"/>
          <p14:tracePt t="15956" x="7693025" y="5035550"/>
          <p14:tracePt t="15973" x="7731125" y="5016500"/>
          <p14:tracePt t="15990" x="7772400" y="5000625"/>
          <p14:tracePt t="16007" x="7781925" y="5000625"/>
          <p14:tracePt t="16024" x="7788275" y="5000625"/>
          <p14:tracePt t="16061" x="7785100" y="5000625"/>
          <p14:tracePt t="16073" x="7781925" y="5000625"/>
          <p14:tracePt t="16090" x="7712075" y="4972050"/>
          <p14:tracePt t="16106" x="7581900" y="4927600"/>
          <p14:tracePt t="16124" x="7394575" y="4892675"/>
          <p14:tracePt t="16140" x="7035800" y="4841875"/>
          <p14:tracePt t="16156" x="6740525" y="4810125"/>
          <p14:tracePt t="16173" x="6480175" y="4791075"/>
          <p14:tracePt t="16190" x="6105525" y="4749800"/>
          <p14:tracePt t="16207" x="5921375" y="4730750"/>
          <p14:tracePt t="16223" x="5737225" y="4714875"/>
          <p14:tracePt t="16240" x="5508625" y="4705350"/>
          <p14:tracePt t="16256" x="5403850" y="4705350"/>
          <p14:tracePt t="16273" x="5267325" y="4705350"/>
          <p14:tracePt t="16290" x="5127625" y="4705350"/>
          <p14:tracePt t="16307" x="5083175" y="4705350"/>
          <p14:tracePt t="16324" x="5048250" y="4705350"/>
          <p14:tracePt t="16340" x="5038725" y="4705350"/>
          <p14:tracePt t="16356" x="5029200" y="4705350"/>
          <p14:tracePt t="16389" x="5092700" y="4718050"/>
          <p14:tracePt t="16406" x="5184775" y="4727575"/>
          <p14:tracePt t="16423" x="5280025" y="4727575"/>
          <p14:tracePt t="16440" x="5432425" y="4733925"/>
          <p14:tracePt t="16457" x="5492750" y="4740275"/>
          <p14:tracePt t="16474" x="5540375" y="4740275"/>
          <p14:tracePt t="16491" x="5549900" y="4740275"/>
          <p14:tracePt t="16507" x="5556250" y="4740275"/>
          <p14:tracePt t="16524" x="5549900" y="4740275"/>
          <p14:tracePt t="16540" x="5521325" y="4740275"/>
          <p14:tracePt t="16556" x="5457825" y="4730750"/>
          <p14:tracePt t="16574" x="5264150" y="4679950"/>
          <p14:tracePt t="16590" x="5124450" y="4641850"/>
          <p14:tracePt t="16607" x="5016500" y="4625975"/>
          <p14:tracePt t="16624" x="4886325" y="4610100"/>
          <p14:tracePt t="16640" x="4822825" y="4610100"/>
          <p14:tracePt t="16656" x="4781550" y="4610100"/>
          <p14:tracePt t="16673" x="4740275" y="4610100"/>
          <p14:tracePt t="16690" x="4730750" y="4616450"/>
          <p14:tracePt t="16707" x="4721225" y="4625975"/>
          <p14:tracePt t="16724" x="4714875" y="4635500"/>
          <p14:tracePt t="16740" x="4743450" y="4648200"/>
          <p14:tracePt t="16757" x="4864100" y="4648200"/>
          <p14:tracePt t="16774" x="5299075" y="4619625"/>
          <p14:tracePt t="16790" x="5708650" y="4594225"/>
          <p14:tracePt t="16807" x="6003925" y="4575175"/>
          <p14:tracePt t="16823" x="6350000" y="4476750"/>
          <p14:tracePt t="16840" x="6496050" y="4413250"/>
          <p14:tracePt t="16858" x="6607175" y="4349750"/>
          <p14:tracePt t="16862" x="6661150" y="4308475"/>
          <p14:tracePt t="16874" x="6775450" y="4229100"/>
          <p14:tracePt t="16890" x="6864350" y="4111625"/>
          <p14:tracePt t="16907" x="6934200" y="3997325"/>
          <p14:tracePt t="16924" x="6997700" y="3879850"/>
          <p14:tracePt t="16939" x="7010400" y="3825875"/>
          <p14:tracePt t="16957" x="7023100" y="3790950"/>
          <p14:tracePt t="16973" x="7016750" y="3740150"/>
          <p14:tracePt t="16989" x="7000875" y="3695700"/>
          <p14:tracePt t="17007" x="6981825" y="3657600"/>
          <p14:tracePt t="17024" x="6937375" y="3600450"/>
          <p14:tracePt t="17040" x="6911975" y="3568700"/>
          <p14:tracePt t="17057" x="6867525" y="3540125"/>
          <p14:tracePt t="17073" x="6823075" y="3498850"/>
          <p14:tracePt t="17089" x="6797675" y="3473450"/>
          <p14:tracePt t="17106" x="6772275" y="3454400"/>
          <p14:tracePt t="17123" x="6753225" y="3438525"/>
          <p14:tracePt t="17140" x="6743700" y="3429000"/>
          <p14:tracePt t="17157" x="6734175" y="3425825"/>
          <p14:tracePt t="17174" x="6711950" y="3425825"/>
          <p14:tracePt t="17190" x="6702425" y="3425825"/>
          <p14:tracePt t="17206" x="6657975" y="3444875"/>
          <p14:tracePt t="17223" x="6461125" y="3571875"/>
          <p14:tracePt t="17239" x="6276975" y="3708400"/>
          <p14:tracePt t="17256" x="6010275" y="3905250"/>
          <p14:tracePt t="17275" x="5572125" y="4175125"/>
          <p14:tracePt t="17290" x="5283200" y="4327525"/>
          <p14:tracePt t="17308" x="4705350" y="4546600"/>
          <p14:tracePt t="17325" x="4416425" y="4648200"/>
          <p14:tracePt t="17341" x="4149725" y="4721225"/>
          <p14:tracePt t="17356" x="3952875" y="4778375"/>
          <p14:tracePt t="17359" x="3857625" y="4813300"/>
          <p14:tracePt t="17373" x="3714750" y="4857750"/>
          <p14:tracePt t="17390" x="3603625" y="4902200"/>
          <p14:tracePt t="17406" x="3514725" y="4933950"/>
          <p14:tracePt t="17423" x="3419475" y="4984750"/>
          <p14:tracePt t="17440" x="3371850" y="5003800"/>
          <p14:tracePt t="17457" x="3343275" y="5016500"/>
          <p14:tracePt t="17474" x="3314700" y="5032375"/>
          <p14:tracePt t="17490" x="3305175" y="5032375"/>
          <p14:tracePt t="17507" x="3298825" y="5032375"/>
          <p14:tracePt t="17523" x="3298825" y="5026025"/>
          <p14:tracePt t="17539" x="3298825" y="5003800"/>
          <p14:tracePt t="17556" x="3298825" y="4962525"/>
          <p14:tracePt t="17574" x="3298825" y="4927600"/>
          <p14:tracePt t="17590" x="3298825" y="4899025"/>
          <p14:tracePt t="17608" x="3289300" y="4883150"/>
          <p14:tracePt t="17623" x="3267075" y="4854575"/>
          <p14:tracePt t="17640" x="3257550" y="4845050"/>
          <p14:tracePt t="17656" x="3248025" y="4835525"/>
          <p14:tracePt t="17672" x="3232150" y="4822825"/>
          <p14:tracePt t="17690" x="3216275" y="4806950"/>
          <p14:tracePt t="17708" x="3190875" y="4791075"/>
          <p14:tracePt t="17724" x="3168650" y="4778375"/>
          <p14:tracePt t="17740" x="3159125" y="4768850"/>
          <p14:tracePt t="17758" x="3143250" y="4749800"/>
          <p14:tracePt t="17773" x="3133725" y="4743450"/>
          <p14:tracePt t="17790" x="3121025" y="4740275"/>
          <p14:tracePt t="17807" x="3108325" y="4740275"/>
          <p14:tracePt t="17822" x="3098800" y="4733925"/>
          <p14:tracePt t="17839" x="3095625" y="4733925"/>
          <p14:tracePt t="17858" x="3095625" y="4730750"/>
          <p14:tracePt t="18044" x="3117850" y="4743450"/>
          <p14:tracePt t="18051" x="3155950" y="4759325"/>
          <p14:tracePt t="18058" x="3184525" y="4775200"/>
          <p14:tracePt t="18073" x="3228975" y="4800600"/>
          <p14:tracePt t="18090" x="3260725" y="4806950"/>
          <p14:tracePt t="18107" x="3286125" y="4800600"/>
          <p14:tracePt t="18123" x="3298825" y="4768850"/>
          <p14:tracePt t="18140" x="3305175" y="4718050"/>
          <p14:tracePt t="18158" x="3305175" y="4632325"/>
          <p14:tracePt t="18173" x="3302000" y="4587875"/>
          <p14:tracePt t="18190" x="3302000" y="4572000"/>
          <p14:tracePt t="18207" x="3302000" y="4556125"/>
          <p14:tracePt t="18223" x="3321050" y="4540250"/>
          <p14:tracePt t="18240" x="3444875" y="4540250"/>
          <p14:tracePt t="18258" x="3886200" y="4600575"/>
          <p14:tracePt t="18274" x="4292600" y="4676775"/>
          <p14:tracePt t="18293" x="4873625" y="4775200"/>
          <p14:tracePt t="18309" x="5083175" y="4822825"/>
          <p14:tracePt t="18324" x="5289550" y="4860925"/>
          <p14:tracePt t="18340" x="5432425" y="4895850"/>
          <p14:tracePt t="18357" x="5568950" y="4937125"/>
          <p14:tracePt t="18372" x="5654675" y="4953000"/>
          <p14:tracePt t="18389" x="5730875" y="4975225"/>
          <p14:tracePt t="18406" x="5794375" y="4975225"/>
          <p14:tracePt t="18423" x="5816600" y="4975225"/>
          <p14:tracePt t="18440" x="5826125" y="4975225"/>
          <p14:tracePt t="18457" x="5835650" y="4962525"/>
          <p14:tracePt t="18473" x="5835650" y="4953000"/>
          <p14:tracePt t="18490" x="5835650" y="4943475"/>
          <p14:tracePt t="18507" x="5835650" y="4930775"/>
          <p14:tracePt t="18523" x="5835650" y="4914900"/>
          <p14:tracePt t="18539" x="5835650" y="4905375"/>
          <p14:tracePt t="18556" x="5832475" y="4857750"/>
          <p14:tracePt t="18573" x="5822950" y="4826000"/>
          <p14:tracePt t="18590" x="5791200" y="4794250"/>
          <p14:tracePt t="18607" x="5753100" y="4756150"/>
          <p14:tracePt t="18623" x="5721350" y="4746625"/>
          <p14:tracePt t="18640" x="5699125" y="4727575"/>
          <p14:tracePt t="18657" x="5635625" y="4708525"/>
          <p14:tracePt t="18672" x="5559425" y="4692650"/>
          <p14:tracePt t="18689" x="5473700" y="4676775"/>
          <p14:tracePt t="18706" x="5362575" y="4648200"/>
          <p14:tracePt t="18723" x="5324475" y="4648200"/>
          <p14:tracePt t="18740" x="5289550" y="4648200"/>
          <p14:tracePt t="18756" x="5248275" y="4648200"/>
          <p14:tracePt t="18773" x="5226050" y="4648200"/>
          <p14:tracePt t="18790" x="5203825" y="4648200"/>
          <p14:tracePt t="18806" x="5162550" y="4641850"/>
          <p14:tracePt t="18823" x="5153025" y="4635500"/>
          <p14:tracePt t="18840" x="5143500" y="4632325"/>
          <p14:tracePt t="18857" x="5127625" y="4622800"/>
          <p14:tracePt t="18873" x="5127625" y="4606925"/>
          <p14:tracePt t="18890" x="5127625" y="4597400"/>
          <p14:tracePt t="18907" x="5127625" y="4587875"/>
          <p14:tracePt t="18923" x="5127625" y="4581525"/>
          <p14:tracePt t="19165" x="5137150" y="4572000"/>
          <p14:tracePt t="19171" x="5153025" y="4565650"/>
          <p14:tracePt t="19178" x="5165725" y="4559300"/>
          <p14:tracePt t="19190" x="5178425" y="4546600"/>
          <p14:tracePt t="19206" x="5232400" y="4492625"/>
          <p14:tracePt t="19222" x="5264150" y="4460875"/>
          <p14:tracePt t="19239" x="5305425" y="4425950"/>
          <p14:tracePt t="19256" x="5349875" y="4391025"/>
          <p14:tracePt t="19272" x="5362575" y="4359275"/>
          <p14:tracePt t="19289" x="5372100" y="4337050"/>
          <p14:tracePt t="19306" x="5372100" y="4302125"/>
          <p14:tracePt t="19323" x="5365750" y="4279900"/>
          <p14:tracePt t="19340" x="5353050" y="4254500"/>
          <p14:tracePt t="19356" x="5334000" y="4241800"/>
          <p14:tracePt t="19372" x="5327650" y="4229100"/>
          <p14:tracePt t="19422" x="5330825" y="4229100"/>
          <p14:tracePt t="19428" x="5340350" y="4232275"/>
          <p14:tracePt t="19441" x="5365750" y="4238625"/>
          <p14:tracePt t="19457" x="5461000" y="4267200"/>
          <p14:tracePt t="19473" x="5603875" y="4311650"/>
          <p14:tracePt t="19490" x="5851525" y="4403725"/>
          <p14:tracePt t="19506" x="6067425" y="4492625"/>
          <p14:tracePt t="19524" x="6286500" y="4581525"/>
          <p14:tracePt t="19541" x="6524625" y="4673600"/>
          <p14:tracePt t="19558" x="6664325" y="4708525"/>
          <p14:tracePt t="19573" x="6750050" y="4724400"/>
          <p14:tracePt t="19591" x="6854825" y="4752975"/>
          <p14:tracePt t="19606" x="6889750" y="4752975"/>
          <p14:tracePt t="19622" x="6943725" y="4752975"/>
          <p14:tracePt t="19639" x="6994525" y="4752975"/>
          <p14:tracePt t="19656" x="7073900" y="4752975"/>
          <p14:tracePt t="19673" x="7118350" y="4752975"/>
          <p14:tracePt t="19691" x="7150100" y="4752975"/>
          <p14:tracePt t="19707" x="7172325" y="4752975"/>
          <p14:tracePt t="19723" x="7188200" y="4740275"/>
          <p14:tracePt t="19740" x="7223125" y="4733925"/>
          <p14:tracePt t="19756" x="7254875" y="4727575"/>
          <p14:tracePt t="19772" x="7299325" y="4714875"/>
          <p14:tracePt t="19790" x="7362825" y="4708525"/>
          <p14:tracePt t="19807" x="7397750" y="4702175"/>
          <p14:tracePt t="19823" x="7429500" y="4695825"/>
          <p14:tracePt t="19841" x="7442200" y="4695825"/>
          <p14:tracePt t="19857" x="7448550" y="4695825"/>
          <p14:tracePt t="19906" x="7448550" y="4699000"/>
          <p14:tracePt t="19913" x="7448550" y="4702175"/>
          <p14:tracePt t="19923" x="7448550" y="4708525"/>
          <p14:tracePt t="19942" x="7448550" y="4721225"/>
          <p14:tracePt t="19957" x="7448550" y="4737100"/>
          <p14:tracePt t="19973" x="7442200" y="4746625"/>
          <p14:tracePt t="19990" x="7426325" y="4762500"/>
          <p14:tracePt t="20007" x="7423150" y="4772025"/>
          <p14:tracePt t="20023" x="7423150" y="4787900"/>
          <p14:tracePt t="20039" x="7423150" y="4800600"/>
          <p14:tracePt t="20056" x="7423150" y="4806950"/>
          <p14:tracePt t="20103" x="7416800" y="4806950"/>
          <p14:tracePt t="20110" x="7407275" y="4806950"/>
          <p14:tracePt t="20125" x="7400925" y="4806950"/>
          <p14:tracePt t="20139" x="7397750" y="4800600"/>
          <p14:tracePt t="20155" x="7391400" y="4791075"/>
          <p14:tracePt t="20172" x="7391400" y="4768850"/>
          <p14:tracePt t="20189" x="7391400" y="4721225"/>
          <p14:tracePt t="20205" x="7391400" y="4692650"/>
          <p14:tracePt t="20222" x="7391400" y="4654550"/>
          <p14:tracePt t="20239" x="7391400" y="4622800"/>
          <p14:tracePt t="20255" x="7385050" y="4594225"/>
          <p14:tracePt t="20272" x="7375525" y="4575175"/>
          <p14:tracePt t="20289" x="7350125" y="4533900"/>
          <p14:tracePt t="20305" x="7343775" y="4511675"/>
          <p14:tracePt t="20322" x="7334250" y="4479925"/>
          <p14:tracePt t="20339" x="7305675" y="4406900"/>
          <p14:tracePt t="20355" x="7267575" y="4327525"/>
          <p14:tracePt t="20372" x="7219950" y="4257675"/>
          <p14:tracePt t="20389" x="7086600" y="4159250"/>
          <p14:tracePt t="20405" x="6940550" y="4086225"/>
          <p14:tracePt t="20422" x="6784975" y="4032250"/>
          <p14:tracePt t="20439" x="6518275" y="3956050"/>
          <p14:tracePt t="20456" x="6356350" y="3937000"/>
          <p14:tracePt t="20473" x="6184900" y="3937000"/>
          <p14:tracePt t="20490" x="5997575" y="3952875"/>
          <p14:tracePt t="20506" x="5867400" y="3968750"/>
          <p14:tracePt t="20523" x="5749925" y="3984625"/>
          <p14:tracePt t="20539" x="5603875" y="4016375"/>
          <p14:tracePt t="20556" x="5537200" y="4048125"/>
          <p14:tracePt t="20573" x="5499100" y="4079875"/>
          <p14:tracePt t="20590" x="5454650" y="4117975"/>
          <p14:tracePt t="20607" x="5422900" y="4149725"/>
          <p14:tracePt t="20623" x="5397500" y="4175125"/>
          <p14:tracePt t="20640" x="5372100" y="4222750"/>
          <p14:tracePt t="20656" x="5356225" y="4254500"/>
          <p14:tracePt t="20673" x="5343525" y="4292600"/>
          <p14:tracePt t="20690" x="5324475" y="4349750"/>
          <p14:tracePt t="20706" x="5311775" y="4394200"/>
          <p14:tracePt t="20723" x="5292725" y="4419600"/>
          <p14:tracePt t="20740" x="5267325" y="4460875"/>
          <p14:tracePt t="20756" x="5257800" y="4483100"/>
          <p14:tracePt t="20773" x="5241925" y="4495800"/>
          <p14:tracePt t="20790" x="5226050" y="4514850"/>
          <p14:tracePt t="20806" x="5216525" y="4524375"/>
          <p14:tracePt t="20823" x="5207000" y="4533900"/>
          <p14:tracePt t="20840" x="5184775" y="4549775"/>
          <p14:tracePt t="20856" x="5181600" y="4559300"/>
          <p14:tracePt t="20904" x="5181600" y="4552950"/>
          <p14:tracePt t="20911" x="5187950" y="4546600"/>
          <p14:tracePt t="20923" x="5197475" y="4540250"/>
          <p14:tracePt t="20939" x="5213350" y="4537075"/>
          <p14:tracePt t="21033" x="5210175" y="4537075"/>
          <p14:tracePt t="21039" x="5207000" y="4543425"/>
          <p14:tracePt t="21057" x="5191125" y="4559300"/>
          <p14:tracePt t="21074" x="5175250" y="4575175"/>
          <p14:tracePt t="21089" x="5165725" y="4584700"/>
          <p14:tracePt t="21106" x="5156200" y="4594225"/>
          <p14:tracePt t="21122" x="5140325" y="4610100"/>
          <p14:tracePt t="21139" x="5127625" y="4622800"/>
          <p14:tracePt t="21156" x="5127625" y="4632325"/>
          <p14:tracePt t="21174" x="5127625" y="4648200"/>
          <p14:tracePt t="21190" x="5127625" y="4664075"/>
          <p14:tracePt t="21402" x="5127625" y="4654550"/>
          <p14:tracePt t="21409" x="5133975" y="4654550"/>
          <p14:tracePt t="21423" x="5143500" y="4654550"/>
          <p14:tracePt t="21473" x="5143500" y="4645025"/>
          <p14:tracePt t="21506" x="5143500" y="4641850"/>
          <p14:tracePt t="21523" x="5143500" y="4635500"/>
          <p14:tracePt t="21631" x="5146675" y="4635500"/>
          <p14:tracePt t="21638" x="5153025" y="4635500"/>
          <p14:tracePt t="21645" x="5162550" y="4635500"/>
          <p14:tracePt t="21656" x="5168900" y="4632325"/>
          <p14:tracePt t="21673" x="5187950" y="4632325"/>
          <p14:tracePt t="21689" x="5197475" y="4632325"/>
          <p14:tracePt t="21706" x="5213350" y="4632325"/>
          <p14:tracePt t="21723" x="5222875" y="4632325"/>
          <p14:tracePt t="21788" x="5222875" y="4625975"/>
          <p14:tracePt t="21794" x="5222875" y="4622800"/>
          <p14:tracePt t="21806" x="5222875" y="4616450"/>
          <p14:tracePt t="21822" x="5222875" y="4606925"/>
          <p14:tracePt t="22031" x="5219700" y="4606925"/>
          <p14:tracePt t="22037" x="5210175" y="4606925"/>
          <p14:tracePt t="22044" x="5207000" y="4606925"/>
          <p14:tracePt t="22056" x="5200650" y="4606925"/>
          <p14:tracePt t="22072" x="5187950" y="4606925"/>
          <p14:tracePt t="22089" x="5175250" y="4606925"/>
          <p14:tracePt t="22130" x="5175250" y="4600575"/>
          <p14:tracePt t="22144" x="5175250" y="4597400"/>
          <p14:tracePt t="22172" x="5175250" y="45910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hcp-medias.com/Botanique/Plantes%20%C3%A0%20fleur/Angiospermes/Monocotyl%C3%A9dones/L%207638%20Gramin%C3%A9e%20fleu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188"/>
            <a:ext cx="9144000"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168"/>
    </mc:Choice>
    <mc:Fallback>
      <p:transition spd="slow" advTm="3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88" x="5099050" y="4591050"/>
          <p14:tracePt t="1995" x="4975225" y="4591050"/>
          <p14:tracePt t="2002" x="4797425" y="4600575"/>
          <p14:tracePt t="2012" x="4673600" y="4610100"/>
          <p14:tracePt t="2030" x="4098925" y="4708525"/>
          <p14:tracePt t="2051" x="3505200" y="4851400"/>
          <p14:tracePt t="2071" x="3124200" y="4978400"/>
          <p14:tracePt t="2098" x="2400300" y="5238750"/>
          <p14:tracePt t="2101" x="2257425" y="5280025"/>
          <p14:tracePt t="2135" x="1879600" y="5451475"/>
          <p14:tracePt t="2147" x="1743075" y="5534025"/>
          <p14:tracePt t="2163" x="1647825" y="5610225"/>
          <p14:tracePt t="2180" x="1565275" y="5692775"/>
          <p14:tracePt t="2197" x="1536700" y="5749925"/>
          <p14:tracePt t="2213" x="1501775" y="5797550"/>
          <p14:tracePt t="2229" x="1482725" y="5861050"/>
          <p14:tracePt t="2245" x="1470025" y="5908675"/>
          <p14:tracePt t="2262" x="1450975" y="5953125"/>
          <p14:tracePt t="2279" x="1444625" y="6000750"/>
          <p14:tracePt t="2296" x="1444625" y="6038850"/>
          <p14:tracePt t="2312" x="1447800" y="6076950"/>
          <p14:tracePt t="2329" x="1549400" y="6153150"/>
          <p14:tracePt t="2345" x="1682750" y="6203950"/>
          <p14:tracePt t="2363" x="1812925" y="6248400"/>
          <p14:tracePt t="2379" x="2035175" y="6276975"/>
          <p14:tracePt t="2396" x="2162175" y="6276975"/>
          <p14:tracePt t="2412" x="2289175" y="6270625"/>
          <p14:tracePt t="2429" x="2565400" y="6242050"/>
          <p14:tracePt t="2446" x="2847975" y="6191250"/>
          <p14:tracePt t="2463" x="3200400" y="6143625"/>
          <p14:tracePt t="2479" x="3733800" y="6061075"/>
          <p14:tracePt t="2497" x="3965575" y="6003925"/>
          <p14:tracePt t="2514" x="4165600" y="5946775"/>
          <p14:tracePt t="2529" x="4327525" y="5861050"/>
          <p14:tracePt t="2546" x="4378325" y="5819775"/>
          <p14:tracePt t="2563" x="4410075" y="5788025"/>
          <p14:tracePt t="2580" x="4435475" y="5743575"/>
          <p14:tracePt t="2596" x="4445000" y="5721350"/>
          <p14:tracePt t="2613" x="4445000" y="5699125"/>
          <p14:tracePt t="2616" x="4445000" y="5689600"/>
          <p14:tracePt t="2629" x="4445000" y="5667375"/>
          <p14:tracePt t="2646" x="4441825" y="5629275"/>
          <p14:tracePt t="2662" x="4422775" y="5584825"/>
          <p14:tracePt t="2679" x="4365625" y="5499100"/>
          <p14:tracePt t="2695" x="4333875" y="5457825"/>
          <p14:tracePt t="2713" x="4298950" y="5413375"/>
          <p14:tracePt t="2729" x="4267200" y="5346700"/>
          <p14:tracePt t="2746" x="4244975" y="5292725"/>
          <p14:tracePt t="2763" x="4232275" y="5254625"/>
          <p14:tracePt t="2779" x="4213225" y="5191125"/>
          <p14:tracePt t="2795" x="4194175" y="5143500"/>
          <p14:tracePt t="2813" x="4162425" y="5095875"/>
          <p14:tracePt t="2829" x="4133850" y="5022850"/>
          <p14:tracePt t="2846" x="4111625" y="4959350"/>
          <p14:tracePt t="2863" x="4105275" y="4905375"/>
          <p14:tracePt t="2879" x="4105275" y="4819650"/>
          <p14:tracePt t="2896" x="4105275" y="4768850"/>
          <p14:tracePt t="2912" x="4105275" y="4740275"/>
          <p14:tracePt t="2929" x="4095750" y="4689475"/>
          <p14:tracePt t="2946" x="4083050" y="4651375"/>
          <p14:tracePt t="2963" x="4070350" y="4629150"/>
          <p14:tracePt t="2979" x="4051300" y="4587875"/>
          <p14:tracePt t="2996" x="4051300" y="4575175"/>
          <p14:tracePt t="3013" x="4064000" y="4565650"/>
          <p14:tracePt t="3029" x="4086225" y="4543425"/>
          <p14:tracePt t="3046" x="4102100" y="4533900"/>
          <p14:tracePt t="3062" x="4117975" y="4527550"/>
          <p14:tracePt t="3079" x="4127500" y="4518025"/>
          <p14:tracePt t="3096" x="4127500" y="4508500"/>
          <p14:tracePt t="3114" x="4137025" y="4489450"/>
          <p14:tracePt t="3130" x="4143375" y="4479925"/>
          <p14:tracePt t="3146" x="4146550" y="4470400"/>
          <p14:tracePt t="3164" x="4152900" y="4454525"/>
          <p14:tracePt t="3180" x="4152900" y="4445000"/>
          <p14:tracePt t="3229" x="4152900" y="4438650"/>
          <p14:tracePt t="3294" x="4152900" y="4441825"/>
          <p14:tracePt t="3301" x="4152900" y="4451350"/>
          <p14:tracePt t="3313" x="4152900" y="4457700"/>
          <p14:tracePt t="3329" x="4152900" y="4511675"/>
          <p14:tracePt t="3345" x="4149725" y="4562475"/>
          <p14:tracePt t="3362" x="4137025" y="4606925"/>
          <p14:tracePt t="3379" x="4114800" y="4730750"/>
          <p14:tracePt t="3396" x="4105275" y="4813300"/>
          <p14:tracePt t="3414" x="4105275" y="4930775"/>
          <p14:tracePt t="3430" x="4105275" y="5003800"/>
          <p14:tracePt t="3446" x="4105275" y="5054600"/>
          <p14:tracePt t="3462" x="4105275" y="5114925"/>
          <p14:tracePt t="3479" x="4105275" y="5194300"/>
          <p14:tracePt t="3496" x="4105275" y="5235575"/>
          <p14:tracePt t="3513" x="4105275" y="5276850"/>
          <p14:tracePt t="3529" x="4105275" y="5299075"/>
          <p14:tracePt t="3546" x="4105275" y="5321300"/>
          <p14:tracePt t="3564" x="4105275" y="5337175"/>
          <p14:tracePt t="3579" x="4105275" y="5346700"/>
          <p14:tracePt t="3595" x="4105275" y="5356225"/>
          <p14:tracePt t="3613" x="4105275" y="5375275"/>
          <p14:tracePt t="3629" x="4105275" y="5381625"/>
          <p14:tracePt t="3646" x="4108450" y="5391150"/>
          <p14:tracePt t="3663" x="4127500" y="5403850"/>
          <p14:tracePt t="3679" x="4165600" y="5426075"/>
          <p14:tracePt t="3696" x="4197350" y="5435600"/>
          <p14:tracePt t="3713" x="4238625" y="5454650"/>
          <p14:tracePt t="3729" x="4257675" y="5464175"/>
          <p14:tracePt t="3745" x="4273550" y="5480050"/>
          <p14:tracePt t="3763" x="4286250" y="5480050"/>
          <p14:tracePt t="3779" x="4308475" y="5486400"/>
          <p14:tracePt t="3796" x="4337050" y="5486400"/>
          <p14:tracePt t="3813" x="4400550" y="5499100"/>
          <p14:tracePt t="3829" x="4460875" y="5499100"/>
          <p14:tracePt t="3846" x="4521200" y="5499100"/>
          <p14:tracePt t="3862" x="4584700" y="5499100"/>
          <p14:tracePt t="3878" x="4606925" y="5499100"/>
          <p14:tracePt t="3895" x="4635500" y="5499100"/>
          <p14:tracePt t="3913" x="4654550" y="5492750"/>
          <p14:tracePt t="3929" x="4679950" y="5476875"/>
          <p14:tracePt t="3946" x="4708525" y="5464175"/>
          <p14:tracePt t="3963" x="4775200" y="5422900"/>
          <p14:tracePt t="3979" x="4822825" y="5391150"/>
          <p14:tracePt t="3996" x="4848225" y="5365750"/>
          <p14:tracePt t="4013" x="4892675" y="5308600"/>
          <p14:tracePt t="4028" x="4905375" y="5245100"/>
          <p14:tracePt t="4046" x="4905375" y="5181600"/>
          <p14:tracePt t="4063" x="4905375" y="5121275"/>
          <p14:tracePt t="4079" x="4905375" y="5076825"/>
          <p14:tracePt t="4096" x="4902200" y="5032375"/>
          <p14:tracePt t="4113" x="4889500" y="4962525"/>
          <p14:tracePt t="4129" x="4870450" y="4924425"/>
          <p14:tracePt t="4145" x="4851400" y="4876800"/>
          <p14:tracePt t="4162" x="4803775" y="4810125"/>
          <p14:tracePt t="4179" x="4778375" y="4772025"/>
          <p14:tracePt t="4195" x="4759325" y="4740275"/>
          <p14:tracePt t="4212" x="4737100" y="4689475"/>
          <p14:tracePt t="4228" x="4724400" y="4645025"/>
          <p14:tracePt t="4245" x="4711700" y="4616450"/>
          <p14:tracePt t="4262" x="4686300" y="4565650"/>
          <p14:tracePt t="4279" x="4660900" y="4540250"/>
          <p14:tracePt t="4296" x="4635500" y="4508500"/>
          <p14:tracePt t="4313" x="4578350" y="4470400"/>
          <p14:tracePt t="4329" x="4546600" y="4445000"/>
          <p14:tracePt t="4346" x="4524375" y="4432300"/>
          <p14:tracePt t="4363" x="4489450" y="4416425"/>
          <p14:tracePt t="4379" x="4479925" y="4406900"/>
          <p14:tracePt t="4395" x="4470400" y="4406900"/>
          <p14:tracePt t="4412" x="4448175" y="4406900"/>
          <p14:tracePt t="4429" x="4438650" y="4406900"/>
          <p14:tracePt t="4446" x="4429125" y="4406900"/>
          <p14:tracePt t="4463" x="4416425" y="4406900"/>
          <p14:tracePt t="4480" x="4400550" y="4406900"/>
          <p14:tracePt t="4496" x="4391025" y="4406900"/>
          <p14:tracePt t="4513" x="4375150" y="4406900"/>
          <p14:tracePt t="4529" x="4371975" y="4406900"/>
          <p14:tracePt t="5268" x="4365625" y="4406900"/>
          <p14:tracePt t="5275" x="4359275" y="4419600"/>
          <p14:tracePt t="5282" x="4352925" y="4432300"/>
          <p14:tracePt t="5296" x="4333875" y="4476750"/>
          <p14:tracePt t="5312" x="4321175" y="4521200"/>
          <p14:tracePt t="5329" x="4308475" y="4559300"/>
          <p14:tracePt t="5363" x="4270375" y="4676775"/>
          <p14:tracePt t="5396" x="4235450" y="4841875"/>
          <p14:tracePt t="5412" x="4219575" y="4899025"/>
          <p14:tracePt t="5429" x="4200525" y="4953000"/>
          <p14:tracePt t="5446" x="4200525" y="5048250"/>
          <p14:tracePt t="5462" x="4200525" y="5083175"/>
          <p14:tracePt t="5480" x="4200525" y="5121275"/>
          <p14:tracePt t="5496" x="4200525" y="5146675"/>
          <p14:tracePt t="5513" x="4200525" y="5162550"/>
          <p14:tracePt t="5529" x="4200525" y="5172075"/>
          <p14:tracePt t="5546" x="4194175" y="5187950"/>
          <p14:tracePt t="5562" x="4191000" y="5191125"/>
          <p14:tracePt t="5579" x="4191000" y="5197475"/>
          <p14:tracePt t="5618" x="4184650" y="5197475"/>
          <p14:tracePt t="5629" x="4181475" y="5194300"/>
          <p14:tracePt t="5646" x="4146550" y="5137150"/>
          <p14:tracePt t="5662" x="4098925" y="5045075"/>
          <p14:tracePt t="5679" x="3987800" y="4895850"/>
          <p14:tracePt t="5695" x="3806825" y="4641850"/>
          <p14:tracePt t="5712" x="3663950" y="4470400"/>
          <p14:tracePt t="5731" x="3397250" y="4162425"/>
          <p14:tracePt t="5748" x="3235325" y="4010025"/>
          <p14:tracePt t="5764" x="2997200" y="3822700"/>
          <p14:tracePt t="5780" x="2771775" y="3641725"/>
          <p14:tracePt t="5796" x="2473325" y="3413125"/>
          <p14:tracePt t="5813" x="2311400" y="3260725"/>
          <p14:tracePt t="5831" x="2120900" y="3076575"/>
          <p14:tracePt t="5846" x="2016125" y="2990850"/>
          <p14:tracePt t="5862" x="1901825" y="2911475"/>
          <p14:tracePt t="5879" x="1806575" y="2832100"/>
          <p14:tracePt t="5896" x="1673225" y="2743200"/>
          <p14:tracePt t="5913" x="1603375" y="2695575"/>
          <p14:tracePt t="5929" x="1546225" y="2660650"/>
          <p14:tracePt t="5945" x="1495425" y="2635250"/>
          <p14:tracePt t="5962" x="1473200" y="2622550"/>
          <p14:tracePt t="5978" x="1460500" y="2606675"/>
          <p14:tracePt t="5996" x="1441450" y="2590800"/>
          <p14:tracePt t="6012" x="1431925" y="2581275"/>
          <p14:tracePt t="6029" x="1422400" y="2574925"/>
          <p14:tracePt t="6045" x="1406525" y="2559050"/>
          <p14:tracePt t="6062" x="1390650" y="2555875"/>
          <p14:tracePt t="6079" x="1381125" y="2555875"/>
          <p14:tracePt t="6096" x="1358900" y="2540000"/>
          <p14:tracePt t="6112" x="1330325" y="2527300"/>
          <p14:tracePt t="6129" x="1273175" y="2492375"/>
          <p14:tracePt t="6146" x="1139825" y="2409825"/>
          <p14:tracePt t="6162" x="1050925" y="2362200"/>
          <p14:tracePt t="6179" x="958850" y="2311400"/>
          <p14:tracePt t="6195" x="866775" y="2276475"/>
          <p14:tracePt t="6211" x="828675" y="2251075"/>
          <p14:tracePt t="6228" x="790575" y="2238375"/>
          <p14:tracePt t="6245" x="749300" y="2219325"/>
          <p14:tracePt t="6262" x="723900" y="2200275"/>
          <p14:tracePt t="6279" x="701675" y="2190750"/>
          <p14:tracePt t="6295" x="673100" y="2174875"/>
          <p14:tracePt t="6312" x="663575" y="2162175"/>
          <p14:tracePt t="6329" x="650875" y="2149475"/>
          <p14:tracePt t="6345" x="647700" y="2143125"/>
          <p14:tracePt t="6379" x="647700" y="2136775"/>
          <p14:tracePt t="6396" x="647700" y="2124075"/>
          <p14:tracePt t="6412" x="647700" y="2114550"/>
          <p14:tracePt t="6430" x="647700" y="2092325"/>
          <p14:tracePt t="6446" x="647700" y="2082800"/>
          <p14:tracePt t="6462" x="635000" y="2073275"/>
          <p14:tracePt t="6478" x="625475" y="2063750"/>
          <p14:tracePt t="6495" x="612775" y="2044700"/>
          <p14:tracePt t="6512" x="593725" y="2019300"/>
          <p14:tracePt t="6530" x="565150" y="2000250"/>
          <p14:tracePt t="6546" x="555625" y="1974850"/>
          <p14:tracePt t="6562" x="546100" y="1965325"/>
          <p14:tracePt t="6580" x="530225" y="1949450"/>
          <p14:tracePt t="6595" x="530225" y="1946275"/>
          <p14:tracePt t="6612" x="530225" y="1933575"/>
          <p14:tracePt t="6695" x="530225" y="1930400"/>
          <p14:tracePt t="6723" x="536575" y="1930400"/>
          <p14:tracePt t="6730" x="542925" y="1930400"/>
          <p14:tracePt t="6745" x="561975" y="1930400"/>
          <p14:tracePt t="6762" x="600075" y="1930400"/>
          <p14:tracePt t="6779" x="641350" y="1930400"/>
          <p14:tracePt t="6796" x="669925" y="1930400"/>
          <p14:tracePt t="6813" x="698500" y="1930400"/>
          <p14:tracePt t="6830" x="752475" y="1930400"/>
          <p14:tracePt t="6846" x="790575" y="1933575"/>
          <p14:tracePt t="6863" x="822325" y="1946275"/>
          <p14:tracePt t="6878" x="850900" y="1952625"/>
          <p14:tracePt t="6895" x="860425" y="1952625"/>
          <p14:tracePt t="6912" x="863600" y="1952625"/>
          <p14:tracePt t="6974" x="857250" y="1952625"/>
          <p14:tracePt t="6980" x="854075" y="1952625"/>
          <p14:tracePt t="6996" x="844550" y="1952625"/>
          <p14:tracePt t="7012" x="828675" y="1952625"/>
          <p14:tracePt t="7029" x="812800" y="1952625"/>
          <p14:tracePt t="7045" x="803275" y="1952625"/>
          <p14:tracePt t="7062" x="793750" y="1949450"/>
          <p14:tracePt t="7079" x="771525" y="1936750"/>
          <p14:tracePt t="7096" x="762000" y="1936750"/>
          <p14:tracePt t="7112" x="752475" y="1936750"/>
          <p14:tracePt t="7130" x="739775" y="1936750"/>
          <p14:tracePt t="7146" x="723900" y="1936750"/>
          <p14:tracePt t="7162" x="714375" y="1936750"/>
          <p14:tracePt t="7164" x="708025" y="1936750"/>
          <p14:tracePt t="7179" x="698500" y="1936750"/>
          <p14:tracePt t="7195" x="688975" y="1936750"/>
          <p14:tracePt t="7211" x="673100" y="1936750"/>
          <p14:tracePt t="7228" x="660400" y="1936750"/>
          <p14:tracePt t="7245" x="650875" y="1936750"/>
          <p14:tracePt t="7263" x="641350" y="1936750"/>
          <p14:tracePt t="7279" x="625475" y="1936750"/>
          <p14:tracePt t="7314" x="619125" y="1936750"/>
          <p14:tracePt t="7430" x="615950" y="1936750"/>
          <p14:tracePt t="7443" x="609600" y="1936750"/>
          <p14:tracePt t="7450" x="606425" y="1936750"/>
          <p14:tracePt t="7836" x="650875" y="1955800"/>
          <p14:tracePt t="7843" x="711200" y="1981200"/>
          <p14:tracePt t="7849" x="774700" y="2016125"/>
          <p14:tracePt t="7862" x="812800" y="2032000"/>
          <p14:tracePt t="7878" x="927100" y="2079625"/>
          <p14:tracePt t="7895" x="977900" y="2114550"/>
          <p14:tracePt t="7913" x="1031875" y="2139950"/>
          <p14:tracePt t="7945" x="1190625" y="2254250"/>
          <p14:tracePt t="7979" x="1358900" y="2362200"/>
          <p14:tracePt t="7995" x="1450975" y="2419350"/>
          <p14:tracePt t="8012" x="1533525" y="2476500"/>
          <p14:tracePt t="8028" x="1644650" y="2555875"/>
          <p14:tracePt t="8045" x="1682750" y="2593975"/>
          <p14:tracePt t="8063" x="1746250" y="2657475"/>
          <p14:tracePt t="8079" x="1797050" y="2708275"/>
          <p14:tracePt t="8095" x="1847850" y="2749550"/>
          <p14:tracePt t="8113" x="1917700" y="2822575"/>
          <p14:tracePt t="8129" x="1952625" y="2870200"/>
          <p14:tracePt t="8145" x="1987550" y="2917825"/>
          <p14:tracePt t="8162" x="2000250" y="2943225"/>
          <p14:tracePt t="8179" x="2019300" y="2990850"/>
          <p14:tracePt t="8195" x="2025650" y="3013075"/>
          <p14:tracePt t="8199" x="2025650" y="3025775"/>
          <p14:tracePt t="8213" x="2025650" y="3054350"/>
          <p14:tracePt t="8229" x="2025650" y="3076575"/>
          <p14:tracePt t="8246" x="2025650" y="3105150"/>
          <p14:tracePt t="8261" x="2025650" y="3121025"/>
          <p14:tracePt t="8278" x="2025650" y="3155950"/>
          <p14:tracePt t="8295" x="2025650" y="3178175"/>
          <p14:tracePt t="8313" x="2041525" y="3219450"/>
          <p14:tracePt t="8329" x="2060575" y="3257550"/>
          <p14:tracePt t="8345" x="2089150" y="3302000"/>
          <p14:tracePt t="8363" x="2187575" y="3378200"/>
          <p14:tracePt t="8379" x="2270125" y="3444875"/>
          <p14:tracePt t="8395" x="2352675" y="3502025"/>
          <p14:tracePt t="8412" x="2454275" y="3581400"/>
          <p14:tracePt t="8428" x="2524125" y="3625850"/>
          <p14:tracePt t="8445" x="2593975" y="3683000"/>
          <p14:tracePt t="8463" x="2682875" y="3740150"/>
          <p14:tracePt t="8479" x="2740025" y="3768725"/>
          <p14:tracePt t="8496" x="2778125" y="3800475"/>
          <p14:tracePt t="8513" x="2838450" y="3838575"/>
          <p14:tracePt t="8528" x="2870200" y="3870325"/>
          <p14:tracePt t="8545" x="2892425" y="3895725"/>
          <p14:tracePt t="8562" x="2936875" y="3940175"/>
          <p14:tracePt t="8579" x="2962275" y="3965575"/>
          <p14:tracePt t="8596" x="2994025" y="3990975"/>
          <p14:tracePt t="8613" x="3009900" y="4010025"/>
          <p14:tracePt t="8629" x="3019425" y="4019550"/>
          <p14:tracePt t="8646" x="3022600" y="4029075"/>
          <p14:tracePt t="8662" x="3028950" y="4051300"/>
          <p14:tracePt t="8678" x="3028950" y="4060825"/>
          <p14:tracePt t="8695" x="3028950" y="4070350"/>
          <p14:tracePt t="8712" x="3016250" y="4089400"/>
          <p14:tracePt t="8728" x="3006725" y="4095750"/>
          <p14:tracePt t="8745" x="2997200" y="4098925"/>
          <p14:tracePt t="8762" x="2965450" y="4098925"/>
          <p14:tracePt t="8779" x="2949575" y="4098925"/>
          <p14:tracePt t="8795" x="2921000" y="4098925"/>
          <p14:tracePt t="8812" x="2889250" y="4098925"/>
          <p14:tracePt t="8828" x="2857500" y="4098925"/>
          <p14:tracePt t="8845" x="2835275" y="4092575"/>
          <p14:tracePt t="8861" x="2778125" y="4064000"/>
          <p14:tracePt t="8878" x="2740025" y="4051300"/>
          <p14:tracePt t="8895" x="2701925" y="4038600"/>
          <p14:tracePt t="8913" x="2644775" y="4016375"/>
          <p14:tracePt t="8929" x="2613025" y="4003675"/>
          <p14:tracePt t="8945" x="2590800" y="3990975"/>
          <p14:tracePt t="8961" x="2574925" y="3981450"/>
          <p14:tracePt t="8979" x="2565400" y="3981450"/>
          <p14:tracePt t="9028" x="2574925" y="3981450"/>
          <p14:tracePt t="9034" x="2578100" y="3981450"/>
          <p14:tracePt t="9045" x="2584450" y="3981450"/>
          <p14:tracePt t="9062" x="2609850" y="3971925"/>
          <p14:tracePt t="9079" x="2660650" y="3971925"/>
          <p14:tracePt t="9095" x="2720975" y="3971925"/>
          <p14:tracePt t="9111" x="2809875" y="3981450"/>
          <p14:tracePt t="9128" x="2873375" y="3994150"/>
          <p14:tracePt t="9145" x="2917825" y="4006850"/>
          <p14:tracePt t="9162" x="2959100" y="4006850"/>
          <p14:tracePt t="9179" x="2968625" y="4013200"/>
          <p14:tracePt t="9196" x="2978150" y="4013200"/>
          <p14:tracePt t="9212" x="2981325" y="4013200"/>
          <p14:tracePt t="9283" x="2974975" y="4013200"/>
          <p14:tracePt t="9291" x="2971800" y="4013200"/>
          <p14:tracePt t="9298" x="2965450" y="4013200"/>
          <p14:tracePt t="9312" x="2949575" y="4013200"/>
          <p14:tracePt t="9329" x="2927350" y="4013200"/>
          <p14:tracePt t="9346" x="2892425" y="4010025"/>
          <p14:tracePt t="9362" x="2828925" y="3997325"/>
          <p14:tracePt t="9378" x="2797175" y="3984625"/>
          <p14:tracePt t="9394" x="2759075" y="3978275"/>
          <p14:tracePt t="9411" x="2724150" y="3962400"/>
          <p14:tracePt t="9428" x="2701925" y="3956050"/>
          <p14:tracePt t="9445" x="2692400" y="3952875"/>
          <p14:tracePt t="9462" x="2676525" y="3946525"/>
          <p14:tracePt t="9479" x="2673350" y="3946525"/>
          <p14:tracePt t="9512" x="2686050" y="3937000"/>
          <p14:tracePt t="9528" x="2720975" y="3937000"/>
          <p14:tracePt t="9545" x="2749550" y="3937000"/>
          <p14:tracePt t="9562" x="2797175" y="3937000"/>
          <p14:tracePt t="9579" x="2819400" y="3937000"/>
          <p14:tracePt t="9596" x="2860675" y="3937000"/>
          <p14:tracePt t="9612" x="2882900" y="3930650"/>
          <p14:tracePt t="9629" x="2927350" y="3924300"/>
          <p14:tracePt t="9646" x="3013075" y="3924300"/>
          <p14:tracePt t="9662" x="3073400" y="3924300"/>
          <p14:tracePt t="9678" x="3124200" y="3924300"/>
          <p14:tracePt t="9695" x="3162300" y="3924300"/>
          <p14:tracePt t="9711" x="3187700" y="3924300"/>
          <p14:tracePt t="9728" x="3200400" y="3924300"/>
          <p14:tracePt t="9746" x="3209925" y="3924300"/>
          <p14:tracePt t="9812" x="3200400" y="3924300"/>
          <p14:tracePt t="9819" x="3197225" y="3924300"/>
          <p14:tracePt t="9829" x="3190875" y="3924300"/>
          <p14:tracePt t="9846" x="3143250" y="3898900"/>
          <p14:tracePt t="9862" x="3089275" y="3886200"/>
          <p14:tracePt t="9879" x="3025775" y="3873500"/>
          <p14:tracePt t="9896" x="2924175" y="3851275"/>
          <p14:tracePt t="9911" x="2838450" y="3829050"/>
          <p14:tracePt t="9928" x="2752725" y="3813175"/>
          <p14:tracePt t="9946" x="2647950" y="3813175"/>
          <p14:tracePt t="9962" x="2540000" y="3797300"/>
          <p14:tracePt t="9978" x="2422525" y="3778250"/>
          <p14:tracePt t="9996" x="2301875" y="3771900"/>
          <p14:tracePt t="10012" x="2257425" y="3771900"/>
          <p14:tracePt t="10029" x="2228850" y="3771900"/>
          <p14:tracePt t="10045" x="2216150" y="3771900"/>
          <p14:tracePt t="10061" x="2206625" y="3771900"/>
          <p14:tracePt t="10078" x="2190750" y="3771900"/>
          <p14:tracePt t="10118" x="2190750" y="3762375"/>
          <p14:tracePt t="10132" x="2190750" y="3756025"/>
          <p14:tracePt t="10147" x="2190750" y="3749675"/>
          <p14:tracePt t="10162" x="2212975" y="3740150"/>
          <p14:tracePt t="10179" x="2244725" y="3727450"/>
          <p14:tracePt t="10195" x="2292350" y="3721100"/>
          <p14:tracePt t="10211" x="2308225" y="3721100"/>
          <p14:tracePt t="10228" x="2324100" y="3717925"/>
          <p14:tracePt t="10230" x="2327275" y="3717925"/>
          <p14:tracePt t="10245" x="2339975" y="3717925"/>
          <p14:tracePt t="10261" x="2349500" y="3717925"/>
          <p14:tracePt t="10278" x="2359025" y="3705225"/>
          <p14:tracePt t="10295" x="2403475" y="3698875"/>
          <p14:tracePt t="10311" x="2447925" y="3698875"/>
          <p14:tracePt t="10328" x="2517775" y="3698875"/>
          <p14:tracePt t="10345" x="2657475" y="3698875"/>
          <p14:tracePt t="10361" x="2755900" y="3721100"/>
          <p14:tracePt t="10379" x="2838450" y="3736975"/>
          <p14:tracePt t="10395" x="2971800" y="3759200"/>
          <p14:tracePt t="10412" x="3038475" y="3775075"/>
          <p14:tracePt t="10429" x="3092450" y="3794125"/>
          <p14:tracePt t="10445" x="3146425" y="3806825"/>
          <p14:tracePt t="10461" x="3171825" y="3806825"/>
          <p14:tracePt t="10478" x="3181350" y="3806825"/>
          <p14:tracePt t="10495" x="3190875" y="3813175"/>
          <p14:tracePt t="10546" x="3187700" y="3813175"/>
          <p14:tracePt t="10552" x="3184525" y="3813175"/>
          <p14:tracePt t="10562" x="3178175" y="3813175"/>
          <p14:tracePt t="10578" x="3168650" y="3806825"/>
          <p14:tracePt t="10594" x="3127375" y="3781425"/>
          <p14:tracePt t="10611" x="3098800" y="3771900"/>
          <p14:tracePt t="10629" x="3060700" y="3759200"/>
          <p14:tracePt t="10645" x="3019425" y="3740150"/>
          <p14:tracePt t="10662" x="2994025" y="3721100"/>
          <p14:tracePt t="10679" x="2971800" y="3711575"/>
          <p14:tracePt t="10695" x="2955925" y="3702050"/>
          <p14:tracePt t="10712" x="2946400" y="3695700"/>
          <p14:tracePt t="10729" x="2936875" y="3695700"/>
          <p14:tracePt t="10745" x="2927350" y="3695700"/>
          <p14:tracePt t="10761" x="2927350" y="3692525"/>
          <p14:tracePt t="10779" x="2927350" y="3676650"/>
          <p14:tracePt t="10795" x="2927350" y="3660775"/>
          <p14:tracePt t="10812" x="2927350" y="3651250"/>
          <p14:tracePt t="10829" x="2927350" y="3648075"/>
          <p14:tracePt t="10845" x="2933700" y="3648075"/>
          <p14:tracePt t="10861" x="2949575" y="3641725"/>
          <p14:tracePt t="10879" x="2978150" y="3641725"/>
          <p14:tracePt t="10894" x="3025775" y="3641725"/>
          <p14:tracePt t="10911" x="3060700" y="3641725"/>
          <p14:tracePt t="10929" x="3098800" y="3641725"/>
          <p14:tracePt t="10946" x="3140075" y="3651250"/>
          <p14:tracePt t="10962" x="3168650" y="3657600"/>
          <p14:tracePt t="10980" x="3197225" y="3663950"/>
          <p14:tracePt t="10995" x="3206750" y="3663950"/>
          <p14:tracePt t="11012" x="3222625" y="3663950"/>
          <p14:tracePt t="11081" x="3228975" y="3667125"/>
          <p14:tracePt t="11088" x="3232150" y="3667125"/>
          <p14:tracePt t="11096" x="3238500" y="3673475"/>
          <p14:tracePt t="11112" x="3248025" y="3676650"/>
          <p14:tracePt t="11130" x="3260725" y="3698875"/>
          <p14:tracePt t="11145" x="3276600" y="3708400"/>
          <p14:tracePt t="11162" x="3298825" y="3714750"/>
          <p14:tracePt t="11178" x="3330575" y="3727450"/>
          <p14:tracePt t="11194" x="3365500" y="3749675"/>
          <p14:tracePt t="11211" x="3409950" y="3762375"/>
          <p14:tracePt t="11228" x="3454400" y="3775075"/>
          <p14:tracePt t="11245" x="3505200" y="3794125"/>
          <p14:tracePt t="11261" x="3543300" y="3819525"/>
          <p14:tracePt t="11280" x="3606800" y="3838575"/>
          <p14:tracePt t="11295" x="3632200" y="3851275"/>
          <p14:tracePt t="11312" x="3670300" y="3870325"/>
          <p14:tracePt t="11328" x="3692525" y="3883025"/>
          <p14:tracePt t="11344" x="3721100" y="3898900"/>
          <p14:tracePt t="11361" x="3736975" y="3908425"/>
          <p14:tracePt t="11379" x="3752850" y="3927475"/>
          <p14:tracePt t="11395" x="3768725" y="3937000"/>
          <p14:tracePt t="11412" x="3784600" y="3949700"/>
          <p14:tracePt t="11429" x="3816350" y="3965575"/>
          <p14:tracePt t="11445" x="3835400" y="3981450"/>
          <p14:tracePt t="11462" x="3857625" y="4000500"/>
          <p14:tracePt t="11479" x="3924300" y="4038600"/>
          <p14:tracePt t="11495" x="3968750" y="4067175"/>
          <p14:tracePt t="11511" x="4016375" y="4086225"/>
          <p14:tracePt t="11529" x="4067175" y="4117975"/>
          <p14:tracePt t="11545" x="4095750" y="4130675"/>
          <p14:tracePt t="11562" x="4121150" y="4140200"/>
          <p14:tracePt t="11578" x="4162425" y="4165600"/>
          <p14:tracePt t="11594" x="4187825" y="4184650"/>
          <p14:tracePt t="11611" x="4219575" y="4210050"/>
          <p14:tracePt t="11629" x="4260850" y="4251325"/>
          <p14:tracePt t="11645" x="4289425" y="4298950"/>
          <p14:tracePt t="11662" x="4327525" y="4340225"/>
          <p14:tracePt t="11679" x="4375150" y="4406900"/>
          <p14:tracePt t="11695" x="4410075" y="4454525"/>
          <p14:tracePt t="11712" x="4451350" y="4502150"/>
          <p14:tracePt t="11728" x="4514850" y="4572000"/>
          <p14:tracePt t="11745" x="4562475" y="4616450"/>
          <p14:tracePt t="11761" x="4622800" y="4667250"/>
          <p14:tracePt t="11779" x="4689475" y="4714875"/>
          <p14:tracePt t="11795" x="4714875" y="4733925"/>
          <p14:tracePt t="11812" x="4737100" y="4743450"/>
          <p14:tracePt t="11829" x="4752975" y="4759325"/>
          <p14:tracePt t="11844" x="4762500" y="4775200"/>
          <p14:tracePt t="11862" x="4768850" y="4775200"/>
          <p14:tracePt t="11901" x="4768850" y="4768850"/>
          <p14:tracePt t="11912" x="4768850" y="4756150"/>
          <p14:tracePt t="11929" x="4743450" y="4689475"/>
          <p14:tracePt t="11945" x="4695825" y="4619625"/>
          <p14:tracePt t="11962" x="4632325" y="4559300"/>
          <p14:tracePt t="11978" x="4518025" y="4381500"/>
          <p14:tracePt t="11994" x="4438650" y="4267200"/>
          <p14:tracePt t="12011" x="4368800" y="4203700"/>
          <p14:tracePt t="12028" x="4229100" y="4064000"/>
          <p14:tracePt t="12045" x="4143375" y="3968750"/>
          <p14:tracePt t="12062" x="4067175" y="3876675"/>
          <p14:tracePt t="12078" x="3978275" y="3765550"/>
          <p14:tracePt t="12095" x="3927475" y="3721100"/>
          <p14:tracePt t="12112" x="3873500" y="3651250"/>
          <p14:tracePt t="12128" x="3825875" y="3575050"/>
          <p14:tracePt t="12144" x="3790950" y="3527425"/>
          <p14:tracePt t="12162" x="3765550" y="3482975"/>
          <p14:tracePt t="12178" x="3733800" y="3438525"/>
          <p14:tracePt t="12195" x="3721100" y="3413125"/>
          <p14:tracePt t="12212" x="3711575" y="3403600"/>
          <p14:tracePt t="12229" x="3698875" y="3390900"/>
          <p14:tracePt t="12245" x="3686175" y="3381375"/>
          <p14:tracePt t="12261" x="3686175" y="3365500"/>
          <p14:tracePt t="12278" x="3686175" y="3349625"/>
          <p14:tracePt t="12364" x="3695700" y="3349625"/>
          <p14:tracePt t="12371" x="3698875" y="3349625"/>
          <p14:tracePt t="12378" x="3705225" y="3349625"/>
          <p14:tracePt t="12394" x="3724275" y="3349625"/>
          <p14:tracePt t="12411" x="3778250" y="3352800"/>
          <p14:tracePt t="12428" x="3857625" y="3371850"/>
          <p14:tracePt t="12445" x="3921125" y="3394075"/>
          <p14:tracePt t="12463" x="3975100" y="3409950"/>
          <p14:tracePt t="12479" x="4051300" y="3435350"/>
          <p14:tracePt t="12495" x="4095750" y="3454400"/>
          <p14:tracePt t="12512" x="4127500" y="3467100"/>
          <p14:tracePt t="12528" x="4168775" y="3486150"/>
          <p14:tracePt t="12544" x="4191000" y="3498850"/>
          <p14:tracePt t="12562" x="4222750" y="3514725"/>
          <p14:tracePt t="12578" x="4257675" y="3533775"/>
          <p14:tracePt t="12595" x="4279900" y="3543300"/>
          <p14:tracePt t="12613" x="4302125" y="3559175"/>
          <p14:tracePt t="12629" x="4311650" y="3575050"/>
          <p14:tracePt t="12645" x="4327525" y="3584575"/>
          <p14:tracePt t="12661" x="4343400" y="3597275"/>
          <p14:tracePt t="12678" x="4384675" y="3613150"/>
          <p14:tracePt t="12695" x="4416425" y="3632200"/>
          <p14:tracePt t="12712" x="4467225" y="3663950"/>
          <p14:tracePt t="12728" x="4492625" y="3695700"/>
          <p14:tracePt t="12745" x="4524375" y="3721100"/>
          <p14:tracePt t="12749" x="4527550" y="3730625"/>
          <p14:tracePt t="12763" x="4549775" y="3771900"/>
          <p14:tracePt t="12779" x="4562475" y="3816350"/>
          <p14:tracePt t="12795" x="4581525" y="3848100"/>
          <p14:tracePt t="12811" x="4591050" y="3886200"/>
          <p14:tracePt t="12828" x="4638675" y="3952875"/>
          <p14:tracePt t="12844" x="4667250" y="3997325"/>
          <p14:tracePt t="12863" x="4724400" y="4092575"/>
          <p14:tracePt t="12879" x="4752975" y="4162425"/>
          <p14:tracePt t="12895" x="4778375" y="4200525"/>
          <p14:tracePt t="12912" x="4797425" y="4241800"/>
          <p14:tracePt t="12929" x="4810125" y="4273550"/>
          <p14:tracePt t="12945" x="4829175" y="4318000"/>
          <p14:tracePt t="12962" x="4860925" y="4375150"/>
          <p14:tracePt t="12978" x="4879975" y="4422775"/>
          <p14:tracePt t="12994" x="4892675" y="4451350"/>
          <p14:tracePt t="13012" x="4918075" y="4495800"/>
          <p14:tracePt t="13028" x="4930775" y="4518025"/>
          <p14:tracePt t="13045" x="4933950" y="4537075"/>
          <p14:tracePt t="13062" x="4946650" y="4562475"/>
          <p14:tracePt t="13078" x="4959350" y="4572000"/>
          <p14:tracePt t="13095" x="4965700" y="4581525"/>
          <p14:tracePt t="13111" x="4972050" y="4603750"/>
          <p14:tracePt t="13128" x="4972050" y="4613275"/>
          <p14:tracePt t="13145" x="4972050" y="4622800"/>
          <p14:tracePt t="13162" x="4972050" y="4635500"/>
          <p14:tracePt t="13413" x="4972050" y="4648200"/>
          <p14:tracePt t="13506" x="4972050" y="4651375"/>
          <p14:tracePt t="13777" x="4924425" y="4613275"/>
          <p14:tracePt t="13784" x="4851400" y="4565650"/>
          <p14:tracePt t="13794" x="4768850" y="4521200"/>
          <p14:tracePt t="13811" x="4524375" y="4391025"/>
          <p14:tracePt t="13828" x="4356100" y="4286250"/>
          <p14:tracePt t="13863" x="3981450" y="4111625"/>
          <p14:tracePt t="13897" x="3727450" y="4038600"/>
          <p14:tracePt t="13913" x="3673475" y="4038600"/>
          <p14:tracePt t="13928" x="3654425" y="4038600"/>
          <p14:tracePt t="13945" x="3632200" y="4038600"/>
          <p14:tracePt t="13961" x="3603625" y="4038600"/>
          <p14:tracePt t="13977" x="3594100" y="4038600"/>
          <p14:tracePt t="13994" x="3584575" y="4038600"/>
          <p14:tracePt t="14011" x="3562350" y="4038600"/>
          <p14:tracePt t="14029" x="3559175" y="4038600"/>
          <p14:tracePt t="14045" x="3549650" y="4038600"/>
          <p14:tracePt t="14062" x="3527425" y="4016375"/>
          <p14:tracePt t="14078" x="3486150" y="3965575"/>
          <p14:tracePt t="14096" x="3346450" y="3819525"/>
          <p14:tracePt t="14111" x="3238500" y="3702050"/>
          <p14:tracePt t="14128" x="3143250" y="3597275"/>
          <p14:tracePt t="14145" x="3067050" y="3502025"/>
          <p14:tracePt t="14161" x="2946400" y="3365500"/>
          <p14:tracePt t="14179" x="2892425" y="3295650"/>
          <p14:tracePt t="14196" x="2822575" y="3225800"/>
          <p14:tracePt t="14212" x="2797175" y="3200400"/>
          <p14:tracePt t="14228" x="2765425" y="3168650"/>
          <p14:tracePt t="14245" x="2727325" y="3130550"/>
          <p14:tracePt t="14261" x="2695575" y="3098800"/>
          <p14:tracePt t="14277" x="2686050" y="3076575"/>
          <p14:tracePt t="14294" x="2673350" y="3044825"/>
          <p14:tracePt t="14311" x="2647950" y="3016250"/>
          <p14:tracePt t="14328" x="2638425" y="2984500"/>
          <p14:tracePt t="14346" x="2622550" y="2959100"/>
          <p14:tracePt t="14362" x="2609850" y="2949575"/>
          <p14:tracePt t="14378" x="2593975" y="2933700"/>
          <p14:tracePt t="14395" x="2584450" y="2917825"/>
          <p14:tracePt t="14411" x="2584450" y="2908300"/>
          <p14:tracePt t="14428" x="2584450" y="2905125"/>
          <p14:tracePt t="14462" x="2581275" y="2898775"/>
          <p14:tracePt t="14478" x="2571750" y="2882900"/>
          <p14:tracePt t="14496" x="2520950" y="2863850"/>
          <p14:tracePt t="14512" x="2476500" y="2851150"/>
          <p14:tracePt t="14528" x="2438400" y="2838450"/>
          <p14:tracePt t="14545" x="2381250" y="2813050"/>
          <p14:tracePt t="14561" x="2365375" y="2803525"/>
          <p14:tracePt t="14578" x="2349500" y="2803525"/>
          <p14:tracePt t="14595" x="2333625" y="2803525"/>
          <p14:tracePt t="14611" x="2324100" y="2803525"/>
          <p14:tracePt t="14628" x="2314575" y="2803525"/>
          <p14:tracePt t="14645" x="2295525" y="2797175"/>
          <p14:tracePt t="14661" x="2295525" y="2794000"/>
          <p14:tracePt t="14746" x="2301875" y="2794000"/>
          <p14:tracePt t="14753" x="2311400" y="2797175"/>
          <p14:tracePt t="14761" x="2317750" y="2800350"/>
          <p14:tracePt t="14779" x="2327275" y="2809875"/>
          <p14:tracePt t="14795" x="2349500" y="2838450"/>
          <p14:tracePt t="14811" x="2381250" y="2863850"/>
          <p14:tracePt t="14828" x="2413000" y="2911475"/>
          <p14:tracePt t="14845" x="2543175" y="3038475"/>
          <p14:tracePt t="14861" x="2657475" y="3117850"/>
          <p14:tracePt t="14878" x="2749550" y="3194050"/>
          <p14:tracePt t="14894" x="2889250" y="3333750"/>
          <p14:tracePt t="14911" x="2965450" y="3416300"/>
          <p14:tracePt t="14928" x="3009900" y="3486150"/>
          <p14:tracePt t="14945" x="3060700" y="3562350"/>
          <p14:tracePt t="14961" x="3079750" y="3629025"/>
          <p14:tracePt t="14978" x="3101975" y="3692525"/>
          <p14:tracePt t="14995" x="3124200" y="3784600"/>
          <p14:tracePt t="15011" x="3146425" y="3848100"/>
          <p14:tracePt t="15029" x="3159125" y="3911600"/>
          <p14:tracePt t="15044" x="3187700" y="3994150"/>
          <p14:tracePt t="15061" x="3200400" y="4057650"/>
          <p14:tracePt t="15078" x="3200400" y="4117975"/>
          <p14:tracePt t="15094" x="3200400" y="4197350"/>
          <p14:tracePt t="15111" x="3200400" y="4232275"/>
          <p14:tracePt t="15128" x="3200400" y="4276725"/>
          <p14:tracePt t="15144" x="3200400" y="4324350"/>
          <p14:tracePt t="15161" x="3200400" y="4352925"/>
          <p14:tracePt t="15178" x="3200400" y="4384675"/>
          <p14:tracePt t="15195" x="3200400" y="4422775"/>
          <p14:tracePt t="15212" x="3200400" y="4445000"/>
          <p14:tracePt t="15228" x="3200400" y="4454525"/>
          <p14:tracePt t="15244" x="3200400" y="4476750"/>
          <p14:tracePt t="15261" x="3200400" y="4486275"/>
          <p14:tracePt t="15295" x="3194050" y="4483100"/>
          <p14:tracePt t="15311" x="3184525" y="4454525"/>
          <p14:tracePt t="15328" x="3146425" y="4397375"/>
          <p14:tracePt t="15345" x="3057525" y="4273550"/>
          <p14:tracePt t="15362" x="2987675" y="4159250"/>
          <p14:tracePt t="15378" x="2940050" y="4079875"/>
          <p14:tracePt t="15394" x="2892425" y="4000500"/>
          <p14:tracePt t="15411" x="2879725" y="3978275"/>
          <p14:tracePt t="15428" x="2863850" y="3968750"/>
          <p14:tracePt t="15445" x="2854325" y="3952875"/>
          <p14:tracePt t="15461" x="2854325" y="3937000"/>
          <p14:tracePt t="15815" x="2841625" y="3952875"/>
          <p14:tracePt t="15822" x="2828925" y="3981450"/>
          <p14:tracePt t="15829" x="2816225" y="4000500"/>
          <p14:tracePt t="15844" x="2784475" y="4038600"/>
          <p14:tracePt t="15861" x="2755900" y="4086225"/>
          <p14:tracePt t="15895" x="2695575" y="4146550"/>
          <p14:tracePt t="15929" x="2657475" y="4178300"/>
          <p14:tracePt t="15944" x="2647950" y="4187825"/>
          <p14:tracePt t="15961" x="2638425" y="4197350"/>
          <p14:tracePt t="15977" x="2622550" y="4203700"/>
          <p14:tracePt t="15994" x="2609850" y="4203700"/>
          <p14:tracePt t="16012" x="2603500" y="4206875"/>
          <p14:tracePt t="16051" x="2600325" y="4206875"/>
          <p14:tracePt t="16100" x="2593975" y="4213225"/>
          <p14:tracePt t="26927" x="2514600" y="4210050"/>
          <p14:tracePt t="26934" x="2422525" y="4200525"/>
          <p14:tracePt t="26943" x="2308225" y="4191000"/>
          <p14:tracePt t="26960" x="1997075" y="4168775"/>
          <p14:tracePt t="26977" x="1574800" y="4159250"/>
          <p14:tracePt t="26993" x="1346200" y="4165600"/>
          <p14:tracePt t="27027" x="1000125" y="4184650"/>
          <p14:tracePt t="27060" x="885825" y="4184650"/>
          <p14:tracePt t="27076" x="844550" y="4184650"/>
          <p14:tracePt t="27093" x="828675" y="4184650"/>
          <p14:tracePt t="27110" x="819150" y="4184650"/>
          <p14:tracePt t="27126" x="800100" y="4184650"/>
          <p14:tracePt t="27143" x="800100" y="4181475"/>
          <p14:tracePt t="27159" x="806450" y="4171950"/>
          <p14:tracePt t="27177" x="857250" y="4127500"/>
          <p14:tracePt t="27193" x="958850" y="4092575"/>
          <p14:tracePt t="27210" x="1035050" y="4054475"/>
          <p14:tracePt t="27226" x="1149350" y="4016375"/>
          <p14:tracePt t="27243" x="1270000" y="3981450"/>
          <p14:tracePt t="27260" x="1409700" y="3962400"/>
          <p14:tracePt t="27276" x="1597025" y="3956050"/>
          <p14:tracePt t="27293" x="1733550" y="3956050"/>
          <p14:tracePt t="27310" x="1841500" y="3968750"/>
          <p14:tracePt t="27327" x="1958975" y="4013200"/>
          <p14:tracePt t="27343" x="2035175" y="4044950"/>
          <p14:tracePt t="27360" x="2136775" y="4095750"/>
          <p14:tracePt t="27376" x="2308225" y="4165600"/>
          <p14:tracePt t="27393" x="2400300" y="4213225"/>
          <p14:tracePt t="27410" x="2476500" y="4244975"/>
          <p14:tracePt t="27427" x="2593975" y="4292600"/>
          <p14:tracePt t="27444" x="2647950" y="4321175"/>
          <p14:tracePt t="27461" x="2705100" y="4327525"/>
          <p14:tracePt t="27476" x="2765425" y="4327525"/>
          <p14:tracePt t="27494" x="2809875" y="4327525"/>
          <p14:tracePt t="27512" x="2882900" y="4318000"/>
          <p14:tracePt t="27526" x="2927350" y="4298950"/>
          <p14:tracePt t="27544" x="2965450" y="4292600"/>
          <p14:tracePt t="27560" x="2997200" y="4279900"/>
          <p14:tracePt t="27576" x="3032125" y="4260850"/>
          <p14:tracePt t="27593" x="3054350" y="4251325"/>
          <p14:tracePt t="27609" x="3076575" y="4232275"/>
          <p14:tracePt t="27626" x="3111500" y="4203700"/>
          <p14:tracePt t="27643" x="3127375" y="4187825"/>
          <p14:tracePt t="27660" x="3152775" y="4171950"/>
          <p14:tracePt t="27677" x="3171825" y="4156075"/>
          <p14:tracePt t="27693" x="3184525" y="4140200"/>
          <p14:tracePt t="27710" x="3187700" y="4133850"/>
          <p14:tracePt t="27727" x="3187700" y="4121150"/>
          <p14:tracePt t="27743" x="3187700" y="4111625"/>
          <p14:tracePt t="27760" x="3187700" y="4102100"/>
          <p14:tracePt t="27776" x="3168650" y="4067175"/>
          <p14:tracePt t="27792" x="3140075" y="4054475"/>
          <p14:tracePt t="27809" x="3108325" y="4041775"/>
          <p14:tracePt t="27826" x="2984500" y="3997325"/>
          <p14:tracePt t="27843" x="2908300" y="3981450"/>
          <p14:tracePt t="27860" x="2851150" y="3981450"/>
          <p14:tracePt t="27877" x="2743200" y="3981450"/>
          <p14:tracePt t="27893" x="2682875" y="3981450"/>
          <p14:tracePt t="27909" x="2622550" y="3981450"/>
          <p14:tracePt t="27926" x="2559050" y="3990975"/>
          <p14:tracePt t="27943" x="2505075" y="4003675"/>
          <p14:tracePt t="27959" x="2441575" y="4019550"/>
          <p14:tracePt t="27976" x="2333625" y="4073525"/>
          <p14:tracePt t="27993" x="2254250" y="4111625"/>
          <p14:tracePt t="28009" x="2197100" y="4140200"/>
          <p14:tracePt t="28026" x="2130425" y="4184650"/>
          <p14:tracePt t="28043" x="2101850" y="4197350"/>
          <p14:tracePt t="28059" x="2070100" y="4216400"/>
          <p14:tracePt t="28076" x="2019300" y="4251325"/>
          <p14:tracePt t="28093" x="1993900" y="4273550"/>
          <p14:tracePt t="28110" x="1949450" y="4311650"/>
          <p14:tracePt t="28126" x="1927225" y="4330700"/>
          <p14:tracePt t="28143" x="1908175" y="4359275"/>
          <p14:tracePt t="28160" x="1889125" y="4394200"/>
          <p14:tracePt t="28176" x="1889125" y="4425950"/>
          <p14:tracePt t="28193" x="1892300" y="4454525"/>
          <p14:tracePt t="28210" x="1924050" y="4505325"/>
          <p14:tracePt t="28226" x="1958975" y="4546600"/>
          <p14:tracePt t="28243" x="2016125" y="4581525"/>
          <p14:tracePt t="28260" x="2120900" y="4625975"/>
          <p14:tracePt t="28277" x="2228850" y="4641850"/>
          <p14:tracePt t="28293" x="2298700" y="4641850"/>
          <p14:tracePt t="28310" x="2384425" y="4641850"/>
          <p14:tracePt t="28326" x="2438400" y="4638675"/>
          <p14:tracePt t="28343" x="2498725" y="4632325"/>
          <p14:tracePt t="28360" x="2622550" y="4600575"/>
          <p14:tracePt t="28376" x="2686050" y="4587875"/>
          <p14:tracePt t="28393" x="2762250" y="4565650"/>
          <p14:tracePt t="28410" x="2901950" y="4508500"/>
          <p14:tracePt t="28426" x="2968625" y="4479925"/>
          <p14:tracePt t="28443" x="3025775" y="4441825"/>
          <p14:tracePt t="28460" x="3086100" y="4381500"/>
          <p14:tracePt t="28476" x="3111500" y="4349750"/>
          <p14:tracePt t="28493" x="3136900" y="4311650"/>
          <p14:tracePt t="28510" x="3168650" y="4267200"/>
          <p14:tracePt t="28526" x="3187700" y="4229100"/>
          <p14:tracePt t="28542" x="3200400" y="4191000"/>
          <p14:tracePt t="28560" x="3225800" y="4143375"/>
          <p14:tracePt t="28576" x="3238500" y="4111625"/>
          <p14:tracePt t="28593" x="3238500" y="4083050"/>
          <p14:tracePt t="28610" x="3238500" y="4060825"/>
          <p14:tracePt t="28626" x="3238500" y="4051300"/>
          <p14:tracePt t="28643" x="3238500" y="4041775"/>
          <p14:tracePt t="28659" x="3225800" y="4041775"/>
          <p14:tracePt t="28676" x="3209925" y="4041775"/>
          <p14:tracePt t="28693" x="3181350" y="4029075"/>
          <p14:tracePt t="28709" x="3048000" y="4006850"/>
          <p14:tracePt t="28726" x="2921000" y="3990975"/>
          <p14:tracePt t="28743" x="2759075" y="3962400"/>
          <p14:tracePt t="28759" x="2555875" y="3917950"/>
          <p14:tracePt t="28776" x="2460625" y="3908425"/>
          <p14:tracePt t="28793" x="2419350" y="3908425"/>
          <p14:tracePt t="28809" x="2371725" y="3908425"/>
          <p14:tracePt t="28826" x="2362200" y="3908425"/>
          <p14:tracePt t="28844" x="2349500" y="3908425"/>
          <p14:tracePt t="28860" x="2336800" y="3908425"/>
          <p14:tracePt t="28876" x="2327275" y="3917950"/>
          <p14:tracePt t="28893" x="2305050" y="3927475"/>
          <p14:tracePt t="28910" x="2289175" y="3949700"/>
          <p14:tracePt t="28927" x="2279650" y="3952875"/>
          <p14:tracePt t="28943" x="2270125" y="3959225"/>
          <p14:tracePt t="28960" x="2251075" y="3959225"/>
          <p14:tracePt t="28977" x="2244725" y="3959225"/>
          <p14:tracePt t="29017" x="2241550" y="3959225"/>
          <p14:tracePt t="29053" x="2241550" y="3962400"/>
          <p14:tracePt t="29060" x="2241550" y="3968750"/>
          <p14:tracePt t="29077" x="2241550" y="3978275"/>
          <p14:tracePt t="29093" x="2241550" y="3994150"/>
          <p14:tracePt t="29110" x="2241550" y="4019550"/>
          <p14:tracePt t="29127" x="2241550" y="4048125"/>
          <p14:tracePt t="29143" x="2241550" y="4070350"/>
          <p14:tracePt t="29159" x="2241550" y="4111625"/>
          <p14:tracePt t="29176" x="2241550" y="4127500"/>
          <p14:tracePt t="29194" x="2241550" y="4140200"/>
          <p14:tracePt t="29210" x="2241550" y="4168775"/>
          <p14:tracePt t="29227" x="2241550" y="4191000"/>
          <p14:tracePt t="29245" x="2266950" y="4225925"/>
          <p14:tracePt t="29260" x="2298700" y="4260850"/>
          <p14:tracePt t="29276" x="2346325" y="4286250"/>
          <p14:tracePt t="29293" x="2390775" y="4298950"/>
          <p14:tracePt t="29310" x="2470150" y="4305300"/>
          <p14:tracePt t="29327" x="2524125" y="4302125"/>
          <p14:tracePt t="29344" x="2587625" y="4283075"/>
          <p14:tracePt t="29360" x="2625725" y="4270375"/>
          <p14:tracePt t="29376" x="2670175" y="4251325"/>
          <p14:tracePt t="29393" x="2714625" y="4238625"/>
          <p14:tracePt t="29409" x="2778125" y="4225925"/>
          <p14:tracePt t="29427" x="2800350" y="4225925"/>
          <p14:tracePt t="29444" x="2832100" y="4225925"/>
          <p14:tracePt t="29460" x="2841625" y="4225925"/>
          <p14:tracePt t="29477" x="2857500" y="4225925"/>
          <p14:tracePt t="29494" x="2879725" y="4225925"/>
          <p14:tracePt t="29510" x="2905125" y="4225925"/>
          <p14:tracePt t="29527" x="2914650" y="4225925"/>
          <p14:tracePt t="29544" x="2936875" y="42259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Photo"/>
          <p:cNvPicPr>
            <a:picLocks noChangeAspect="1" noChangeArrowheads="1"/>
          </p:cNvPicPr>
          <p:nvPr/>
        </p:nvPicPr>
        <p:blipFill>
          <a:blip r:embed="rId4">
            <a:extLst>
              <a:ext uri="{28A0092B-C50C-407E-A947-70E740481C1C}">
                <a14:useLocalDpi xmlns:a14="http://schemas.microsoft.com/office/drawing/2010/main" val="0"/>
              </a:ext>
            </a:extLst>
          </a:blip>
          <a:srcRect l="16049" t="47626" r="12268" b="12775"/>
          <a:stretch>
            <a:fillRect/>
          </a:stretch>
        </p:blipFill>
        <p:spPr bwMode="auto">
          <a:xfrm>
            <a:off x="785813" y="1643063"/>
            <a:ext cx="7691437"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ZoneTexte 2"/>
          <p:cNvSpPr txBox="1">
            <a:spLocks noChangeArrowheads="1"/>
          </p:cNvSpPr>
          <p:nvPr/>
        </p:nvSpPr>
        <p:spPr bwMode="auto">
          <a:xfrm>
            <a:off x="1857375" y="0"/>
            <a:ext cx="6429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t>*</a:t>
            </a:r>
            <a:r>
              <a:rPr lang="fr-FR" altLang="fr-FR" sz="2800">
                <a:solidFill>
                  <a:srgbClr val="FF0000"/>
                </a:solidFill>
              </a:rPr>
              <a:t>Gynécée</a:t>
            </a:r>
            <a:r>
              <a:rPr lang="fr-FR" altLang="fr-FR" sz="2800"/>
              <a:t>: bicarpellé, gamocarpe</a:t>
            </a:r>
          </a:p>
          <a:p>
            <a:pPr eaLnBrk="1" hangingPunct="1"/>
            <a:r>
              <a:rPr lang="fr-FR" altLang="fr-FR" sz="2800"/>
              <a:t>* Ovaire supère  surmonté de 2 styles libres à </a:t>
            </a:r>
            <a:r>
              <a:rPr lang="fr-FR" altLang="fr-FR" sz="2800">
                <a:solidFill>
                  <a:srgbClr val="FF0000"/>
                </a:solidFill>
              </a:rPr>
              <a:t>stigmates plumeux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63"/>
    </mc:Choice>
    <mc:Fallback>
      <p:transition spd="slow" advTm="20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69" x="2927350" y="4244975"/>
          <p14:tracePt t="4775" x="2905125" y="4270375"/>
          <p14:tracePt t="4790" x="2841625" y="4352925"/>
          <p14:tracePt t="4807" x="2762250" y="4448175"/>
          <p14:tracePt t="4824" x="2644775" y="4584700"/>
          <p14:tracePt t="4841" x="2568575" y="4657725"/>
          <p14:tracePt t="4857" x="2511425" y="4702175"/>
          <p14:tracePt t="4889" x="2438400" y="4787900"/>
          <p14:tracePt t="4925" x="2419350" y="4826000"/>
          <p14:tracePt t="4940" x="2419350" y="4841875"/>
          <p14:tracePt t="4956" x="2419350" y="4851400"/>
          <p14:tracePt t="4974" x="2447925" y="4867275"/>
          <p14:tracePt t="4990" x="2530475" y="4879975"/>
          <p14:tracePt t="5006" x="2670175" y="4876800"/>
          <p14:tracePt t="5024" x="2886075" y="4794250"/>
          <p14:tracePt t="5039" x="2987675" y="4743450"/>
          <p14:tracePt t="5056" x="3070225" y="4679950"/>
          <p14:tracePt t="5073" x="3143250" y="4594225"/>
          <p14:tracePt t="5089" x="3254375" y="4448175"/>
          <p14:tracePt t="5106" x="3349625" y="4352925"/>
          <p14:tracePt t="5124" x="3524250" y="4162425"/>
          <p14:tracePt t="5140" x="3641725" y="4044950"/>
          <p14:tracePt t="5156" x="3736975" y="3959225"/>
          <p14:tracePt t="5174" x="3873500" y="3829050"/>
          <p14:tracePt t="5190" x="3924300" y="3787775"/>
          <p14:tracePt t="5206" x="3949700" y="3746500"/>
          <p14:tracePt t="5224" x="3971925" y="3711575"/>
          <p14:tracePt t="5240" x="3990975" y="3702050"/>
          <p14:tracePt t="5256" x="4000500" y="3692525"/>
          <p14:tracePt t="5274" x="4019550" y="3676650"/>
          <p14:tracePt t="5289" x="4035425" y="3670300"/>
          <p14:tracePt t="5306" x="4041775" y="3670300"/>
          <p14:tracePt t="5323" x="4041775" y="3660775"/>
          <p14:tracePt t="5356" x="4038600" y="3660775"/>
          <p14:tracePt t="5688" x="4067175" y="3654425"/>
          <p14:tracePt t="5695" x="4114800" y="3648075"/>
          <p14:tracePt t="5706" x="4152900" y="3638550"/>
          <p14:tracePt t="5723" x="4279900" y="3584575"/>
          <p14:tracePt t="5740" x="4368800" y="3549650"/>
          <p14:tracePt t="5757" x="4467225" y="3517900"/>
          <p14:tracePt t="5790" x="4619625" y="3451225"/>
          <p14:tracePt t="5823" x="4721225" y="3413125"/>
          <p14:tracePt t="5839" x="4746625" y="3400425"/>
          <p14:tracePt t="5856" x="4775200" y="3400425"/>
          <p14:tracePt t="5873" x="4806950" y="3394075"/>
          <p14:tracePt t="5890" x="4838700" y="3387725"/>
          <p14:tracePt t="5907" x="4860925" y="3384550"/>
          <p14:tracePt t="5923" x="4889500" y="3365500"/>
          <p14:tracePt t="5939" x="4899025" y="3362325"/>
          <p14:tracePt t="5956" x="4908550" y="3362325"/>
          <p14:tracePt t="5973" x="4921250" y="3362325"/>
          <p14:tracePt t="5989" x="4930775" y="3352800"/>
          <p14:tracePt t="6006" x="4946650" y="3340100"/>
          <p14:tracePt t="6024" x="4962525" y="3330575"/>
          <p14:tracePt t="6040" x="4972050" y="3314700"/>
          <p14:tracePt t="6057" x="4972050" y="3305175"/>
          <p14:tracePt t="6073" x="4972050" y="3302000"/>
          <p14:tracePt t="6089" x="4972050" y="3295650"/>
          <p14:tracePt t="6106" x="4972050" y="3292475"/>
          <p14:tracePt t="6153" x="4965700" y="3292475"/>
          <p14:tracePt t="6160" x="4962525" y="3292475"/>
          <p14:tracePt t="6174" x="4953000" y="3292475"/>
          <p14:tracePt t="6190" x="4937125" y="3292475"/>
          <p14:tracePt t="6207" x="4914900" y="3292475"/>
          <p14:tracePt t="6223" x="4867275" y="3292475"/>
          <p14:tracePt t="6239" x="4845050" y="3292475"/>
          <p14:tracePt t="6256" x="4816475" y="3292475"/>
          <p14:tracePt t="6272" x="4800600" y="3292475"/>
          <p14:tracePt t="6289" x="4791075" y="3292475"/>
          <p14:tracePt t="6307" x="4781550" y="3292475"/>
          <p14:tracePt t="6323" x="4762500" y="3292475"/>
          <p14:tracePt t="6340" x="4752975" y="3292475"/>
          <p14:tracePt t="6358" x="4740275" y="3292475"/>
          <p14:tracePt t="6373" x="4727575" y="3292475"/>
          <p14:tracePt t="6390" x="4711700" y="3292475"/>
          <p14:tracePt t="6406" x="4702175" y="3292475"/>
          <p14:tracePt t="6423" x="4686300" y="3292475"/>
          <p14:tracePt t="6439" x="4676775" y="3292475"/>
          <p14:tracePt t="6456" x="4664075" y="3292475"/>
          <p14:tracePt t="6473" x="4648200" y="3292475"/>
          <p14:tracePt t="6490" x="4638675" y="3292475"/>
          <p14:tracePt t="6507" x="4616450" y="3305175"/>
          <p14:tracePt t="6523" x="4606925" y="3314700"/>
          <p14:tracePt t="6539" x="4584700" y="3330575"/>
          <p14:tracePt t="6556" x="4552950" y="3355975"/>
          <p14:tracePt t="6573" x="4508500" y="3400425"/>
          <p14:tracePt t="6589" x="4476750" y="3425825"/>
          <p14:tracePt t="6606" x="4451350" y="3457575"/>
          <p14:tracePt t="6622" x="4422775" y="3486150"/>
          <p14:tracePt t="6639" x="4413250" y="3495675"/>
          <p14:tracePt t="6656" x="4403725" y="3511550"/>
          <p14:tracePt t="6673" x="4397375" y="3527425"/>
          <p14:tracePt t="6690" x="4397375" y="3536950"/>
          <p14:tracePt t="6786" x="4397375" y="3533775"/>
          <p14:tracePt t="6793" x="4397375" y="3530600"/>
          <p14:tracePt t="6806" x="4397375" y="3524250"/>
          <p14:tracePt t="6823" x="4397375" y="3517900"/>
          <p14:tracePt t="7093" x="4397375" y="3508375"/>
          <p14:tracePt t="7100" x="4397375" y="3498850"/>
          <p14:tracePt t="7108" x="4397375" y="3486150"/>
          <p14:tracePt t="7123" x="4397375" y="3451225"/>
          <p14:tracePt t="7140" x="4397375" y="3413125"/>
          <p14:tracePt t="7144" x="4397375" y="3378200"/>
          <p14:tracePt t="7157" x="4397375" y="3327400"/>
          <p14:tracePt t="7173" x="4397375" y="3267075"/>
          <p14:tracePt t="7189" x="4391025" y="3222625"/>
          <p14:tracePt t="7206" x="4371975" y="3165475"/>
          <p14:tracePt t="7222" x="4368800" y="3136900"/>
          <p14:tracePt t="7239" x="4356100" y="3111500"/>
          <p14:tracePt t="7257" x="4343400" y="3086100"/>
          <p14:tracePt t="7273" x="4340225" y="3070225"/>
          <p14:tracePt t="7290" x="4340225" y="3054350"/>
          <p14:tracePt t="7306" x="4333875" y="3025775"/>
          <p14:tracePt t="7323" x="4327525" y="3009900"/>
          <p14:tracePt t="7339" x="4318000" y="2994025"/>
          <p14:tracePt t="7356" x="4314825" y="2965450"/>
          <p14:tracePt t="7372" x="4308475" y="2952750"/>
          <p14:tracePt t="7389" x="4308475" y="2936875"/>
          <p14:tracePt t="7407" x="4302125" y="2914650"/>
          <p14:tracePt t="7423" x="4302125" y="2898775"/>
          <p14:tracePt t="7440" x="4302125" y="2889250"/>
          <p14:tracePt t="7456" x="4292600" y="2870200"/>
          <p14:tracePt t="7473" x="4292600" y="2847975"/>
          <p14:tracePt t="7489" x="4286250" y="2832100"/>
          <p14:tracePt t="7506" x="4286250" y="2806700"/>
          <p14:tracePt t="7523" x="4283075" y="2797175"/>
          <p14:tracePt t="7540" x="4283075" y="2787650"/>
          <p14:tracePt t="7557" x="4276725" y="2765425"/>
          <p14:tracePt t="7573" x="4260850" y="2755900"/>
          <p14:tracePt t="7590" x="4251325" y="2746375"/>
          <p14:tracePt t="7606" x="4232275" y="2711450"/>
          <p14:tracePt t="7622" x="4222750" y="2701925"/>
          <p14:tracePt t="7639" x="4213225" y="2686050"/>
          <p14:tracePt t="7642" x="4210050" y="2679700"/>
          <p14:tracePt t="7656" x="4197350" y="2660650"/>
          <p14:tracePt t="7673" x="4187825" y="2651125"/>
          <p14:tracePt t="7689" x="4171950" y="2638425"/>
          <p14:tracePt t="7707" x="4137025" y="2622550"/>
          <p14:tracePt t="7723" x="4108450" y="2609850"/>
          <p14:tracePt t="7739" x="4076700" y="2590800"/>
          <p14:tracePt t="7756" x="4019550" y="2578100"/>
          <p14:tracePt t="7772" x="3990975" y="2578100"/>
          <p14:tracePt t="7789" x="3968750" y="2578100"/>
          <p14:tracePt t="7806" x="3921125" y="2578100"/>
          <p14:tracePt t="7823" x="3892550" y="2578100"/>
          <p14:tracePt t="7840" x="3854450" y="2578100"/>
          <p14:tracePt t="7856" x="3800475" y="2578100"/>
          <p14:tracePt t="7873" x="3771900" y="2578100"/>
          <p14:tracePt t="7889" x="3743325" y="2578100"/>
          <p14:tracePt t="7906" x="3705225" y="2593975"/>
          <p14:tracePt t="7922" x="3676650" y="2613025"/>
          <p14:tracePt t="7941" x="3654425" y="2616200"/>
          <p14:tracePt t="7957" x="3632200" y="2628900"/>
          <p14:tracePt t="7973" x="3622675" y="2638425"/>
          <p14:tracePt t="7990" x="3606800" y="2647950"/>
          <p14:tracePt t="8007" x="3565525" y="2673350"/>
          <p14:tracePt t="8023" x="3543300" y="2682875"/>
          <p14:tracePt t="8039" x="3511550" y="2695575"/>
          <p14:tracePt t="8056" x="3476625" y="2714625"/>
          <p14:tracePt t="8072" x="3454400" y="2730500"/>
          <p14:tracePt t="8089" x="3438525" y="2736850"/>
          <p14:tracePt t="8106" x="3403600" y="2743200"/>
          <p14:tracePt t="8123" x="3387725" y="2746375"/>
          <p14:tracePt t="8141" x="3375025" y="2746375"/>
          <p14:tracePt t="8156" x="3359150" y="2746375"/>
          <p14:tracePt t="8172" x="3349625" y="2746375"/>
          <p14:tracePt t="8190" x="3333750" y="2746375"/>
          <p14:tracePt t="8206" x="3324225" y="2746375"/>
          <p14:tracePt t="8222" x="3308350" y="2746375"/>
          <p14:tracePt t="8305" x="3317875" y="2743200"/>
          <p14:tracePt t="8312" x="3324225" y="2740025"/>
          <p14:tracePt t="8322" x="3333750" y="2727325"/>
          <p14:tracePt t="8340" x="3422650" y="2663825"/>
          <p14:tracePt t="8356" x="3505200" y="2606675"/>
          <p14:tracePt t="8372" x="3597275" y="2546350"/>
          <p14:tracePt t="8390" x="3768725" y="2486025"/>
          <p14:tracePt t="8407" x="3889375" y="2444750"/>
          <p14:tracePt t="8423" x="4006850" y="2425700"/>
          <p14:tracePt t="8439" x="4238625" y="2390775"/>
          <p14:tracePt t="8456" x="4381500" y="2365375"/>
          <p14:tracePt t="8472" x="4521200" y="2355850"/>
          <p14:tracePt t="8490" x="4692650" y="2346325"/>
          <p14:tracePt t="8507" x="4765675" y="2339975"/>
          <p14:tracePt t="8523" x="4829175" y="2327275"/>
          <p14:tracePt t="8540" x="4902200" y="2301875"/>
          <p14:tracePt t="8557" x="4946650" y="2289175"/>
          <p14:tracePt t="8572" x="4984750" y="2276475"/>
          <p14:tracePt t="8590" x="5029200" y="2257425"/>
          <p14:tracePt t="8606" x="5051425" y="2251075"/>
          <p14:tracePt t="8623" x="5073650" y="2238375"/>
          <p14:tracePt t="8641" x="5089525" y="2238375"/>
          <p14:tracePt t="8656" x="5099050" y="2238375"/>
          <p14:tracePt t="8674" x="5105400" y="2238375"/>
          <p14:tracePt t="8726" x="5114925" y="2238375"/>
          <p14:tracePt t="8740" x="5114925" y="2244725"/>
          <p14:tracePt t="8747" x="5114925" y="2251075"/>
          <p14:tracePt t="8756" x="5118100" y="2257425"/>
          <p14:tracePt t="8773" x="5118100" y="2260600"/>
          <p14:tracePt t="8812" x="5124450" y="2260600"/>
          <p14:tracePt t="8819" x="5127625" y="2260600"/>
          <p14:tracePt t="8826" x="5133975" y="2260600"/>
          <p14:tracePt t="8839" x="5149850" y="2260600"/>
          <p14:tracePt t="8856" x="5200650" y="2273300"/>
          <p14:tracePt t="8873" x="5308600" y="2289175"/>
          <p14:tracePt t="8889" x="5499100" y="2324100"/>
          <p14:tracePt t="8906" x="5603875" y="2339975"/>
          <p14:tracePt t="8923" x="5686425" y="2339975"/>
          <p14:tracePt t="8940" x="5826125" y="2339975"/>
          <p14:tracePt t="8956" x="5908675" y="2349500"/>
          <p14:tracePt t="8972" x="5978525" y="2349500"/>
          <p14:tracePt t="8989" x="6130925" y="2349500"/>
          <p14:tracePt t="9005" x="6223000" y="2355850"/>
          <p14:tracePt t="9023" x="6296025" y="2365375"/>
          <p14:tracePt t="9039" x="6359525" y="2371725"/>
          <p14:tracePt t="9056" x="6381750" y="2371725"/>
          <p14:tracePt t="9073" x="6397625" y="2374900"/>
          <p14:tracePt t="9090" x="6416675" y="2374900"/>
          <p14:tracePt t="9106" x="6426200" y="2387600"/>
          <p14:tracePt t="9123" x="6457950" y="2397125"/>
          <p14:tracePt t="9139" x="6492875" y="2416175"/>
          <p14:tracePt t="9155" x="6524625" y="2428875"/>
          <p14:tracePt t="9172" x="6546850" y="2447925"/>
          <p14:tracePt t="9189" x="6575425" y="2463800"/>
          <p14:tracePt t="9206" x="6584950" y="2473325"/>
          <p14:tracePt t="9223" x="6594475" y="2482850"/>
          <p14:tracePt t="9239" x="6610350" y="2508250"/>
          <p14:tracePt t="9256" x="6629400" y="2533650"/>
          <p14:tracePt t="9272" x="6642100" y="2578100"/>
          <p14:tracePt t="9289" x="6661150" y="2641600"/>
          <p14:tracePt t="9306" x="6673850" y="2679700"/>
          <p14:tracePt t="9322" x="6686550" y="2733675"/>
          <p14:tracePt t="9340" x="6686550" y="2803525"/>
          <p14:tracePt t="9356" x="6686550" y="2854325"/>
          <p14:tracePt t="9373" x="6670675" y="2901950"/>
          <p14:tracePt t="9390" x="6651625" y="2974975"/>
          <p14:tracePt t="9406" x="6629400" y="3038475"/>
          <p14:tracePt t="9423" x="6591300" y="3108325"/>
          <p14:tracePt t="9439" x="6550025" y="3190875"/>
          <p14:tracePt t="9456" x="6518275" y="3228975"/>
          <p14:tracePt t="9474" x="6470650" y="3295650"/>
          <p14:tracePt t="9490" x="6461125" y="3327400"/>
          <p14:tracePt t="9506" x="6435725" y="3359150"/>
          <p14:tracePt t="9522" x="6423025" y="3387725"/>
          <p14:tracePt t="9539" x="6397625" y="3432175"/>
          <p14:tracePt t="9555" x="6388100" y="3448050"/>
          <p14:tracePt t="9574" x="6372225" y="3463925"/>
          <p14:tracePt t="9589" x="6356350" y="3473450"/>
          <p14:tracePt t="9605" x="6346825" y="3489325"/>
          <p14:tracePt t="9622" x="6337300" y="3498850"/>
          <p14:tracePt t="9639" x="6327775" y="3514725"/>
          <p14:tracePt t="9656" x="6327775" y="3524250"/>
          <p14:tracePt t="9673" x="6327775" y="3543300"/>
          <p14:tracePt t="9689" x="6327775" y="3552825"/>
          <p14:tracePt t="9706" x="6327775" y="3562350"/>
          <p14:tracePt t="9723" x="6334125" y="3584575"/>
          <p14:tracePt t="9739" x="6343650" y="3594100"/>
          <p14:tracePt t="9756" x="6365875" y="3603625"/>
          <p14:tracePt t="9773" x="6400800" y="3622675"/>
          <p14:tracePt t="9789" x="6445250" y="3641725"/>
          <p14:tracePt t="9805" x="6499225" y="3654425"/>
          <p14:tracePt t="9823" x="6591300" y="3676650"/>
          <p14:tracePt t="9840" x="6642100" y="3689350"/>
          <p14:tracePt t="9856" x="6680200" y="3702050"/>
          <p14:tracePt t="9874" x="6743700" y="3721100"/>
          <p14:tracePt t="9890" x="6800850" y="3740150"/>
          <p14:tracePt t="9906" x="6858000" y="3778250"/>
          <p14:tracePt t="9924" x="6931025" y="3816350"/>
          <p14:tracePt t="9939" x="6978650" y="3851275"/>
          <p14:tracePt t="9955" x="7019925" y="3876675"/>
          <p14:tracePt t="9973" x="7112000" y="3927475"/>
          <p14:tracePt t="9989" x="7159625" y="3940175"/>
          <p14:tracePt t="10006" x="7204075" y="3952875"/>
          <p14:tracePt t="10023" x="7251700" y="3959225"/>
          <p14:tracePt t="10040" x="7267575" y="3959225"/>
          <p14:tracePt t="10056" x="7277100" y="3959225"/>
          <p14:tracePt t="10073" x="7296150" y="3959225"/>
          <p14:tracePt t="10089" x="7308850" y="3959225"/>
          <p14:tracePt t="10105" x="7318375" y="3959225"/>
          <p14:tracePt t="10566" x="7315200" y="3962400"/>
          <p14:tracePt t="10574" x="7312025" y="3968750"/>
          <p14:tracePt t="10589" x="7273925" y="3981450"/>
          <p14:tracePt t="10607" x="7216775" y="4006850"/>
          <p14:tracePt t="10623" x="7096125" y="4089400"/>
          <p14:tracePt t="10639" x="6940550" y="4152900"/>
          <p14:tracePt t="10656" x="6810375" y="4187825"/>
          <p14:tracePt t="10690" x="6410325" y="4295775"/>
          <p14:tracePt t="10694" x="6350000" y="4314825"/>
          <p14:tracePt t="10728" x="6121400" y="4365625"/>
          <p14:tracePt t="10740" x="5991225" y="4400550"/>
          <p14:tracePt t="10756" x="5892800" y="4416425"/>
          <p14:tracePt t="10773" x="5772150" y="4438650"/>
          <p14:tracePt t="10789" x="5695950" y="4460875"/>
          <p14:tracePt t="10806" x="5632450" y="4467225"/>
          <p14:tracePt t="10822" x="5575300" y="4473575"/>
          <p14:tracePt t="10839" x="5546725" y="4473575"/>
          <p14:tracePt t="10856" x="5524500" y="4473575"/>
          <p14:tracePt t="10872" x="5511800" y="4473575"/>
          <p14:tracePt t="10890" x="5495925" y="4473575"/>
          <p14:tracePt t="10906" x="5486400" y="4467225"/>
          <p14:tracePt t="10922" x="5457825" y="4445000"/>
          <p14:tracePt t="10938" x="5441950" y="4435475"/>
          <p14:tracePt t="10955" x="5432425" y="4419600"/>
          <p14:tracePt t="10972" x="5413375" y="4368800"/>
          <p14:tracePt t="10989" x="5400675" y="4330700"/>
          <p14:tracePt t="11006" x="5387975" y="4295775"/>
          <p14:tracePt t="11022" x="5387975" y="4216400"/>
          <p14:tracePt t="11039" x="5381625" y="4171950"/>
          <p14:tracePt t="11056" x="5368925" y="4133850"/>
          <p14:tracePt t="11073" x="5353050" y="4098925"/>
          <p14:tracePt t="11088" x="5340350" y="4067175"/>
          <p14:tracePt t="11106" x="5308600" y="4038600"/>
          <p14:tracePt t="11122" x="5286375" y="4006850"/>
          <p14:tracePt t="11140" x="5254625" y="3987800"/>
          <p14:tracePt t="11157" x="5216525" y="3946525"/>
          <p14:tracePt t="11172" x="5184775" y="3911600"/>
          <p14:tracePt t="11189" x="5159375" y="3873500"/>
          <p14:tracePt t="11206" x="5127625" y="3841750"/>
          <p14:tracePt t="11207" x="5111750" y="3813175"/>
          <p14:tracePt t="11222" x="5102225" y="3790950"/>
          <p14:tracePt t="11239" x="5089525" y="3768725"/>
          <p14:tracePt t="11256" x="5070475" y="3743325"/>
          <p14:tracePt t="11272" x="5070475" y="3708400"/>
          <p14:tracePt t="11289" x="5070475" y="3689350"/>
          <p14:tracePt t="11307" x="5070475" y="3648075"/>
          <p14:tracePt t="11323" x="5070475" y="3625850"/>
          <p14:tracePt t="11338" x="5070475" y="3616325"/>
          <p14:tracePt t="11355" x="5070475" y="3600450"/>
          <p14:tracePt t="11372" x="5070475" y="3584575"/>
          <p14:tracePt t="11472" x="5070475" y="3587750"/>
          <p14:tracePt t="11478" x="5070475" y="3594100"/>
          <p14:tracePt t="11488" x="5080000" y="3597275"/>
          <p14:tracePt t="11506" x="5095875" y="3619500"/>
          <p14:tracePt t="11522" x="5105400" y="3629025"/>
          <p14:tracePt t="11539" x="5114925" y="3644900"/>
          <p14:tracePt t="11557" x="5121275" y="3670300"/>
          <p14:tracePt t="11573" x="5137150" y="3686175"/>
          <p14:tracePt t="11589" x="5146675" y="3702050"/>
          <p14:tracePt t="11606" x="5162550" y="3736975"/>
          <p14:tracePt t="11622" x="5172075" y="3746500"/>
          <p14:tracePt t="11639" x="5187950" y="3762375"/>
          <p14:tracePt t="11656" x="5194300" y="3797300"/>
          <p14:tracePt t="11673" x="5194300" y="3819525"/>
          <p14:tracePt t="11689" x="5200650" y="3841750"/>
          <p14:tracePt t="11707" x="5200650" y="3879850"/>
          <p14:tracePt t="11723" x="5207000" y="3905250"/>
          <p14:tracePt t="11740" x="5207000" y="3921125"/>
          <p14:tracePt t="11756" x="5216525" y="3952875"/>
          <p14:tracePt t="11772" x="5226050" y="3962400"/>
          <p14:tracePt t="11789" x="5238750" y="3971925"/>
          <p14:tracePt t="11806" x="5238750" y="3990975"/>
          <p14:tracePt t="11823" x="5241925" y="4006850"/>
          <p14:tracePt t="11840" x="5241925" y="4016375"/>
          <p14:tracePt t="11856" x="5254625" y="4051300"/>
          <p14:tracePt t="11873" x="5264150" y="4073525"/>
          <p14:tracePt t="11889" x="5270500" y="4105275"/>
          <p14:tracePt t="11906" x="5270500" y="4130675"/>
          <p14:tracePt t="11922" x="5270500" y="4140200"/>
          <p14:tracePt t="11939" x="5270500" y="4156075"/>
          <p14:tracePt t="11956" x="5270500" y="4175125"/>
          <p14:tracePt t="11973" x="5270500" y="4191000"/>
          <p14:tracePt t="11989" x="5270500" y="4206875"/>
          <p14:tracePt t="12006" x="5270500" y="4219575"/>
          <p14:tracePt t="12022" x="5270500" y="4235450"/>
          <p14:tracePt t="12038" x="5270500" y="4244975"/>
          <p14:tracePt t="12055" x="5270500" y="4273550"/>
          <p14:tracePt t="12072" x="5257800" y="4286250"/>
          <p14:tracePt t="12089" x="5248275" y="4311650"/>
          <p14:tracePt t="12106" x="5226050" y="4333875"/>
          <p14:tracePt t="12123" x="5210175" y="4343400"/>
          <p14:tracePt t="12139" x="5187950" y="4356100"/>
          <p14:tracePt t="12156" x="5165725" y="4378325"/>
          <p14:tracePt t="12172" x="5156200" y="4387850"/>
          <p14:tracePt t="12189" x="5146675" y="4397375"/>
          <p14:tracePt t="12206" x="5105400" y="4406900"/>
          <p14:tracePt t="12222" x="5080000" y="4419600"/>
          <p14:tracePt t="12239" x="5045075" y="4425950"/>
          <p14:tracePt t="12256" x="4981575" y="4438650"/>
          <p14:tracePt t="12272" x="4937125" y="4438650"/>
          <p14:tracePt t="12289" x="4908550" y="4445000"/>
          <p14:tracePt t="12306" x="4867275" y="4451350"/>
          <p14:tracePt t="12322" x="4845050" y="4451350"/>
          <p14:tracePt t="12338" x="4816475" y="4451350"/>
          <p14:tracePt t="12355" x="4775200" y="4451350"/>
          <p14:tracePt t="12372" x="4737100" y="4451350"/>
          <p14:tracePt t="12390" x="4708525" y="4451350"/>
          <p14:tracePt t="12406" x="4667250" y="4451350"/>
          <p14:tracePt t="12423" x="4638675" y="4451350"/>
          <p14:tracePt t="12439" x="4616450" y="4448175"/>
          <p14:tracePt t="12456" x="4575175" y="4435475"/>
          <p14:tracePt t="12472" x="4552950" y="4425950"/>
          <p14:tracePt t="12490" x="4527550" y="4406900"/>
          <p14:tracePt t="12506" x="4486275" y="4387850"/>
          <p14:tracePt t="12523" x="4448175" y="4368800"/>
          <p14:tracePt t="12539" x="4422775" y="4352925"/>
          <p14:tracePt t="12556" x="4381500" y="4327525"/>
          <p14:tracePt t="12573" x="4349750" y="4302125"/>
          <p14:tracePt t="12589" x="4324350" y="4270375"/>
          <p14:tracePt t="12605" x="4279900" y="4225925"/>
          <p14:tracePt t="12622" x="4254500" y="4203700"/>
          <p14:tracePt t="12639" x="4222750" y="4178300"/>
          <p14:tracePt t="12656" x="4194175" y="4149725"/>
          <p14:tracePt t="12673" x="4184650" y="4137025"/>
          <p14:tracePt t="12690" x="4159250" y="4124325"/>
          <p14:tracePt t="12706" x="4143375" y="4102100"/>
          <p14:tracePt t="12722" x="4127500" y="4086225"/>
          <p14:tracePt t="12739" x="4111625" y="4073525"/>
          <p14:tracePt t="12742" x="4098925" y="4064000"/>
          <p14:tracePt t="12755" x="4086225" y="4032250"/>
          <p14:tracePt t="12773" x="4076700" y="4010025"/>
          <p14:tracePt t="12790" x="4041775" y="3952875"/>
          <p14:tracePt t="12806" x="4032250" y="3914775"/>
          <p14:tracePt t="12823" x="4019550" y="3883025"/>
          <p14:tracePt t="12840" x="4013200" y="3835400"/>
          <p14:tracePt t="12856" x="4013200" y="3813175"/>
          <p14:tracePt t="12872" x="4006850" y="3784600"/>
          <p14:tracePt t="12888" x="3994150" y="3768725"/>
          <p14:tracePt t="12905" x="3981450" y="3746500"/>
          <p14:tracePt t="12922" x="3975100" y="3736975"/>
          <p14:tracePt t="12939" x="3971925" y="3724275"/>
          <p14:tracePt t="13070" x="3971925" y="3730625"/>
          <p14:tracePt t="13077" x="3971925" y="3733800"/>
          <p14:tracePt t="13090" x="3971925" y="3743325"/>
          <p14:tracePt t="13106" x="3971925" y="3759200"/>
          <p14:tracePt t="13122" x="3978275" y="3781425"/>
          <p14:tracePt t="13139" x="4010025" y="3825875"/>
          <p14:tracePt t="13155" x="4029075" y="3848100"/>
          <p14:tracePt t="13172" x="4044950" y="3879850"/>
          <p14:tracePt t="13189" x="4070350" y="3914775"/>
          <p14:tracePt t="13206" x="4083050" y="3946525"/>
          <p14:tracePt t="13223" x="4092575" y="3962400"/>
          <p14:tracePt t="13239" x="4111625" y="4003675"/>
          <p14:tracePt t="13255" x="4143375" y="4029075"/>
          <p14:tracePt t="13272" x="4168775" y="4060825"/>
          <p14:tracePt t="13289" x="4197350" y="4095750"/>
          <p14:tracePt t="13305" x="4216400" y="4137025"/>
          <p14:tracePt t="13322" x="4229100" y="4159250"/>
          <p14:tracePt t="13339" x="4260850" y="4203700"/>
          <p14:tracePt t="13355" x="4286250" y="4225925"/>
          <p14:tracePt t="13372" x="4318000" y="4257675"/>
          <p14:tracePt t="13389" x="4368800" y="4295775"/>
          <p14:tracePt t="13405" x="4416425" y="4337050"/>
          <p14:tracePt t="13423" x="4464050" y="4365625"/>
          <p14:tracePt t="13439" x="4521200" y="4403725"/>
          <p14:tracePt t="13456" x="4559300" y="4416425"/>
          <p14:tracePt t="13473" x="4597400" y="4429125"/>
          <p14:tracePt t="13489" x="4699000" y="4429125"/>
          <p14:tracePt t="13506" x="4768850" y="4425950"/>
          <p14:tracePt t="13522" x="4873625" y="4425950"/>
          <p14:tracePt t="13538" x="5038725" y="4400550"/>
          <p14:tracePt t="13556" x="5099050" y="4400550"/>
          <p14:tracePt t="13573" x="5137150" y="4387850"/>
          <p14:tracePt t="13589" x="5184775" y="4387850"/>
          <p14:tracePt t="13606" x="5216525" y="4368800"/>
          <p14:tracePt t="13622" x="5238750" y="4356100"/>
          <p14:tracePt t="13639" x="5283200" y="4330700"/>
          <p14:tracePt t="13656" x="5321300" y="4292600"/>
          <p14:tracePt t="13672" x="5365750" y="4248150"/>
          <p14:tracePt t="13688" x="5416550" y="4156075"/>
          <p14:tracePt t="13705" x="5445125" y="4098925"/>
          <p14:tracePt t="13722" x="5457825" y="4044950"/>
          <p14:tracePt t="13739" x="5480050" y="3943350"/>
          <p14:tracePt t="13756" x="5499100" y="3867150"/>
          <p14:tracePt t="13773" x="5508625" y="3775075"/>
          <p14:tracePt t="13777" x="5514975" y="3746500"/>
          <p14:tracePt t="13789" x="5521325" y="3686175"/>
          <p14:tracePt t="13805" x="5534025" y="3641725"/>
          <p14:tracePt t="13822" x="5540375" y="3609975"/>
          <p14:tracePt t="13839" x="5540375" y="3590925"/>
          <p14:tracePt t="13855" x="5540375" y="3581400"/>
          <p14:tracePt t="13873" x="5540375" y="3568700"/>
          <p14:tracePt t="13889" x="5540375" y="3565525"/>
          <p14:tracePt t="13906" x="5540375" y="3559175"/>
          <p14:tracePt t="13923" x="5540375" y="3549650"/>
          <p14:tracePt t="14005" x="5534025" y="3549650"/>
          <p14:tracePt t="14011" x="5527675" y="3549650"/>
          <p14:tracePt t="14033" x="5524500" y="3549650"/>
          <p14:tracePt t="14040" x="5518150" y="3549650"/>
          <p14:tracePt t="14056" x="5518150" y="3562350"/>
          <p14:tracePt t="14073" x="5514975" y="3571875"/>
          <p14:tracePt t="14088" x="5499100" y="3587750"/>
          <p14:tracePt t="14105" x="5489575" y="3597275"/>
          <p14:tracePt t="14122" x="5480050" y="3606800"/>
          <p14:tracePt t="14139" x="5464175" y="3635375"/>
          <p14:tracePt t="14155" x="5451475" y="3663950"/>
          <p14:tracePt t="14174" x="5426075" y="3698875"/>
          <p14:tracePt t="14189" x="5416550" y="3730625"/>
          <p14:tracePt t="14206" x="5403850" y="3752850"/>
          <p14:tracePt t="14222" x="5403850" y="3775075"/>
          <p14:tracePt t="14239" x="5403850" y="3803650"/>
          <p14:tracePt t="14255" x="5403850" y="3816350"/>
          <p14:tracePt t="14272" x="5403850" y="3848100"/>
          <p14:tracePt t="14274" x="5403850" y="3857625"/>
          <p14:tracePt t="14288" x="5403850" y="3886200"/>
          <p14:tracePt t="14305" x="5397500" y="3908425"/>
          <p14:tracePt t="14323" x="5378450" y="3952875"/>
          <p14:tracePt t="14339" x="5372100" y="3981450"/>
          <p14:tracePt t="14356" x="5359400" y="4019550"/>
          <p14:tracePt t="14373" x="5349875" y="4054475"/>
          <p14:tracePt t="14388" x="5337175" y="4083050"/>
          <p14:tracePt t="14405" x="5318125" y="4114800"/>
          <p14:tracePt t="14423" x="5299075" y="4165600"/>
          <p14:tracePt t="14439" x="5286375" y="4194175"/>
          <p14:tracePt t="14456" x="5273675" y="4225925"/>
          <p14:tracePt t="14473" x="5251450" y="4267200"/>
          <p14:tracePt t="14489" x="5238750" y="4292600"/>
          <p14:tracePt t="14505" x="5213350" y="4324350"/>
          <p14:tracePt t="14523" x="5168900" y="4359275"/>
          <p14:tracePt t="14539" x="5143500" y="4391025"/>
          <p14:tracePt t="14556" x="5105400" y="4410075"/>
          <p14:tracePt t="14573" x="5064125" y="4429125"/>
          <p14:tracePt t="14589" x="5038725" y="4448175"/>
          <p14:tracePt t="14606" x="5010150" y="4460875"/>
          <p14:tracePt t="14622" x="4975225" y="4460875"/>
          <p14:tracePt t="14638" x="4946650" y="4460875"/>
          <p14:tracePt t="14655" x="4924425" y="4460875"/>
          <p14:tracePt t="14673" x="4860925" y="4457700"/>
          <p14:tracePt t="14689" x="4816475" y="4445000"/>
          <p14:tracePt t="14706" x="4778375" y="4425950"/>
          <p14:tracePt t="14723" x="4721225" y="4406900"/>
          <p14:tracePt t="14739" x="4683125" y="4394200"/>
          <p14:tracePt t="14756" x="4648200" y="4381500"/>
          <p14:tracePt t="14772" x="4581525" y="4333875"/>
          <p14:tracePt t="14789" x="4540250" y="4302125"/>
          <p14:tracePt t="14805" x="4492625" y="4273550"/>
          <p14:tracePt t="14823" x="4435475" y="4235450"/>
          <p14:tracePt t="14839" x="4410075" y="4225925"/>
          <p14:tracePt t="14856" x="4381500" y="4213225"/>
          <p14:tracePt t="14873" x="4346575" y="4194175"/>
          <p14:tracePt t="14889" x="4314825" y="4175125"/>
          <p14:tracePt t="14906" x="4292600" y="4165600"/>
          <p14:tracePt t="14922" x="4270375" y="4149725"/>
          <p14:tracePt t="14938" x="4260850" y="4140200"/>
          <p14:tracePt t="14955" x="4251325" y="4111625"/>
          <p14:tracePt t="14973" x="4244975" y="4076700"/>
          <p14:tracePt t="14989" x="4244975" y="4048125"/>
          <p14:tracePt t="15006" x="4244975" y="4032250"/>
          <p14:tracePt t="15022" x="4232275" y="4006850"/>
          <p14:tracePt t="15038" x="4216400" y="3997325"/>
          <p14:tracePt t="15056" x="4216400" y="3987800"/>
          <p14:tracePt t="15072" x="4216400" y="3971925"/>
          <p14:tracePt t="15088" x="4216400" y="3956050"/>
          <p14:tracePt t="15105" x="4216400" y="3946525"/>
          <p14:tracePt t="15122" x="4213225" y="3930650"/>
          <p14:tracePt t="15139" x="4213225" y="3921125"/>
          <p14:tracePt t="15155" x="4213225" y="3908425"/>
          <p14:tracePt t="15172" x="4206875" y="3895725"/>
          <p14:tracePt t="15188" x="4203700" y="3895725"/>
          <p14:tracePt t="15205" x="4197350" y="3895725"/>
          <p14:tracePt t="15436" x="4197350" y="3898900"/>
          <p14:tracePt t="15444" x="4197350" y="3905250"/>
          <p14:tracePt t="15455" x="4197350" y="3908425"/>
          <p14:tracePt t="15472" x="4197350" y="3927475"/>
          <p14:tracePt t="15488" x="4197350" y="3940175"/>
          <p14:tracePt t="15506" x="4197350" y="3949700"/>
          <p14:tracePt t="15522" x="4197350" y="3959225"/>
          <p14:tracePt t="15539" x="4197350" y="3968750"/>
          <p14:tracePt t="15555" x="4197350" y="3984625"/>
          <p14:tracePt t="15572" x="4197350" y="3994150"/>
          <p14:tracePt t="15588" x="4197350" y="4003675"/>
          <p14:tracePt t="15605" x="4200525" y="4013200"/>
          <p14:tracePt t="15622" x="4210050" y="4032250"/>
          <p14:tracePt t="15638" x="4210050" y="4038600"/>
          <p14:tracePt t="15656" x="4216400" y="4038600"/>
          <p14:tracePt t="15689" x="4225925" y="4041775"/>
          <p14:tracePt t="15705" x="4229100" y="4048125"/>
          <p14:tracePt t="15722" x="4238625" y="4057650"/>
          <p14:tracePt t="15738" x="4248150" y="4060825"/>
          <p14:tracePt t="15756" x="4260850" y="4070350"/>
          <p14:tracePt t="15772" x="4279900" y="4083050"/>
          <p14:tracePt t="15789" x="4289425" y="4089400"/>
          <p14:tracePt t="15805" x="4298950" y="4089400"/>
          <p14:tracePt t="15821" x="4305300" y="4092575"/>
          <p14:tracePt t="15838" x="4308475" y="4092575"/>
          <p14:tracePt t="15855" x="4324350" y="4098925"/>
          <p14:tracePt t="15872" x="4340225" y="4108450"/>
          <p14:tracePt t="15888" x="4362450" y="4114800"/>
          <p14:tracePt t="15905" x="4391025" y="4121150"/>
          <p14:tracePt t="15923" x="4406900" y="4121150"/>
          <p14:tracePt t="15939" x="4416425" y="4121150"/>
          <p14:tracePt t="15972" x="4419600" y="4121150"/>
          <p14:tracePt t="15988" x="4432300" y="4121150"/>
          <p14:tracePt t="16006" x="4445000" y="4121150"/>
          <p14:tracePt t="16022" x="4454525" y="4124325"/>
          <p14:tracePt t="16039" x="4483100" y="4124325"/>
          <p14:tracePt t="16057" x="4511675" y="4124325"/>
          <p14:tracePt t="16073" x="4521200" y="4124325"/>
          <p14:tracePt t="16089" x="4537075" y="4124325"/>
          <p14:tracePt t="16105" x="4549775" y="4124325"/>
          <p14:tracePt t="16122" x="4572000" y="4124325"/>
          <p14:tracePt t="16139" x="4610100" y="4121150"/>
          <p14:tracePt t="16156" x="4689475" y="4102100"/>
          <p14:tracePt t="16172" x="4765675" y="4070350"/>
          <p14:tracePt t="16189" x="4835525" y="4032250"/>
          <p14:tracePt t="16206" x="4902200" y="3984625"/>
          <p14:tracePt t="16222" x="4930775" y="3975100"/>
          <p14:tracePt t="16239" x="4949825" y="3962400"/>
          <p14:tracePt t="16255" x="4962525" y="3943350"/>
          <p14:tracePt t="16272" x="4975225" y="3921125"/>
          <p14:tracePt t="16288" x="4991100" y="3902075"/>
          <p14:tracePt t="16306" x="5029200" y="3860800"/>
          <p14:tracePt t="16322" x="5060950" y="3835400"/>
          <p14:tracePt t="16339" x="5086350" y="3803650"/>
          <p14:tracePt t="16356" x="5114925" y="3752850"/>
          <p14:tracePt t="16372" x="5127625" y="3714750"/>
          <p14:tracePt t="16388" x="5140325" y="3692525"/>
          <p14:tracePt t="16405" x="5140325" y="3651250"/>
          <p14:tracePt t="16421" x="5140325" y="3629025"/>
          <p14:tracePt t="16439" x="5146675" y="3606800"/>
          <p14:tracePt t="16456" x="5156200" y="3581400"/>
          <p14:tracePt t="16472" x="5175250" y="3549650"/>
          <p14:tracePt t="16489" x="5178425" y="3533775"/>
          <p14:tracePt t="16506" x="5178425" y="3514725"/>
          <p14:tracePt t="16521" x="5178425" y="3505200"/>
          <p14:tracePt t="16614" x="5178425" y="3498850"/>
          <p14:tracePt t="17676" x="5207000" y="3527425"/>
          <p14:tracePt t="17684" x="5260975" y="3590925"/>
          <p14:tracePt t="17691" x="5314950" y="3667125"/>
          <p14:tracePt t="17706" x="5445125" y="3806825"/>
          <p14:tracePt t="17722" x="5588000" y="4016375"/>
          <p14:tracePt t="17739" x="5711825" y="4292600"/>
          <p14:tracePt t="17773" x="5794375" y="4587875"/>
          <p14:tracePt t="17807" x="5800725" y="4835525"/>
          <p14:tracePt t="17822" x="5791200" y="4908550"/>
          <p14:tracePt t="17839" x="5772150" y="4984750"/>
          <p14:tracePt t="17856" x="5759450" y="5013325"/>
          <p14:tracePt t="17873" x="5740400" y="5038725"/>
          <p14:tracePt t="17890" x="5724525" y="5067300"/>
          <p14:tracePt t="17905" x="5715000" y="5076825"/>
          <p14:tracePt t="17921" x="5692775" y="5086350"/>
          <p14:tracePt t="17939" x="5648325" y="5118100"/>
          <p14:tracePt t="17955" x="5603875" y="5130800"/>
          <p14:tracePt t="17972" x="5559425" y="5143500"/>
          <p14:tracePt t="17989" x="5489575" y="5162550"/>
          <p14:tracePt t="18005" x="5451475" y="5162550"/>
          <p14:tracePt t="18022" x="5422900" y="5162550"/>
          <p14:tracePt t="18038" x="5407025" y="5162550"/>
          <p14:tracePt t="18054" x="5397500" y="5162550"/>
          <p14:tracePt t="18071" x="5387975" y="5162550"/>
          <p14:tracePt t="18088" x="5372100" y="5162550"/>
          <p14:tracePt t="18168" x="5372100" y="5156200"/>
          <p14:tracePt t="18174" x="5375275" y="5153025"/>
          <p14:tracePt t="18188" x="5375275" y="5143500"/>
          <p14:tracePt t="18255" x="5378450" y="5137150"/>
          <p14:tracePt t="18261" x="5384800" y="5133975"/>
          <p14:tracePt t="18272" x="5391150" y="5114925"/>
          <p14:tracePt t="18289" x="5397500" y="5045075"/>
          <p14:tracePt t="18305" x="5397500" y="50355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oneTexte 2"/>
          <p:cNvSpPr txBox="1">
            <a:spLocks noChangeArrowheads="1"/>
          </p:cNvSpPr>
          <p:nvPr/>
        </p:nvSpPr>
        <p:spPr bwMode="auto">
          <a:xfrm>
            <a:off x="473075" y="285750"/>
            <a:ext cx="8670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solidFill>
                  <a:srgbClr val="FF0000"/>
                </a:solidFill>
              </a:rPr>
              <a:t>Fruit</a:t>
            </a:r>
            <a:r>
              <a:rPr lang="fr-FR" altLang="fr-FR" sz="2800"/>
              <a:t> : est un </a:t>
            </a:r>
            <a:r>
              <a:rPr lang="fr-FR" altLang="fr-FR" sz="2800">
                <a:solidFill>
                  <a:srgbClr val="FF0000"/>
                </a:solidFill>
              </a:rPr>
              <a:t>caryopse</a:t>
            </a:r>
            <a:r>
              <a:rPr lang="fr-FR" altLang="fr-FR" sz="2800"/>
              <a:t> = vrai fruit sec indehiscent dont la graine est soudée au péricarpe</a:t>
            </a:r>
          </a:p>
        </p:txBody>
      </p:sp>
      <p:pic>
        <p:nvPicPr>
          <p:cNvPr id="77827" name="Picture 4" descr="http://www.snv.jussieu.fr/bmedia/Fruits/image/ble-embry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1571625"/>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descr="https://encrypted-tbn2.gstatic.com/images?q=tbn:ANd9GcQ4CYbqVstM5UurTg4vrDFfbBFP3PRXE33KQT1vKOG8qMnI-52J"/>
          <p:cNvPicPr>
            <a:picLocks noChangeAspect="1" noChangeArrowheads="1"/>
          </p:cNvPicPr>
          <p:nvPr/>
        </p:nvPicPr>
        <p:blipFill>
          <a:blip r:embed="rId5">
            <a:extLst>
              <a:ext uri="{28A0092B-C50C-407E-A947-70E740481C1C}">
                <a14:useLocalDpi xmlns:a14="http://schemas.microsoft.com/office/drawing/2010/main" val="0"/>
              </a:ext>
            </a:extLst>
          </a:blip>
          <a:srcRect l="52905" t="7178" r="3772" b="6699"/>
          <a:stretch>
            <a:fillRect/>
          </a:stretch>
        </p:blipFill>
        <p:spPr bwMode="auto">
          <a:xfrm>
            <a:off x="357188" y="1500188"/>
            <a:ext cx="28575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466"/>
    </mc:Choice>
    <mc:Fallback>
      <p:transition spd="slow" advTm="3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03" x="5302250" y="5035550"/>
          <p14:tracePt t="4409" x="5162550" y="5035550"/>
          <p14:tracePt t="4424" x="4740275" y="5035550"/>
          <p14:tracePt t="4441" x="4295775" y="5035550"/>
          <p14:tracePt t="4458" x="3660775" y="5045075"/>
          <p14:tracePt t="4478" x="3270250" y="5080000"/>
          <p14:tracePt t="4498" x="2746375" y="5184775"/>
          <p14:tracePt t="4524" x="2330450" y="5292725"/>
          <p14:tracePt t="4559" x="2149475" y="5353050"/>
          <p14:tracePt t="4575" x="2127250" y="5365750"/>
          <p14:tracePt t="4591" x="2117725" y="5375275"/>
          <p14:tracePt t="4608" x="2117725" y="5378450"/>
          <p14:tracePt t="4624" x="2124075" y="5378450"/>
          <p14:tracePt t="4640" x="2152650" y="5384800"/>
          <p14:tracePt t="4657" x="2165350" y="5394325"/>
          <p14:tracePt t="4673" x="2178050" y="5407025"/>
          <p14:tracePt t="4691" x="2187575" y="5407025"/>
          <p14:tracePt t="4695" x="2187575" y="5410200"/>
          <p14:tracePt t="4707" x="2187575" y="5416550"/>
          <p14:tracePt t="4724" x="2181225" y="5416550"/>
          <p14:tracePt t="4741" x="2168525" y="5416550"/>
          <p14:tracePt t="4757" x="2136775" y="5416550"/>
          <p14:tracePt t="4773" x="2082800" y="5397500"/>
          <p14:tracePt t="4790" x="2022475" y="5362575"/>
          <p14:tracePt t="4807" x="1920875" y="5184775"/>
          <p14:tracePt t="4824" x="1885950" y="5022850"/>
          <p14:tracePt t="4841" x="1920875" y="4826000"/>
          <p14:tracePt t="4858" x="2070100" y="4495800"/>
          <p14:tracePt t="4874" x="2168525" y="4359275"/>
          <p14:tracePt t="4893" x="2330450" y="4187825"/>
          <p14:tracePt t="4907" x="2470150" y="4076700"/>
          <p14:tracePt t="4923" x="2603500" y="3997325"/>
          <p14:tracePt t="4940" x="2736850" y="3943350"/>
          <p14:tracePt t="4957" x="2876550" y="3876675"/>
          <p14:tracePt t="4974" x="2943225" y="3854450"/>
          <p14:tracePt t="4991" x="2981325" y="3848100"/>
          <p14:tracePt t="5314" x="3028950" y="3752850"/>
          <p14:tracePt t="5321" x="3098800" y="3638550"/>
          <p14:tracePt t="5328" x="3155950" y="3543300"/>
          <p14:tracePt t="5340" x="3219450" y="3479800"/>
          <p14:tracePt t="5356" x="3362325" y="3298825"/>
          <p14:tracePt t="5373" x="3460750" y="3194050"/>
          <p14:tracePt t="5390" x="3556000" y="3108325"/>
          <p14:tracePt t="5407" x="3724275" y="2974975"/>
          <p14:tracePt t="5423" x="3816350" y="2898775"/>
          <p14:tracePt t="5440" x="3889375" y="2825750"/>
          <p14:tracePt t="5457" x="3981450" y="2749550"/>
          <p14:tracePt t="5474" x="4013200" y="2711450"/>
          <p14:tracePt t="5491" x="4044950" y="2673350"/>
          <p14:tracePt t="5508" x="4076700" y="2606675"/>
          <p14:tracePt t="5524" x="4098925" y="2543175"/>
          <p14:tracePt t="5541" x="4114800" y="2466975"/>
          <p14:tracePt t="5558" x="4121150" y="2359025"/>
          <p14:tracePt t="5574" x="4121150" y="2276475"/>
          <p14:tracePt t="5590" x="4121150" y="2206625"/>
          <p14:tracePt t="5606" x="4121150" y="2079625"/>
          <p14:tracePt t="5623" x="4121150" y="1987550"/>
          <p14:tracePt t="5641" x="4137025" y="1870075"/>
          <p14:tracePt t="5658" x="4159250" y="1768475"/>
          <p14:tracePt t="5674" x="4171950" y="1730375"/>
          <p14:tracePt t="5691" x="4171950" y="1708150"/>
          <p14:tracePt t="5707" x="4171950" y="1695450"/>
          <p14:tracePt t="5740" x="4181475" y="1695450"/>
          <p14:tracePt t="5757" x="4267200" y="1673225"/>
          <p14:tracePt t="5774" x="4406900" y="1654175"/>
          <p14:tracePt t="5790" x="4559300" y="1638300"/>
          <p14:tracePt t="5808" x="4803775" y="1581150"/>
          <p14:tracePt t="5824" x="4972050" y="1527175"/>
          <p14:tracePt t="5842" x="5175250" y="1447800"/>
          <p14:tracePt t="5857" x="5330825" y="1390650"/>
          <p14:tracePt t="5873" x="5448300" y="1365250"/>
          <p14:tracePt t="5890" x="5546725" y="1349375"/>
          <p14:tracePt t="5907" x="5632450" y="1343025"/>
          <p14:tracePt t="5923" x="5676900" y="1343025"/>
          <p14:tracePt t="5940" x="5730875" y="1330325"/>
          <p14:tracePt t="5958" x="5810250" y="1330325"/>
          <p14:tracePt t="5974" x="5861050" y="1330325"/>
          <p14:tracePt t="6505" x="5924550" y="1289050"/>
          <p14:tracePt t="6513" x="6010275" y="1231900"/>
          <p14:tracePt t="6524" x="6096000" y="1184275"/>
          <p14:tracePt t="6541" x="6292850" y="1060450"/>
          <p14:tracePt t="6557" x="6416675" y="1006475"/>
          <p14:tracePt t="6574" x="6505575" y="965200"/>
          <p14:tracePt t="6591" x="6616700" y="942975"/>
          <p14:tracePt t="6623" x="6740525" y="936625"/>
          <p14:tracePt t="6657" x="6854825" y="936625"/>
          <p14:tracePt t="6674" x="6877050" y="939800"/>
          <p14:tracePt t="6691" x="6918325" y="939800"/>
          <p14:tracePt t="6707" x="6927850" y="939800"/>
          <p14:tracePt t="6723" x="6937375" y="939800"/>
          <p14:tracePt t="6740" x="6962775" y="949325"/>
          <p14:tracePt t="6757" x="6978650" y="955675"/>
          <p14:tracePt t="6774" x="6988175" y="958850"/>
          <p14:tracePt t="6791" x="7010400" y="958850"/>
          <p14:tracePt t="6807" x="7019925" y="958850"/>
          <p14:tracePt t="6824" x="7029450" y="958850"/>
          <p14:tracePt t="6840" x="7032625" y="958850"/>
          <p14:tracePt t="6856" x="7048500" y="958850"/>
          <p14:tracePt t="6873" x="7058025" y="958850"/>
          <p14:tracePt t="6891" x="7073900" y="949325"/>
          <p14:tracePt t="6907" x="7089775" y="936625"/>
          <p14:tracePt t="6924" x="7112000" y="920750"/>
          <p14:tracePt t="6940" x="7134225" y="892175"/>
          <p14:tracePt t="6957" x="7143750" y="882650"/>
          <p14:tracePt t="6973" x="7159625" y="873125"/>
          <p14:tracePt t="6990" x="7175500" y="850900"/>
          <p14:tracePt t="7006" x="7175500" y="847725"/>
          <p14:tracePt t="7846" x="7156450" y="847725"/>
          <p14:tracePt t="7853" x="7137400" y="847725"/>
          <p14:tracePt t="7860" x="7112000" y="847725"/>
          <p14:tracePt t="7873" x="7102475" y="847725"/>
          <p14:tracePt t="7907" x="6985000" y="863600"/>
          <p14:tracePt t="7940" x="6670675" y="908050"/>
          <p14:tracePt t="7957" x="6280150" y="981075"/>
          <p14:tracePt t="7974" x="5489575" y="1120775"/>
          <p14:tracePt t="7992" x="4765675" y="1231900"/>
          <p14:tracePt t="8008" x="4044950" y="1323975"/>
          <p14:tracePt t="8025" x="3032125" y="1479550"/>
          <p14:tracePt t="8041" x="2441575" y="1581150"/>
          <p14:tracePt t="8060" x="1879600" y="1695450"/>
          <p14:tracePt t="8076" x="1631950" y="1733550"/>
          <p14:tracePt t="8091" x="1460500" y="1752600"/>
          <p14:tracePt t="8106" x="1308100" y="1781175"/>
          <p14:tracePt t="8124" x="1120775" y="1797050"/>
          <p14:tracePt t="8139" x="1025525" y="1803400"/>
          <p14:tracePt t="8157" x="920750" y="1803400"/>
          <p14:tracePt t="8174" x="781050" y="1803400"/>
          <p14:tracePt t="8190" x="720725" y="1803400"/>
          <p14:tracePt t="8207" x="692150" y="1803400"/>
          <p14:tracePt t="8224" x="666750" y="1803400"/>
          <p14:tracePt t="8240" x="657225" y="1793875"/>
          <p14:tracePt t="8257" x="644525" y="1778000"/>
          <p14:tracePt t="8274" x="631825" y="1762125"/>
          <p14:tracePt t="8290" x="615950" y="1752600"/>
          <p14:tracePt t="8307" x="606425" y="1743075"/>
          <p14:tracePt t="8340" x="606425" y="1736725"/>
          <p14:tracePt t="8366" x="606425" y="1727200"/>
          <p14:tracePt t="8389" x="606425" y="1724025"/>
          <p14:tracePt t="8395" x="612775" y="1717675"/>
          <p14:tracePt t="8406" x="635000" y="1711325"/>
          <p14:tracePt t="8424" x="730250" y="1692275"/>
          <p14:tracePt t="8440" x="825500" y="1676400"/>
          <p14:tracePt t="8457" x="911225" y="1651000"/>
          <p14:tracePt t="8474" x="1098550" y="1625600"/>
          <p14:tracePt t="8490" x="1260475" y="1606550"/>
          <p14:tracePt t="8507" x="1447800" y="1581150"/>
          <p14:tracePt t="8523" x="1812925" y="1511300"/>
          <p14:tracePt t="8540" x="2057400" y="1460500"/>
          <p14:tracePt t="8556" x="2314575" y="1422400"/>
          <p14:tracePt t="8573" x="2708275" y="1390650"/>
          <p14:tracePt t="8591" x="2905125" y="1362075"/>
          <p14:tracePt t="8606" x="3076575" y="1355725"/>
          <p14:tracePt t="8624" x="3270250" y="1355725"/>
          <p14:tracePt t="8640" x="3387725" y="1355725"/>
          <p14:tracePt t="8657" x="3492500" y="1355725"/>
          <p14:tracePt t="8673" x="3629025" y="1355725"/>
          <p14:tracePt t="8690" x="3711575" y="1355725"/>
          <p14:tracePt t="8707" x="3794125" y="1355725"/>
          <p14:tracePt t="8724" x="3956050" y="1355725"/>
          <p14:tracePt t="8740" x="4048125" y="1355725"/>
          <p14:tracePt t="8757" x="4108450" y="1346200"/>
          <p14:tracePt t="8774" x="4206875" y="1346200"/>
          <p14:tracePt t="8790" x="4267200" y="1339850"/>
          <p14:tracePt t="8806" x="4311650" y="1333500"/>
          <p14:tracePt t="8823" x="4359275" y="1333500"/>
          <p14:tracePt t="8840" x="4368800" y="1333500"/>
          <p14:tracePt t="8856" x="4378325" y="1333500"/>
          <p14:tracePt t="8890" x="4371975" y="1333500"/>
          <p14:tracePt t="8907" x="4327525" y="1333500"/>
          <p14:tracePt t="8924" x="4187825" y="1333500"/>
          <p14:tracePt t="8940" x="4083050" y="1327150"/>
          <p14:tracePt t="8957" x="3987800" y="1327150"/>
          <p14:tracePt t="8974" x="3794125" y="1317625"/>
          <p14:tracePt t="8991" x="3597275" y="1308100"/>
          <p14:tracePt t="9008" x="3394075" y="1298575"/>
          <p14:tracePt t="9024" x="3076575" y="1298575"/>
          <p14:tracePt t="9040" x="2892425" y="1298575"/>
          <p14:tracePt t="9057" x="2720975" y="1304925"/>
          <p14:tracePt t="9073" x="2524125" y="1320800"/>
          <p14:tracePt t="9090" x="2438400" y="1336675"/>
          <p14:tracePt t="9107" x="2384425" y="1336675"/>
          <p14:tracePt t="9123" x="2336800" y="1343025"/>
          <p14:tracePt t="9140" x="2320925" y="1343025"/>
          <p14:tracePt t="9157" x="2311400" y="1343025"/>
          <p14:tracePt t="9174" x="2289175" y="1343025"/>
          <p14:tracePt t="9191" x="2279650" y="1343025"/>
          <p14:tracePt t="9206" x="2270125" y="1343025"/>
          <p14:tracePt t="9223" x="2266950" y="1343025"/>
          <p14:tracePt t="9265" x="2276475" y="1343025"/>
          <p14:tracePt t="9272" x="2295525" y="1339850"/>
          <p14:tracePt t="9280" x="2339975" y="1333500"/>
          <p14:tracePt t="9289" x="2413000" y="1314450"/>
          <p14:tracePt t="9306" x="2565400" y="1270000"/>
          <p14:tracePt t="9327" x="2813050" y="1216025"/>
          <p14:tracePt t="9340" x="2965450" y="1177925"/>
          <p14:tracePt t="9357" x="3143250" y="1146175"/>
          <p14:tracePt t="9373" x="3216275" y="1136650"/>
          <p14:tracePt t="9389" x="3267075" y="1136650"/>
          <p14:tracePt t="9406" x="3289300" y="1136650"/>
          <p14:tracePt t="9423" x="3305175" y="1136650"/>
          <p14:tracePt t="9508" x="3302000" y="1136650"/>
          <p14:tracePt t="9514" x="3295650" y="1136650"/>
          <p14:tracePt t="9523" x="3292475" y="1136650"/>
          <p14:tracePt t="9539" x="3282950" y="1136650"/>
          <p14:tracePt t="9557" x="3213100" y="1136650"/>
          <p14:tracePt t="9574" x="3121025" y="1136650"/>
          <p14:tracePt t="9590" x="2971800" y="1152525"/>
          <p14:tracePt t="9607" x="2736850" y="1196975"/>
          <p14:tracePt t="9623" x="2651125" y="1219200"/>
          <p14:tracePt t="9640" x="2613025" y="1231900"/>
          <p14:tracePt t="9657" x="2578100" y="1250950"/>
          <p14:tracePt t="9673" x="2565400" y="1266825"/>
          <p14:tracePt t="9690" x="2555875" y="1270000"/>
          <p14:tracePt t="9707" x="2540000" y="1279525"/>
          <p14:tracePt t="9724" x="2540000" y="1285875"/>
          <p14:tracePt t="9740" x="2540000" y="1295400"/>
          <p14:tracePt t="9757" x="2559050" y="1295400"/>
          <p14:tracePt t="9773" x="2622550" y="1295400"/>
          <p14:tracePt t="9790" x="2749550" y="1282700"/>
          <p14:tracePt t="9806" x="2981325" y="1254125"/>
          <p14:tracePt t="9823" x="3101975" y="1228725"/>
          <p14:tracePt t="9840" x="3175000" y="1216025"/>
          <p14:tracePt t="9856" x="3251200" y="1200150"/>
          <p14:tracePt t="9873" x="3279775" y="1193800"/>
          <p14:tracePt t="9890" x="3305175" y="1184275"/>
          <p14:tracePt t="9906" x="3368675" y="1165225"/>
          <p14:tracePt t="9923" x="3441700" y="1149350"/>
          <p14:tracePt t="9940" x="3536950" y="1133475"/>
          <p14:tracePt t="9956" x="3670300" y="1101725"/>
          <p14:tracePt t="9972" x="3775075" y="1092200"/>
          <p14:tracePt t="9989" x="3902075" y="1092200"/>
          <p14:tracePt t="10007" x="4032250" y="1092200"/>
          <p14:tracePt t="10023" x="4124325" y="1092200"/>
          <p14:tracePt t="10040" x="4206875" y="1098550"/>
          <p14:tracePt t="10057" x="4314825" y="1098550"/>
          <p14:tracePt t="10073" x="4375150" y="1098550"/>
          <p14:tracePt t="10090" x="4435475" y="1098550"/>
          <p14:tracePt t="10106" x="4521200" y="1098550"/>
          <p14:tracePt t="10123" x="4578350" y="1098550"/>
          <p14:tracePt t="10140" x="4632325" y="1098550"/>
          <p14:tracePt t="10157" x="4686300" y="1098550"/>
          <p14:tracePt t="10173" x="4695825" y="1098550"/>
          <p14:tracePt t="10190" x="4705350" y="1098550"/>
          <p14:tracePt t="10207" x="4718050" y="1098550"/>
          <p14:tracePt t="10224" x="4727575" y="1098550"/>
          <p14:tracePt t="10240" x="4730750" y="1098550"/>
          <p14:tracePt t="10257" x="4737100" y="1098550"/>
          <p14:tracePt t="10313" x="4733925" y="1098550"/>
          <p14:tracePt t="10320" x="4730750" y="1098550"/>
          <p14:tracePt t="10328" x="4721225" y="1098550"/>
          <p14:tracePt t="10339" x="4708525" y="1098550"/>
          <p14:tracePt t="10357" x="4654550" y="1098550"/>
          <p14:tracePt t="10374" x="4610100" y="1098550"/>
          <p14:tracePt t="10391" x="4549775" y="1098550"/>
          <p14:tracePt t="10407" x="4454525" y="1095375"/>
          <p14:tracePt t="10424" x="4384675" y="1095375"/>
          <p14:tracePt t="10440" x="4324350" y="1095375"/>
          <p14:tracePt t="10457" x="4248150" y="1095375"/>
          <p14:tracePt t="10474" x="4203700" y="1095375"/>
          <p14:tracePt t="10490" x="4159250" y="1095375"/>
          <p14:tracePt t="10507" x="4117975" y="1095375"/>
          <p14:tracePt t="10523" x="4098925" y="1095375"/>
          <p14:tracePt t="10540" x="4067175" y="1095375"/>
          <p14:tracePt t="10556" x="4054475" y="1095375"/>
          <p14:tracePt t="10573" x="4044950" y="1095375"/>
          <p14:tracePt t="10590" x="4035425" y="1095375"/>
          <p14:tracePt t="10606" x="4019550" y="1095375"/>
          <p14:tracePt t="11242" x="4070350" y="1104900"/>
          <p14:tracePt t="11249" x="4162425" y="1123950"/>
          <p14:tracePt t="11257" x="4279900" y="1152525"/>
          <p14:tracePt t="11277" x="4565650" y="1285875"/>
          <p14:tracePt t="11294" x="4733925" y="1387475"/>
          <p14:tracePt t="11311" x="4956175" y="1536700"/>
          <p14:tracePt t="11323" x="5013325" y="1631950"/>
          <p14:tracePt t="11356" x="5397500" y="2413000"/>
          <p14:tracePt t="11391" x="5502275" y="3082925"/>
          <p14:tracePt t="11409" x="5502275" y="3263900"/>
          <p14:tracePt t="11424" x="5476875" y="3406775"/>
          <p14:tracePt t="11439" x="5454650" y="3527425"/>
          <p14:tracePt t="11719" x="5410200" y="3581400"/>
          <p14:tracePt t="11725" x="5356225" y="3663950"/>
          <p14:tracePt t="11740" x="5292725" y="3810000"/>
          <p14:tracePt t="11756" x="5238750" y="3943350"/>
          <p14:tracePt t="11774" x="5210175" y="4105275"/>
          <p14:tracePt t="11790" x="5200650" y="4314825"/>
          <p14:tracePt t="11807" x="5200650" y="4429125"/>
          <p14:tracePt t="11839" x="5238750" y="4679950"/>
          <p14:tracePt t="11875" x="5295900" y="4911725"/>
          <p14:tracePt t="11890" x="5318125" y="5000625"/>
          <p14:tracePt t="11907" x="5334000" y="5064125"/>
          <p14:tracePt t="11924" x="5353050" y="5108575"/>
          <p14:tracePt t="11940" x="5359400" y="5149850"/>
          <p14:tracePt t="11957" x="5359400" y="5159375"/>
          <p14:tracePt t="11973" x="5359400" y="5168900"/>
          <p14:tracePt t="11989" x="5359400" y="5187950"/>
          <p14:tracePt t="12023" x="5362575" y="5187950"/>
          <p14:tracePt t="12039" x="5378450" y="5187950"/>
          <p14:tracePt t="12056" x="5384800" y="5187950"/>
          <p14:tracePt t="12073" x="5394325" y="5187950"/>
          <p14:tracePt t="12090" x="5407025" y="5187950"/>
          <p14:tracePt t="12106" x="5419725" y="5172075"/>
          <p14:tracePt t="12123" x="5422900" y="5165725"/>
          <p14:tracePt t="12139" x="5432425" y="5162550"/>
          <p14:tracePt t="12156" x="5448300" y="5156200"/>
          <p14:tracePt t="12174" x="5457825" y="5156200"/>
          <p14:tracePt t="12190" x="5467350" y="5156200"/>
          <p14:tracePt t="12224" x="5476875" y="5143500"/>
          <p14:tracePt t="12240" x="5483225" y="5114925"/>
          <p14:tracePt t="12256" x="5495925" y="5083175"/>
          <p14:tracePt t="12274" x="5495925" y="5048250"/>
          <p14:tracePt t="12289" x="5495925" y="5038725"/>
          <p14:tracePt t="12307" x="5495925" y="5029200"/>
          <p14:tracePt t="12323" x="5495925" y="5026025"/>
          <p14:tracePt t="12340" x="5495925" y="5019675"/>
          <p14:tracePt t="12357" x="5495925" y="5010150"/>
          <p14:tracePt t="12372" x="5495925" y="5003800"/>
          <p14:tracePt t="12389" x="5495925" y="4991100"/>
          <p14:tracePt t="12406" x="5495925" y="4981575"/>
          <p14:tracePt t="12424" x="5489575" y="4959350"/>
          <p14:tracePt t="12439" x="5483225" y="4959350"/>
          <p14:tracePt t="12456" x="5473700" y="4956175"/>
          <p14:tracePt t="12474" x="5467350" y="4956175"/>
          <p14:tracePt t="12489" x="5464175" y="4956175"/>
          <p14:tracePt t="12506" x="5454650" y="4956175"/>
          <p14:tracePt t="12523" x="5432425" y="4956175"/>
          <p14:tracePt t="12539" x="5422900" y="4956175"/>
          <p14:tracePt t="12556" x="5413375" y="4956175"/>
          <p14:tracePt t="12574" x="5400675" y="4956175"/>
          <p14:tracePt t="12590" x="5391150" y="4956175"/>
          <p14:tracePt t="12607" x="5381625" y="4956175"/>
          <p14:tracePt t="12624" x="5365750" y="4956175"/>
          <p14:tracePt t="12640" x="5349875" y="4956175"/>
          <p14:tracePt t="12656" x="5340350" y="4956175"/>
          <p14:tracePt t="12673" x="5324475" y="4956175"/>
          <p14:tracePt t="12689" x="5305425" y="4956175"/>
          <p14:tracePt t="12706" x="5276850" y="4956175"/>
          <p14:tracePt t="12724" x="5229225" y="4956175"/>
          <p14:tracePt t="12739" x="5207000" y="4956175"/>
          <p14:tracePt t="12757" x="5175250" y="4956175"/>
          <p14:tracePt t="12773" x="5143500" y="4956175"/>
          <p14:tracePt t="12790" x="5114925" y="4956175"/>
          <p14:tracePt t="12806" x="5092700" y="4956175"/>
          <p14:tracePt t="12823" x="5051425" y="4968875"/>
          <p14:tracePt t="12839" x="5026025" y="4975225"/>
          <p14:tracePt t="12856" x="4997450" y="4981575"/>
          <p14:tracePt t="12873" x="4962525" y="4994275"/>
          <p14:tracePt t="12889" x="4933950" y="5006975"/>
          <p14:tracePt t="12907" x="4918075" y="5016500"/>
          <p14:tracePt t="12923" x="4879975" y="5038725"/>
          <p14:tracePt t="12939" x="4857750" y="5051425"/>
          <p14:tracePt t="12956" x="4832350" y="5064125"/>
          <p14:tracePt t="12973" x="4791075" y="5086350"/>
          <p14:tracePt t="12990" x="4759325" y="5099050"/>
          <p14:tracePt t="13007" x="4737100" y="5111750"/>
          <p14:tracePt t="13024" x="4702175" y="5127625"/>
          <p14:tracePt t="13040" x="4692650" y="5143500"/>
          <p14:tracePt t="13057" x="4683125" y="5153025"/>
          <p14:tracePt t="13073" x="4667250" y="5168900"/>
          <p14:tracePt t="13089" x="4641850" y="5184775"/>
          <p14:tracePt t="13106" x="4625975" y="5210175"/>
          <p14:tracePt t="13123" x="4603750" y="5229225"/>
          <p14:tracePt t="13140" x="4587875" y="5254625"/>
          <p14:tracePt t="13157" x="4568825" y="5276850"/>
          <p14:tracePt t="13173" x="4552950" y="5318125"/>
          <p14:tracePt t="13190" x="4533900" y="5343525"/>
          <p14:tracePt t="13206" x="4521200" y="5375275"/>
          <p14:tracePt t="13223" x="4505325" y="5400675"/>
          <p14:tracePt t="13239" x="4505325" y="5429250"/>
          <p14:tracePt t="13256" x="4505325" y="5451475"/>
          <p14:tracePt t="13273" x="4505325" y="5492750"/>
          <p14:tracePt t="13290" x="4505325" y="5514975"/>
          <p14:tracePt t="13307" x="4505325" y="5543550"/>
          <p14:tracePt t="13323" x="4508500" y="5578475"/>
          <p14:tracePt t="13340" x="4521200" y="5607050"/>
          <p14:tracePt t="13356" x="4530725" y="5638800"/>
          <p14:tracePt t="13359" x="4546600" y="5667375"/>
          <p14:tracePt t="13372" x="4559300" y="5695950"/>
          <p14:tracePt t="13389" x="4568825" y="5727700"/>
          <p14:tracePt t="13405" x="4581525" y="5749925"/>
          <p14:tracePt t="13423" x="4591050" y="5778500"/>
          <p14:tracePt t="13440" x="4603750" y="5794375"/>
          <p14:tracePt t="13457" x="4603750" y="5803900"/>
          <p14:tracePt t="13473" x="4613275" y="5819775"/>
          <p14:tracePt t="13490" x="4622800" y="5822950"/>
          <p14:tracePt t="13506" x="4632325" y="5822950"/>
          <p14:tracePt t="13522" x="4654550" y="5822950"/>
          <p14:tracePt t="13539" x="4664075" y="5822950"/>
          <p14:tracePt t="13557" x="4686300" y="5822950"/>
          <p14:tracePt t="13573" x="4733925" y="5822950"/>
          <p14:tracePt t="13590" x="4768850" y="5822950"/>
          <p14:tracePt t="13607" x="4797425" y="5822950"/>
          <p14:tracePt t="13623" x="4838700" y="5819775"/>
          <p14:tracePt t="13639" x="4870450" y="5810250"/>
          <p14:tracePt t="13656" x="4899025" y="5797550"/>
          <p14:tracePt t="13673" x="4943475" y="5772150"/>
          <p14:tracePt t="13690" x="4987925" y="5759450"/>
          <p14:tracePt t="13706" x="5026025" y="5740400"/>
          <p14:tracePt t="13723" x="5092700" y="5692775"/>
          <p14:tracePt t="13740" x="5130800" y="5667375"/>
          <p14:tracePt t="13756" x="5162550" y="5648325"/>
          <p14:tracePt t="13773" x="5197475" y="5619750"/>
          <p14:tracePt t="13789" x="5235575" y="5600700"/>
          <p14:tracePt t="13806" x="5260975" y="5575300"/>
          <p14:tracePt t="13822" x="5318125" y="5543550"/>
          <p14:tracePt t="13839" x="5359400" y="5521325"/>
          <p14:tracePt t="13856" x="5381625" y="5505450"/>
          <p14:tracePt t="13858" x="5394325" y="5499100"/>
          <p14:tracePt t="13873" x="5426075" y="5486400"/>
          <p14:tracePt t="13889" x="5435600" y="5476875"/>
          <p14:tracePt t="13907" x="5451475" y="5441950"/>
          <p14:tracePt t="13923" x="5473700" y="5419725"/>
          <p14:tracePt t="13939" x="5492750" y="5381625"/>
          <p14:tracePt t="13957" x="5518150" y="5343525"/>
          <p14:tracePt t="13973" x="5530850" y="5314950"/>
          <p14:tracePt t="13990" x="5549900" y="5267325"/>
          <p14:tracePt t="14007" x="5575300" y="5203825"/>
          <p14:tracePt t="14023" x="5594350" y="5165725"/>
          <p14:tracePt t="14039" x="5607050" y="5121275"/>
          <p14:tracePt t="14057" x="5626100" y="5057775"/>
          <p14:tracePt t="14072" x="5638800" y="5026025"/>
          <p14:tracePt t="14089" x="5638800" y="4997450"/>
          <p14:tracePt t="14107" x="5638800" y="4975225"/>
          <p14:tracePt t="14124" x="5638800" y="4962525"/>
          <p14:tracePt t="14140" x="5638800" y="4949825"/>
          <p14:tracePt t="14157" x="5632450" y="4937125"/>
          <p14:tracePt t="14173" x="5632450" y="4927600"/>
          <p14:tracePt t="14189" x="5632450" y="4905375"/>
          <p14:tracePt t="14207" x="5619750" y="4879975"/>
          <p14:tracePt t="14223" x="5616575" y="4870450"/>
          <p14:tracePt t="14239" x="5616575" y="4854575"/>
          <p14:tracePt t="14257" x="5616575" y="4838700"/>
          <p14:tracePt t="14290" x="5610225" y="4838700"/>
          <p14:tracePt t="14393" x="5610225" y="4835525"/>
          <p14:tracePt t="14863" x="5588000" y="4756150"/>
          <p14:tracePt t="14870" x="5559425" y="4651375"/>
          <p14:tracePt t="14877" x="5543550" y="4546600"/>
          <p14:tracePt t="14890" x="5524500" y="4441825"/>
          <p14:tracePt t="14906" x="5505450" y="4200525"/>
          <p14:tracePt t="14924" x="5505450" y="4108450"/>
          <p14:tracePt t="14956" x="5505450" y="3978275"/>
          <p14:tracePt t="14989" x="5505450" y="3911600"/>
          <p14:tracePt t="15006" x="5514975" y="3863975"/>
          <p14:tracePt t="15022" x="5514975" y="3835400"/>
          <p14:tracePt t="15040" x="5514975" y="3790950"/>
          <p14:tracePt t="15056" x="5514975" y="3743325"/>
          <p14:tracePt t="15073" x="5514975" y="3721100"/>
          <p14:tracePt t="15090" x="5511800" y="3689350"/>
          <p14:tracePt t="15106" x="5499100" y="3670300"/>
          <p14:tracePt t="15123" x="5495925" y="3660775"/>
          <p14:tracePt t="15139" x="5489575" y="3638550"/>
          <p14:tracePt t="15156" x="5480050" y="3603625"/>
          <p14:tracePt t="15173" x="5473700" y="3565525"/>
          <p14:tracePt t="15190" x="5454650" y="3527425"/>
          <p14:tracePt t="15206" x="5445125" y="3432175"/>
          <p14:tracePt t="15223" x="5445125" y="3387725"/>
          <p14:tracePt t="15240" x="5445125" y="3346450"/>
          <p14:tracePt t="15256" x="5445125" y="3282950"/>
          <p14:tracePt t="15273" x="5438775" y="3222625"/>
          <p14:tracePt t="15289" x="5432425" y="3162300"/>
          <p14:tracePt t="15306" x="5413375" y="3070225"/>
          <p14:tracePt t="15323" x="5403850" y="3016250"/>
          <p14:tracePt t="15340" x="5384800" y="2968625"/>
          <p14:tracePt t="15356" x="5372100" y="2905125"/>
          <p14:tracePt t="15373" x="5372100" y="2870200"/>
          <p14:tracePt t="15391" x="5372100" y="2797175"/>
          <p14:tracePt t="15406" x="5372100" y="2755900"/>
          <p14:tracePt t="15422" x="5372100" y="2711450"/>
          <p14:tracePt t="15439" x="5372100" y="2689225"/>
          <p14:tracePt t="15456" x="5359400" y="2647950"/>
          <p14:tracePt t="15472" x="5349875" y="2632075"/>
          <p14:tracePt t="15490" x="5327650" y="2609850"/>
          <p14:tracePt t="15506" x="5318125" y="2606675"/>
          <p14:tracePt t="15523" x="5314950" y="2600325"/>
          <p14:tracePt t="15599" x="5314950" y="2603500"/>
          <p14:tracePt t="15605" x="5314950" y="2606675"/>
          <p14:tracePt t="15613" x="5314950" y="2616200"/>
          <p14:tracePt t="15622" x="5314950" y="2622550"/>
          <p14:tracePt t="15640" x="5314950" y="2647950"/>
          <p14:tracePt t="15656" x="5327650" y="2695575"/>
          <p14:tracePt t="15673" x="5349875" y="2749550"/>
          <p14:tracePt t="15690" x="5362575" y="2819400"/>
          <p14:tracePt t="15705" x="5368925" y="2857500"/>
          <p14:tracePt t="15722" x="5375275" y="2901950"/>
          <p14:tracePt t="15740" x="5381625" y="2981325"/>
          <p14:tracePt t="15755" x="5387975" y="3032125"/>
          <p14:tracePt t="15772" x="5387975" y="3076575"/>
          <p14:tracePt t="15789" x="5387975" y="3140075"/>
          <p14:tracePt t="15806" x="5387975" y="3168650"/>
          <p14:tracePt t="15822" x="5387975" y="3206750"/>
          <p14:tracePt t="15840" x="5394325" y="3267075"/>
          <p14:tracePt t="15855" x="5407025" y="3324225"/>
          <p14:tracePt t="15873" x="5407025" y="3365500"/>
          <p14:tracePt t="15890" x="5407025" y="3444875"/>
          <p14:tracePt t="15906" x="5407025" y="3473450"/>
          <p14:tracePt t="15923" x="5407025" y="3511550"/>
          <p14:tracePt t="15940" x="5407025" y="3543300"/>
          <p14:tracePt t="15955" x="5407025" y="3587750"/>
          <p14:tracePt t="15972" x="5407025" y="3632200"/>
          <p14:tracePt t="15989" x="5407025" y="3702050"/>
          <p14:tracePt t="16006" x="5407025" y="3746500"/>
          <p14:tracePt t="16023" x="5407025" y="3797300"/>
          <p14:tracePt t="16040" x="5407025" y="3860800"/>
          <p14:tracePt t="16056" x="5407025" y="3911600"/>
          <p14:tracePt t="16073" x="5407025" y="3965575"/>
          <p14:tracePt t="16090" x="5407025" y="4051300"/>
          <p14:tracePt t="16105" x="5407025" y="4111625"/>
          <p14:tracePt t="16122" x="5397500" y="4162425"/>
          <p14:tracePt t="16139" x="5391150" y="4248150"/>
          <p14:tracePt t="16156" x="5384800" y="4311650"/>
          <p14:tracePt t="16173" x="5378450" y="4356100"/>
          <p14:tracePt t="16190" x="5372100" y="4416425"/>
          <p14:tracePt t="16206" x="5372100" y="4448175"/>
          <p14:tracePt t="16222" x="5372100" y="4476750"/>
          <p14:tracePt t="16239" x="5372100" y="4508500"/>
          <p14:tracePt t="16255" x="5372100" y="4518025"/>
          <p14:tracePt t="16272" x="5365750" y="4533900"/>
          <p14:tracePt t="16289" x="5365750" y="4549775"/>
          <p14:tracePt t="16306" x="5365750" y="4559300"/>
          <p14:tracePt t="16339" x="5365750" y="4562475"/>
          <p14:tracePt t="16418" x="5365750" y="4556125"/>
          <p14:tracePt t="16426" x="5365750" y="4546600"/>
          <p14:tracePt t="16439" x="5368925" y="4492625"/>
          <p14:tracePt t="16456" x="5384800" y="4419600"/>
          <p14:tracePt t="16473" x="5384800" y="4314825"/>
          <p14:tracePt t="16489" x="5384800" y="4165600"/>
          <p14:tracePt t="16506" x="5384800" y="4070350"/>
          <p14:tracePt t="16522" x="5384800" y="4010025"/>
          <p14:tracePt t="16539" x="5384800" y="3917950"/>
          <p14:tracePt t="16556" x="5384800" y="3873500"/>
          <p14:tracePt t="16573" x="5384800" y="3803650"/>
          <p14:tracePt t="16589" x="5384800" y="3686175"/>
          <p14:tracePt t="16606" x="5384800" y="3625850"/>
          <p14:tracePt t="16622" x="5384800" y="3587750"/>
          <p14:tracePt t="16639" x="5381625" y="3527425"/>
          <p14:tracePt t="16655" x="5368925" y="3482975"/>
          <p14:tracePt t="16673" x="5356225" y="3435350"/>
          <p14:tracePt t="16689" x="5349875" y="3375025"/>
          <p14:tracePt t="16706" x="5337175" y="3343275"/>
          <p14:tracePt t="16723" x="5330825" y="3298825"/>
          <p14:tracePt t="16739" x="5324475" y="3241675"/>
          <p14:tracePt t="16756" x="5318125" y="3219450"/>
          <p14:tracePt t="16772" x="5311775" y="3175000"/>
          <p14:tracePt t="16789" x="5305425" y="3111500"/>
          <p14:tracePt t="16805" x="5299075" y="3076575"/>
          <p14:tracePt t="16822" x="5292725" y="3032125"/>
          <p14:tracePt t="16839" x="5273675" y="2959100"/>
          <p14:tracePt t="16856" x="5267325" y="2927350"/>
          <p14:tracePt t="16874" x="5260975" y="2898775"/>
          <p14:tracePt t="16876" x="5260975" y="2889250"/>
          <p14:tracePt t="16889" x="5254625" y="2857500"/>
          <p14:tracePt t="16906" x="5248275" y="2828925"/>
          <p14:tracePt t="16923" x="5248275" y="2784475"/>
          <p14:tracePt t="16939" x="5235575" y="2743200"/>
          <p14:tracePt t="16955" x="5235575" y="2720975"/>
          <p14:tracePt t="16972" x="5232400" y="2711450"/>
          <p14:tracePt t="16989" x="5226050" y="2689225"/>
          <p14:tracePt t="17006" x="5226050" y="2679700"/>
          <p14:tracePt t="17023" x="5226050" y="2676525"/>
          <p14:tracePt t="17088" x="5226050" y="2670175"/>
          <p14:tracePt t="17367" x="5229225" y="2686050"/>
          <p14:tracePt t="17374" x="5235575" y="2711450"/>
          <p14:tracePt t="17390" x="5276850" y="2822575"/>
          <p14:tracePt t="17406" x="5302250" y="2940050"/>
          <p14:tracePt t="17423" x="5327650" y="3086100"/>
          <p14:tracePt t="17438" x="5353050" y="3216275"/>
          <p14:tracePt t="17456" x="5362575" y="3343275"/>
          <p14:tracePt t="17488" x="5368925" y="3546475"/>
          <p14:tracePt t="17523" x="5368925" y="3638550"/>
          <p14:tracePt t="17540" x="5368925" y="3648075"/>
          <p14:tracePt t="17556" x="5368925" y="3657600"/>
          <p14:tracePt t="17573" x="5368925" y="3676650"/>
          <p14:tracePt t="17589" x="5368925" y="3686175"/>
          <p14:tracePt t="17606" x="5368925" y="3692525"/>
          <p14:tracePt t="17624" x="5368925" y="3695700"/>
          <p14:tracePt t="18423" x="5368925" y="3594100"/>
          <p14:tracePt t="18430" x="5368925" y="3454400"/>
          <p14:tracePt t="18439" x="5368925" y="3330575"/>
          <p14:tracePt t="18456" x="5387975" y="3146425"/>
          <p14:tracePt t="18473" x="5387975" y="2994025"/>
          <p14:tracePt t="18505" x="5387975" y="2889250"/>
          <p14:tracePt t="18539" x="5384800" y="2863850"/>
          <p14:tracePt t="18765" x="5372100" y="2825750"/>
          <p14:tracePt t="18772" x="5349875" y="2794000"/>
          <p14:tracePt t="18789" x="5327650" y="2736850"/>
          <p14:tracePt t="18807" x="5311775" y="2714625"/>
          <p14:tracePt t="18823" x="5308600" y="2701925"/>
          <p14:tracePt t="18872" x="5308600" y="2708275"/>
          <p14:tracePt t="18878" x="5308600" y="2714625"/>
          <p14:tracePt t="18888" x="5308600" y="2717800"/>
          <p14:tracePt t="18906" x="5324475" y="2774950"/>
          <p14:tracePt t="18923" x="5353050" y="2841625"/>
          <p14:tracePt t="18940" x="5394325" y="2940050"/>
          <p14:tracePt t="18957" x="5419725" y="3108325"/>
          <p14:tracePt t="18973" x="5435600" y="3194050"/>
          <p14:tracePt t="18989" x="5457825" y="3279775"/>
          <p14:tracePt t="19006" x="5457825" y="3463925"/>
          <p14:tracePt t="19022" x="5457825" y="3578225"/>
          <p14:tracePt t="19039" x="5457825" y="3660775"/>
          <p14:tracePt t="19056" x="5457825" y="3778250"/>
          <p14:tracePt t="19073" x="5457825" y="3860800"/>
          <p14:tracePt t="19090" x="5454650" y="3933825"/>
          <p14:tracePt t="19107" x="5426075" y="4025900"/>
          <p14:tracePt t="19123" x="5419725" y="4070350"/>
          <p14:tracePt t="19139" x="5403850" y="4133850"/>
          <p14:tracePt t="19156" x="5384800" y="4216400"/>
          <p14:tracePt t="19172" x="5384800" y="4276725"/>
          <p14:tracePt t="19189" x="5365750" y="4321175"/>
          <p14:tracePt t="19206" x="5353050" y="4394200"/>
          <p14:tracePt t="19222" x="5337175" y="4457700"/>
          <p14:tracePt t="19239" x="5324475" y="4521200"/>
          <p14:tracePt t="19256" x="5295900" y="4613275"/>
          <p14:tracePt t="19272" x="5280025" y="4676775"/>
          <p14:tracePt t="19288" x="5267325" y="4727575"/>
          <p14:tracePt t="19305" x="5248275" y="4794250"/>
          <p14:tracePt t="19322" x="5229225" y="4832350"/>
          <p14:tracePt t="19339" x="5216525" y="4883150"/>
          <p14:tracePt t="19355" x="5181600" y="4959350"/>
          <p14:tracePt t="19372" x="5149850" y="5006975"/>
          <p14:tracePt t="19389" x="5121275" y="5054600"/>
          <p14:tracePt t="19406" x="5089525" y="5095875"/>
          <p14:tracePt t="19422" x="5070475" y="5143500"/>
          <p14:tracePt t="19439" x="5051425" y="5187950"/>
          <p14:tracePt t="19456" x="5019675" y="5245100"/>
          <p14:tracePt t="19472" x="5006975" y="5289550"/>
          <p14:tracePt t="19489" x="4994275" y="5327650"/>
          <p14:tracePt t="19506" x="4968875" y="5372100"/>
          <p14:tracePt t="19522" x="4959350" y="5394325"/>
          <p14:tracePt t="19539" x="4946650" y="5403850"/>
          <p14:tracePt t="19556" x="4933950" y="5426075"/>
          <p14:tracePt t="19572" x="4933950" y="5435600"/>
          <p14:tracePt t="19589" x="4933950" y="5445125"/>
          <p14:tracePt t="19606" x="4927600" y="5464175"/>
          <p14:tracePt t="19663" x="4927600" y="5457825"/>
          <p14:tracePt t="19671" x="4930775" y="5445125"/>
          <p14:tracePt t="19678" x="4937125" y="5426075"/>
          <p14:tracePt t="19689" x="4943475" y="5407025"/>
          <p14:tracePt t="19706" x="4997450" y="5302250"/>
          <p14:tracePt t="19722" x="5026025" y="5226050"/>
          <p14:tracePt t="19739" x="5057775" y="5137150"/>
          <p14:tracePt t="19756" x="5114925" y="4892675"/>
          <p14:tracePt t="19772" x="5130800" y="4762500"/>
          <p14:tracePt t="19789" x="5149850" y="4600575"/>
          <p14:tracePt t="19806" x="5184775" y="4410075"/>
          <p14:tracePt t="19823" x="5191125" y="4327525"/>
          <p14:tracePt t="19839" x="5191125" y="4257675"/>
          <p14:tracePt t="19855" x="5191125" y="4140200"/>
          <p14:tracePt t="19872" x="5191125" y="4057650"/>
          <p14:tracePt t="19888" x="5191125" y="3997325"/>
          <p14:tracePt t="19905" x="5191125" y="3911600"/>
          <p14:tracePt t="19922" x="5187950" y="3832225"/>
          <p14:tracePt t="19939" x="5187950" y="3759200"/>
          <p14:tracePt t="19956" x="5181600" y="3654425"/>
          <p14:tracePt t="19972" x="5159375" y="3606800"/>
          <p14:tracePt t="19989" x="5153025" y="3556000"/>
          <p14:tracePt t="20006" x="5146675" y="3470275"/>
          <p14:tracePt t="20022" x="5140325" y="3406775"/>
          <p14:tracePt t="20039" x="5140325" y="3346450"/>
          <p14:tracePt t="20055" x="5140325" y="3251200"/>
          <p14:tracePt t="20072" x="5140325" y="3216275"/>
          <p14:tracePt t="20090" x="5133975" y="3152775"/>
          <p14:tracePt t="20105" x="5133975" y="3092450"/>
          <p14:tracePt t="20122" x="5127625" y="3032125"/>
          <p14:tracePt t="20139" x="5121275" y="2987675"/>
          <p14:tracePt t="20156" x="5114925" y="2924175"/>
          <p14:tracePt t="20172" x="5114925" y="2901950"/>
          <p14:tracePt t="20190" x="5114925" y="2863850"/>
          <p14:tracePt t="20206" x="5114925" y="2841625"/>
          <p14:tracePt t="20223" x="5114925" y="2803525"/>
          <p14:tracePt t="20240" x="5114925" y="2755900"/>
          <p14:tracePt t="20255" x="5108575" y="2733675"/>
          <p14:tracePt t="20272" x="5099050" y="2717800"/>
          <p14:tracePt t="20290" x="5092700" y="2695575"/>
          <p14:tracePt t="20306" x="5092700" y="2686050"/>
          <p14:tracePt t="20322" x="5092700" y="2676525"/>
          <p14:tracePt t="20340" x="5092700" y="2667000"/>
          <p14:tracePt t="20429" x="5092700" y="2670175"/>
          <p14:tracePt t="20434" x="5095875" y="2673350"/>
          <p14:tracePt t="20440" x="5105400" y="2679700"/>
          <p14:tracePt t="20455" x="5118100" y="2701925"/>
          <p14:tracePt t="20472" x="5133975" y="2733675"/>
          <p14:tracePt t="20489" x="5184775" y="2809875"/>
          <p14:tracePt t="20505" x="5222875" y="2889250"/>
          <p14:tracePt t="20522" x="5273675" y="3000375"/>
          <p14:tracePt t="20539" x="5314950" y="3136900"/>
          <p14:tracePt t="20556" x="5337175" y="3222625"/>
          <p14:tracePt t="20572" x="5346700" y="3305175"/>
          <p14:tracePt t="20590" x="5346700" y="3435350"/>
          <p14:tracePt t="20606" x="5346700" y="3495675"/>
          <p14:tracePt t="20622" x="5330825" y="3533775"/>
          <p14:tracePt t="20639" x="5318125" y="3597275"/>
          <p14:tracePt t="20655" x="5311775" y="3641725"/>
          <p14:tracePt t="20672" x="5305425" y="3686175"/>
          <p14:tracePt t="20689" x="5292725" y="3756025"/>
          <p14:tracePt t="20705" x="5286375" y="3810000"/>
          <p14:tracePt t="20723" x="5280025" y="3844925"/>
          <p14:tracePt t="20740" x="5260975" y="3908425"/>
          <p14:tracePt t="20756" x="5254625" y="3956050"/>
          <p14:tracePt t="20772" x="5241925" y="4000500"/>
          <p14:tracePt t="20789" x="5226050" y="4086225"/>
          <p14:tracePt t="20805" x="5213350" y="4149725"/>
          <p14:tracePt t="20823" x="5191125" y="4216400"/>
          <p14:tracePt t="20839" x="5172075" y="4295775"/>
          <p14:tracePt t="20856" x="5165725" y="4359275"/>
          <p14:tracePt t="20873" x="5149850" y="4422775"/>
          <p14:tracePt t="20889" x="5137150" y="4508500"/>
          <p14:tracePt t="20906" x="5124450" y="4562475"/>
          <p14:tracePt t="20922" x="5108575" y="4625975"/>
          <p14:tracePt t="20938" x="5102225" y="4711700"/>
          <p14:tracePt t="20955" x="5095875" y="4772025"/>
          <p14:tracePt t="20971" x="5086350" y="4845050"/>
          <p14:tracePt t="20989" x="5080000" y="4933950"/>
          <p14:tracePt t="21006" x="5073650" y="4987925"/>
          <p14:tracePt t="21023" x="5067300" y="5048250"/>
          <p14:tracePt t="21039" x="5048250" y="5105400"/>
          <p14:tracePt t="21056" x="5048250" y="5146675"/>
          <p14:tracePt t="21072" x="5048250" y="5178425"/>
          <p14:tracePt t="21088" x="5041900" y="5216525"/>
          <p14:tracePt t="21105" x="5041900" y="5238750"/>
          <p14:tracePt t="21123" x="5041900" y="5248275"/>
          <p14:tracePt t="21139" x="5035550" y="5270500"/>
          <p14:tracePt t="21156" x="5035550" y="5280025"/>
          <p14:tracePt t="21173" x="5035550" y="5289550"/>
          <p14:tracePt t="21189" x="5035550" y="5305425"/>
          <p14:tracePt t="21222" x="5035550" y="5314950"/>
          <p14:tracePt t="21283" x="5038725" y="5314950"/>
          <p14:tracePt t="21289" x="5045075" y="5308600"/>
          <p14:tracePt t="21306" x="5064125" y="5276850"/>
          <p14:tracePt t="21323" x="5095875" y="5172075"/>
          <p14:tracePt t="21339" x="5159375" y="4902200"/>
          <p14:tracePt t="21355" x="5178425" y="4657725"/>
          <p14:tracePt t="21372" x="5207000" y="4460875"/>
          <p14:tracePt t="21388" x="5241925" y="4248150"/>
          <p14:tracePt t="21405" x="5248275" y="4143375"/>
          <p14:tracePt t="21422" x="5257800" y="4060825"/>
          <p14:tracePt t="21439" x="5280025" y="3905250"/>
          <p14:tracePt t="21455" x="5280025" y="3800475"/>
          <p14:tracePt t="21473" x="5295900" y="3705225"/>
          <p14:tracePt t="21489" x="5334000" y="3482975"/>
          <p14:tracePt t="21505" x="5334000" y="3368675"/>
          <p14:tracePt t="21522" x="5334000" y="3308350"/>
          <p14:tracePt t="21538" x="5334000" y="3244850"/>
          <p14:tracePt t="21556" x="5334000" y="3222625"/>
          <p14:tracePt t="21573" x="5334000" y="3175000"/>
          <p14:tracePt t="21589" x="5334000" y="3130550"/>
          <p14:tracePt t="21606" x="5334000" y="3073400"/>
          <p14:tracePt t="21624" x="5334000" y="2974975"/>
          <p14:tracePt t="21638" x="5334000" y="2924175"/>
          <p14:tracePt t="21655" x="5334000" y="2886075"/>
          <p14:tracePt t="21672" x="5334000" y="2844800"/>
          <p14:tracePt t="21688" x="5340350" y="2755900"/>
          <p14:tracePt t="21706" x="5346700" y="2695575"/>
          <p14:tracePt t="21723" x="5346700" y="2600325"/>
          <p14:tracePt t="21739" x="5343525" y="2565400"/>
          <p14:tracePt t="21756" x="5330825" y="2517775"/>
          <p14:tracePt t="21773" x="5318125" y="2470150"/>
          <p14:tracePt t="21789" x="5311775" y="2447925"/>
          <p14:tracePt t="21805" x="5311775" y="2438400"/>
          <p14:tracePt t="21822" x="5311775" y="2419350"/>
          <p14:tracePt t="21895" x="5311775" y="2425700"/>
          <p14:tracePt t="21903" x="5311775" y="2435225"/>
          <p14:tracePt t="21910" x="5311775" y="2438400"/>
          <p14:tracePt t="21922" x="5314950" y="2447925"/>
          <p14:tracePt t="21939" x="5330825" y="2479675"/>
          <p14:tracePt t="21955" x="5353050" y="2552700"/>
          <p14:tracePt t="21972" x="5384800" y="2698750"/>
          <p14:tracePt t="21989" x="5407025" y="2774950"/>
          <p14:tracePt t="22005" x="5422900" y="2851150"/>
          <p14:tracePt t="22023" x="5432425" y="3013075"/>
          <p14:tracePt t="22039" x="5432425" y="3105150"/>
          <p14:tracePt t="22056" x="5432425" y="3178175"/>
          <p14:tracePt t="22072" x="5432425" y="3295650"/>
          <p14:tracePt t="22089" x="5432425" y="3375025"/>
          <p14:tracePt t="22105" x="5432425" y="3470275"/>
          <p14:tracePt t="22123" x="5426075" y="3575050"/>
          <p14:tracePt t="22139" x="5419725" y="3638550"/>
          <p14:tracePt t="22156" x="5400675" y="3692525"/>
          <p14:tracePt t="22173" x="5384800" y="3810000"/>
          <p14:tracePt t="22189" x="5368925" y="3873500"/>
          <p14:tracePt t="22205" x="5362575" y="3937000"/>
          <p14:tracePt t="22222" x="5349875" y="4025900"/>
          <p14:tracePt t="22238" x="5349875" y="4086225"/>
          <p14:tracePt t="22256" x="5349875" y="4143375"/>
          <p14:tracePt t="22273" x="5343525" y="4222750"/>
          <p14:tracePt t="22289" x="5337175" y="4267200"/>
          <p14:tracePt t="22306" x="5318125" y="4305300"/>
          <p14:tracePt t="22323" x="5305425" y="4368800"/>
          <p14:tracePt t="22339" x="5299075" y="4413250"/>
          <p14:tracePt t="22355" x="5292725" y="4457700"/>
          <p14:tracePt t="22372" x="5273675" y="4521200"/>
          <p14:tracePt t="22388" x="5260975" y="4559300"/>
          <p14:tracePt t="22405" x="5254625" y="4603750"/>
          <p14:tracePt t="22423" x="5241925" y="4660900"/>
          <p14:tracePt t="22439" x="5229225" y="4692650"/>
          <p14:tracePt t="22455" x="5229225" y="4721225"/>
          <p14:tracePt t="22473" x="5216525" y="4762500"/>
          <p14:tracePt t="22489" x="5210175" y="4800600"/>
          <p14:tracePt t="22505" x="5197475" y="4829175"/>
          <p14:tracePt t="22521" x="5191125" y="4876800"/>
          <p14:tracePt t="22539" x="5184775" y="4899025"/>
          <p14:tracePt t="22555" x="5184775" y="4921250"/>
          <p14:tracePt t="22572" x="5178425" y="4956175"/>
          <p14:tracePt t="22589" x="5178425" y="4965700"/>
          <p14:tracePt t="22605" x="5178425" y="4975225"/>
          <p14:tracePt t="22622" x="5178425" y="4997450"/>
          <p14:tracePt t="22638" x="5175250" y="5006975"/>
          <p14:tracePt t="22655" x="5168900" y="5016500"/>
          <p14:tracePt t="22672" x="5168900" y="5035550"/>
          <p14:tracePt t="22688" x="5165725" y="5045075"/>
          <p14:tracePt t="22705" x="5165725" y="5060950"/>
          <p14:tracePt t="22723" x="5165725" y="5076825"/>
          <p14:tracePt t="22739" x="5165725" y="5092700"/>
          <p14:tracePt t="22756" x="5165725" y="5102225"/>
          <p14:tracePt t="22772" x="5159375" y="5114925"/>
          <p14:tracePt t="22788" x="5159375" y="5124450"/>
          <p14:tracePt t="22805" x="5159375" y="5130800"/>
          <p14:tracePt t="24000" x="5130800" y="5130800"/>
          <p14:tracePt t="24007" x="5111750" y="5130800"/>
          <p14:tracePt t="24022" x="5067300" y="5130800"/>
          <p14:tracePt t="24039" x="5045075" y="5121275"/>
          <p14:tracePt t="24056" x="5000625" y="5095875"/>
          <p14:tracePt t="24072" x="4968875" y="5057775"/>
          <p14:tracePt t="24089" x="4937125" y="5016500"/>
          <p14:tracePt t="24121" x="4845050" y="4740275"/>
          <p14:tracePt t="24156" x="4841875" y="4438650"/>
          <p14:tracePt t="24172" x="4857750" y="4321175"/>
          <p14:tracePt t="24192" x="4886325" y="4216400"/>
          <p14:tracePt t="24205" x="4886325" y="4171950"/>
          <p14:tracePt t="24222" x="4886325" y="4149725"/>
          <p14:tracePt t="24239" x="4899025" y="4121150"/>
          <p14:tracePt t="24255" x="4905375" y="4064000"/>
          <p14:tracePt t="24271" x="4905375" y="4029075"/>
          <p14:tracePt t="24289" x="4905375" y="3968750"/>
          <p14:tracePt t="24306" x="4905375" y="3883025"/>
          <p14:tracePt t="24322" x="4905375" y="3822700"/>
          <p14:tracePt t="24338" x="4905375" y="3762375"/>
          <p14:tracePt t="24355" x="4905375" y="3670300"/>
          <p14:tracePt t="24371" x="4905375" y="3619500"/>
          <p14:tracePt t="24388" x="4905375" y="3549650"/>
          <p14:tracePt t="24405" x="4899025" y="3397250"/>
          <p14:tracePt t="24421" x="4899025" y="3248025"/>
          <p14:tracePt t="24439" x="4899025" y="3133725"/>
          <p14:tracePt t="24455" x="4899025" y="2981325"/>
          <p14:tracePt t="24472" x="4899025" y="2876550"/>
          <p14:tracePt t="24489" x="4899025" y="2771775"/>
          <p14:tracePt t="24505" x="4902200" y="2686050"/>
          <p14:tracePt t="24521" x="4908550" y="2641600"/>
          <p14:tracePt t="24540" x="4924425" y="2597150"/>
          <p14:tracePt t="24556" x="4949825" y="2514600"/>
          <p14:tracePt t="24572" x="4956175" y="2479675"/>
          <p14:tracePt t="24589" x="4956175" y="2435225"/>
          <p14:tracePt t="24605" x="4956175" y="2387600"/>
          <p14:tracePt t="24622" x="4956175" y="2365375"/>
          <p14:tracePt t="24638" x="4956175" y="2355850"/>
          <p14:tracePt t="24655" x="4965700" y="2336800"/>
          <p14:tracePt t="24671" x="4975225" y="2324100"/>
          <p14:tracePt t="24690" x="4991100" y="2311400"/>
          <p14:tracePt t="24705" x="5013325" y="2305050"/>
          <p14:tracePt t="24722" x="5022850" y="2305050"/>
          <p14:tracePt t="24740" x="5038725" y="2305050"/>
          <p14:tracePt t="24755" x="5051425" y="2305050"/>
          <p14:tracePt t="24771" x="5060950" y="2301875"/>
          <p14:tracePt t="24788" x="5073650" y="2286000"/>
          <p14:tracePt t="24805" x="5086350" y="2270125"/>
          <p14:tracePt t="24822" x="5102225" y="2260600"/>
          <p14:tracePt t="24840" x="5118100" y="2238375"/>
          <p14:tracePt t="24856" x="5127625" y="2228850"/>
          <p14:tracePt t="24872" x="5137150" y="2219325"/>
          <p14:tracePt t="24889" x="5153025" y="2200275"/>
          <p14:tracePt t="24905" x="5153025" y="2168525"/>
          <p14:tracePt t="24921" x="5153025" y="2146300"/>
          <p14:tracePt t="24939" x="5140325" y="2111375"/>
          <p14:tracePt t="24955" x="5130800" y="2101850"/>
          <p14:tracePt t="24972" x="5118100" y="2092325"/>
          <p14:tracePt t="24990" x="5105400" y="2076450"/>
          <p14:tracePt t="25005" x="5083175" y="2073275"/>
          <p14:tracePt t="25022" x="5067300" y="2066925"/>
          <p14:tracePt t="25039" x="5041900" y="2066925"/>
          <p14:tracePt t="25055" x="5032375" y="2066925"/>
          <p14:tracePt t="25073" x="5022850" y="2066925"/>
          <p14:tracePt t="25089" x="5006975" y="2066925"/>
          <p14:tracePt t="25106" x="4984750" y="2066925"/>
          <p14:tracePt t="25122" x="4962525" y="2070100"/>
          <p14:tracePt t="25139" x="4937125" y="2092325"/>
          <p14:tracePt t="25155" x="4921250" y="2101850"/>
          <p14:tracePt t="25172" x="4911725" y="2111375"/>
          <p14:tracePt t="25189" x="4895850" y="2127250"/>
          <p14:tracePt t="25205" x="4873625" y="2143125"/>
          <p14:tracePt t="25222" x="4857750" y="2152650"/>
          <p14:tracePt t="25239" x="4832350" y="2174875"/>
          <p14:tracePt t="25256" x="4813300" y="2203450"/>
          <p14:tracePt t="25272" x="4800600" y="2228850"/>
          <p14:tracePt t="25288" x="4784725" y="2270125"/>
          <p14:tracePt t="25305" x="4765675" y="2286000"/>
          <p14:tracePt t="25321" x="4756150" y="2317750"/>
          <p14:tracePt t="25339" x="4737100" y="2352675"/>
          <p14:tracePt t="25355" x="4724400" y="2381250"/>
          <p14:tracePt t="25372" x="4705350" y="2413000"/>
          <p14:tracePt t="25389" x="4695825" y="2463800"/>
          <p14:tracePt t="25406" x="4683125" y="2492375"/>
          <p14:tracePt t="25422" x="4676775" y="2514600"/>
          <p14:tracePt t="25438" x="4670425" y="2555875"/>
          <p14:tracePt t="25455" x="4664075" y="2578100"/>
          <p14:tracePt t="25471" x="4664075" y="2609850"/>
          <p14:tracePt t="25489" x="4664075" y="2641600"/>
          <p14:tracePt t="25505" x="4651375" y="2673350"/>
          <p14:tracePt t="25522" x="4651375" y="2692400"/>
          <p14:tracePt t="25539" x="4645025" y="2749550"/>
          <p14:tracePt t="25555" x="4638675" y="2787650"/>
          <p14:tracePt t="25571" x="4632325" y="2816225"/>
          <p14:tracePt t="25588" x="4625975" y="2857500"/>
          <p14:tracePt t="25605" x="4622800" y="2879725"/>
          <p14:tracePt t="25622" x="4616450" y="2917825"/>
          <p14:tracePt t="25638" x="4616450" y="2978150"/>
          <p14:tracePt t="25655" x="4616450" y="3032125"/>
          <p14:tracePt t="25672" x="4616450" y="3076575"/>
          <p14:tracePt t="25688" x="4616450" y="3136900"/>
          <p14:tracePt t="25705" x="4616450" y="3181350"/>
          <p14:tracePt t="25722" x="4616450" y="3225800"/>
          <p14:tracePt t="25738" x="4616450" y="3305175"/>
          <p14:tracePt t="25754" x="4616450" y="3365500"/>
          <p14:tracePt t="25771" x="4616450" y="3406775"/>
          <p14:tracePt t="25788" x="4616450" y="3479800"/>
          <p14:tracePt t="25804" x="4616450" y="3524250"/>
          <p14:tracePt t="25821" x="4616450" y="3581400"/>
          <p14:tracePt t="25838" x="4619625" y="3708400"/>
          <p14:tracePt t="25854" x="4635500" y="3794125"/>
          <p14:tracePt t="25871" x="4635500" y="3876675"/>
          <p14:tracePt t="25888" x="4660900" y="4010025"/>
          <p14:tracePt t="25905" x="4676775" y="4105275"/>
          <p14:tracePt t="25922" x="4683125" y="4187825"/>
          <p14:tracePt t="25939" x="4699000" y="4276725"/>
          <p14:tracePt t="25955" x="4711700" y="4340225"/>
          <p14:tracePt t="25972" x="4718050" y="4400550"/>
          <p14:tracePt t="25988" x="4718050" y="4464050"/>
          <p14:tracePt t="26004" x="4718050" y="4502150"/>
          <p14:tracePt t="26022" x="4718050" y="4524375"/>
          <p14:tracePt t="26038" x="4718050" y="4556125"/>
          <p14:tracePt t="26055" x="4718050" y="4565650"/>
          <p14:tracePt t="26073" x="4718050" y="4581525"/>
          <p14:tracePt t="26089" x="4718050" y="4591050"/>
          <p14:tracePt t="26105" x="4718050" y="4606925"/>
          <p14:tracePt t="26316" x="4718050" y="4587875"/>
          <p14:tracePt t="26323" x="4718050" y="4562475"/>
          <p14:tracePt t="26338" x="4714875" y="4498975"/>
          <p14:tracePt t="26355" x="4708525" y="4438650"/>
          <p14:tracePt t="26373" x="4699000" y="4343400"/>
          <p14:tracePt t="26389" x="4686300" y="4298950"/>
          <p14:tracePt t="26404" x="4679950" y="4197350"/>
          <p14:tracePt t="26421" x="4670425" y="4067175"/>
          <p14:tracePt t="26438" x="4664075" y="3914775"/>
          <p14:tracePt t="26454" x="4664075" y="3844925"/>
          <p14:tracePt t="26472" x="4664075" y="3787775"/>
          <p14:tracePt t="26489" x="4657725" y="3778250"/>
          <p14:tracePt t="26505" x="4657725" y="3768725"/>
          <p14:tracePt t="26522" x="4657725" y="3765550"/>
          <p14:tracePt t="26538" x="4657725" y="3752850"/>
          <p14:tracePt t="26652" x="4657725" y="3749675"/>
          <p14:tracePt t="26659" x="4657725" y="3743325"/>
          <p14:tracePt t="26671" x="4651375" y="3714750"/>
          <p14:tracePt t="26688" x="4651375" y="3654425"/>
          <p14:tracePt t="26704" x="4645025" y="3594100"/>
          <p14:tracePt t="26722" x="4645025" y="3467100"/>
          <p14:tracePt t="26738" x="4645025" y="3330575"/>
          <p14:tracePt t="26754" x="4645025" y="3203575"/>
          <p14:tracePt t="26773" x="4657725" y="3051175"/>
          <p14:tracePt t="26789" x="4673600" y="2943225"/>
          <p14:tracePt t="26805" x="4692650" y="2835275"/>
          <p14:tracePt t="26821" x="4730750" y="2720975"/>
          <p14:tracePt t="26838" x="4743450" y="2682875"/>
          <p14:tracePt t="26855" x="4775200" y="2635250"/>
          <p14:tracePt t="26872" x="4794250" y="2571750"/>
          <p14:tracePt t="26888" x="4806950" y="2549525"/>
          <p14:tracePt t="26905" x="4819650" y="2517775"/>
          <p14:tracePt t="26922" x="4841875" y="2476500"/>
          <p14:tracePt t="26938" x="4854575" y="2451100"/>
          <p14:tracePt t="26955" x="4864100" y="2441575"/>
          <p14:tracePt t="26972" x="4879975" y="2422525"/>
          <p14:tracePt t="26988" x="4895850" y="2413000"/>
          <p14:tracePt t="27005" x="4905375" y="2400300"/>
          <p14:tracePt t="27023" x="4911725" y="2387600"/>
          <p14:tracePt t="27039" x="4914900" y="2371725"/>
          <p14:tracePt t="27055" x="4921250" y="2362200"/>
          <p14:tracePt t="27072" x="4924425" y="2346325"/>
          <p14:tracePt t="27100" x="4924425" y="2343150"/>
          <p14:tracePt t="27114" x="4924425" y="2336800"/>
          <p14:tracePt t="27158" x="4924425" y="2333625"/>
          <p14:tracePt t="27222" x="4918075" y="2333625"/>
          <p14:tracePt t="27228" x="4914900" y="2333625"/>
          <p14:tracePt t="27238" x="4908550" y="2333625"/>
          <p14:tracePt t="27254" x="4899025" y="2343150"/>
          <p14:tracePt t="27271" x="4879975" y="2359025"/>
          <p14:tracePt t="27288" x="4864100" y="2381250"/>
          <p14:tracePt t="27305" x="4838700" y="2406650"/>
          <p14:tracePt t="27322" x="4794250" y="2463800"/>
          <p14:tracePt t="27339" x="4775200" y="2511425"/>
          <p14:tracePt t="27355" x="4752975" y="2549525"/>
          <p14:tracePt t="27371" x="4733925" y="2613025"/>
          <p14:tracePt t="27388" x="4721225" y="2663825"/>
          <p14:tracePt t="27404" x="4708525" y="2720975"/>
          <p14:tracePt t="27421" x="4683125" y="2800350"/>
          <p14:tracePt t="27438" x="4670425" y="2854325"/>
          <p14:tracePt t="27455" x="4657725" y="2892425"/>
          <p14:tracePt t="27471" x="4625975" y="2990850"/>
          <p14:tracePt t="27488" x="4619625" y="3073400"/>
          <p14:tracePt t="27504" x="4619625" y="3155950"/>
          <p14:tracePt t="27521" x="4613275" y="3244850"/>
          <p14:tracePt t="27537" x="4613275" y="3286125"/>
          <p14:tracePt t="27554" x="4613275" y="3340100"/>
          <p14:tracePt t="27571" x="4613275" y="3425825"/>
          <p14:tracePt t="27588" x="4613275" y="3495675"/>
          <p14:tracePt t="27605" x="4613275" y="3552825"/>
          <p14:tracePt t="27621" x="4613275" y="3632200"/>
          <p14:tracePt t="27638" x="4613275" y="3683000"/>
          <p14:tracePt t="27655" x="4613275" y="3743325"/>
          <p14:tracePt t="27672" x="4606925" y="3829050"/>
          <p14:tracePt t="27688" x="4606925" y="3889375"/>
          <p14:tracePt t="27705" x="4606925" y="3933825"/>
          <p14:tracePt t="27722" x="4606925" y="4010025"/>
          <p14:tracePt t="27738" x="4606925" y="4070350"/>
          <p14:tracePt t="27756" x="4606925" y="4165600"/>
          <p14:tracePt t="27772" x="4610100" y="4225925"/>
          <p14:tracePt t="27788" x="4616450" y="4286250"/>
          <p14:tracePt t="27804" x="4622800" y="4340225"/>
          <p14:tracePt t="27821" x="4635500" y="4403725"/>
          <p14:tracePt t="27839" x="4635500" y="4432300"/>
          <p14:tracePt t="27856" x="4635500" y="4464050"/>
          <p14:tracePt t="27872" x="4635500" y="4473575"/>
          <p14:tracePt t="27888" x="4635500" y="4483100"/>
          <p14:tracePt t="27905" x="4635500" y="4505325"/>
          <p14:tracePt t="27937" x="4635500" y="4502150"/>
          <p14:tracePt t="27956" x="4635500" y="4470400"/>
          <p14:tracePt t="27972" x="4625975" y="4441825"/>
          <p14:tracePt t="27989" x="4619625" y="4397375"/>
          <p14:tracePt t="28006" x="4610100" y="4248150"/>
          <p14:tracePt t="28022" x="4610100" y="4165600"/>
          <p14:tracePt t="28038" x="4603750" y="4092575"/>
          <p14:tracePt t="28055" x="4597400" y="3975100"/>
          <p14:tracePt t="28071" x="4597400" y="3917950"/>
          <p14:tracePt t="28088" x="4587875" y="3863975"/>
          <p14:tracePt t="28105" x="4581525" y="3800475"/>
          <p14:tracePt t="28122" x="4575175" y="3765550"/>
          <p14:tracePt t="28138" x="4568825" y="3705225"/>
          <p14:tracePt t="28155" x="4546600" y="3571875"/>
          <p14:tracePt t="28171" x="4537075" y="3476625"/>
          <p14:tracePt t="28188" x="4537075" y="3394075"/>
          <p14:tracePt t="28205" x="4537075" y="3279775"/>
          <p14:tracePt t="28221" x="4537075" y="3197225"/>
          <p14:tracePt t="28238" x="4537075" y="3105150"/>
          <p14:tracePt t="28255" x="4537075" y="3006725"/>
          <p14:tracePt t="28272" x="4537075" y="2946400"/>
          <p14:tracePt t="28289" x="4549775" y="2892425"/>
          <p14:tracePt t="28305" x="4575175" y="2809875"/>
          <p14:tracePt t="28321" x="4587875" y="2765425"/>
          <p14:tracePt t="28337" x="4587875" y="2749550"/>
          <p14:tracePt t="28355" x="4587875" y="2733675"/>
          <p14:tracePt t="28414" x="4594225" y="2733675"/>
          <p14:tracePt t="28427" x="4594225" y="2740025"/>
          <p14:tracePt t="28434" x="4594225" y="2746375"/>
          <p14:tracePt t="28441" x="4594225" y="2749550"/>
          <p14:tracePt t="28454" x="4594225" y="2759075"/>
          <p14:tracePt t="28471" x="4594225" y="2768600"/>
          <p14:tracePt t="28487" x="4594225" y="2797175"/>
          <p14:tracePt t="28504" x="4600575" y="2838450"/>
          <p14:tracePt t="28521" x="4600575" y="2882900"/>
          <p14:tracePt t="28538" x="4606925" y="2943225"/>
          <p14:tracePt t="28555" x="4606925" y="3048000"/>
          <p14:tracePt t="28572" x="4606925" y="3098800"/>
          <p14:tracePt t="28588" x="4606925" y="3149600"/>
          <p14:tracePt t="28605" x="4606925" y="3244850"/>
          <p14:tracePt t="28621" x="4606925" y="3295650"/>
          <p14:tracePt t="28638" x="4606925" y="3355975"/>
          <p14:tracePt t="28654" x="4606925" y="3425825"/>
          <p14:tracePt t="28671" x="4613275" y="3470275"/>
          <p14:tracePt t="28688" x="4613275" y="3514725"/>
          <p14:tracePt t="28705" x="4613275" y="3575050"/>
          <p14:tracePt t="28721" x="4613275" y="3619500"/>
          <p14:tracePt t="28737" x="4625975" y="3673475"/>
          <p14:tracePt t="28755" x="4625975" y="3746500"/>
          <p14:tracePt t="28771" x="4632325" y="3790950"/>
          <p14:tracePt t="28788" x="4641850" y="3841750"/>
          <p14:tracePt t="28805" x="4645025" y="3914775"/>
          <p14:tracePt t="28821" x="4645025" y="3956050"/>
          <p14:tracePt t="28838" x="4645025" y="3987800"/>
          <p14:tracePt t="28855" x="4645025" y="4025900"/>
          <p14:tracePt t="28871" x="4645025" y="4035425"/>
          <p14:tracePt t="28888" x="4645025" y="4044950"/>
          <p14:tracePt t="28905" x="4645025" y="4067175"/>
          <p14:tracePt t="28922" x="4645025" y="4076700"/>
          <p14:tracePt t="28976" x="4645025" y="4073525"/>
          <p14:tracePt t="28983" x="4645025" y="4057650"/>
          <p14:tracePt t="28989" x="4645025" y="4038600"/>
          <p14:tracePt t="29004" x="4645025" y="3987800"/>
          <p14:tracePt t="29021" x="4645025" y="3943350"/>
          <p14:tracePt t="29038" x="4645025" y="3883025"/>
          <p14:tracePt t="29055" x="4645025" y="3787775"/>
          <p14:tracePt t="29072" x="4645025" y="3730625"/>
          <p14:tracePt t="29089" x="4645025" y="3679825"/>
          <p14:tracePt t="29105" x="4645025" y="3600450"/>
          <p14:tracePt t="29121" x="4645025" y="3562350"/>
          <p14:tracePt t="29138" x="4645025" y="3521075"/>
          <p14:tracePt t="29155" x="4645025" y="3479800"/>
          <p14:tracePt t="29171" x="4645025" y="3470275"/>
          <p14:tracePt t="29189" x="4645025" y="3460750"/>
          <p14:tracePt t="29205" x="4645025" y="34544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uel.unisciel.fr/biologie/module1/module1_ch04/res/mais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571625"/>
            <a:ext cx="3929062"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descr="http://botarela.fr/images/Poaceae%20description/Grain%20d'orge%20vetu%20medium.jpg"/>
          <p:cNvPicPr>
            <a:picLocks noChangeAspect="1" noChangeArrowheads="1"/>
          </p:cNvPicPr>
          <p:nvPr/>
        </p:nvPicPr>
        <p:blipFill>
          <a:blip r:embed="rId5">
            <a:extLst>
              <a:ext uri="{28A0092B-C50C-407E-A947-70E740481C1C}">
                <a14:useLocalDpi xmlns:a14="http://schemas.microsoft.com/office/drawing/2010/main" val="0"/>
              </a:ext>
            </a:extLst>
          </a:blip>
          <a:srcRect l="42000" t="39999" r="15999" b="12000"/>
          <a:stretch>
            <a:fillRect/>
          </a:stretch>
        </p:blipFill>
        <p:spPr bwMode="auto">
          <a:xfrm>
            <a:off x="4725988" y="1571625"/>
            <a:ext cx="44180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ZoneTexte 3"/>
          <p:cNvSpPr txBox="1">
            <a:spLocks noChangeArrowheads="1"/>
          </p:cNvSpPr>
          <p:nvPr/>
        </p:nvSpPr>
        <p:spPr bwMode="auto">
          <a:xfrm>
            <a:off x="500063" y="357188"/>
            <a:ext cx="808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t>Caryopse peut être </a:t>
            </a:r>
            <a:r>
              <a:rPr lang="fr-FR" altLang="fr-FR" sz="2800">
                <a:solidFill>
                  <a:srgbClr val="FF0000"/>
                </a:solidFill>
              </a:rPr>
              <a:t>nu</a:t>
            </a:r>
            <a:r>
              <a:rPr lang="fr-FR" altLang="fr-FR" sz="2800"/>
              <a:t> ou </a:t>
            </a:r>
            <a:r>
              <a:rPr lang="fr-FR" altLang="fr-FR" sz="2800">
                <a:solidFill>
                  <a:srgbClr val="FF0000"/>
                </a:solidFill>
              </a:rPr>
              <a:t>protégé</a:t>
            </a:r>
            <a:r>
              <a:rPr lang="fr-FR" altLang="fr-FR" sz="2800"/>
              <a:t> par les glumelles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564"/>
    </mc:Choice>
    <mc:Fallback>
      <p:transition spd="slow" advTm="3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73" x="4568825" y="3479800"/>
          <p14:tracePt t="3080" x="4445000" y="3543300"/>
          <p14:tracePt t="3089" x="4298950" y="3600450"/>
          <p14:tracePt t="3105" x="4003675" y="3711575"/>
          <p14:tracePt t="3122" x="3533775" y="3898900"/>
          <p14:tracePt t="3147" x="3101975" y="4041775"/>
          <p14:tracePt t="3173" x="2654300" y="4187825"/>
          <p14:tracePt t="3206" x="2317750" y="4254500"/>
          <p14:tracePt t="3222" x="2133600" y="4260850"/>
          <p14:tracePt t="3238" x="2047875" y="4257675"/>
          <p14:tracePt t="3255" x="1993900" y="4244975"/>
          <p14:tracePt t="3272" x="1949450" y="4213225"/>
          <p14:tracePt t="3289" x="1943100" y="4181475"/>
          <p14:tracePt t="3304" x="1946275" y="4121150"/>
          <p14:tracePt t="3322" x="2025650" y="3937000"/>
          <p14:tracePt t="3338" x="2095500" y="3822700"/>
          <p14:tracePt t="3355" x="2171700" y="3730625"/>
          <p14:tracePt t="3373" x="2286000" y="3552825"/>
          <p14:tracePt t="3389" x="2365375" y="3460750"/>
          <p14:tracePt t="3405" x="2447925" y="3384550"/>
          <p14:tracePt t="3422" x="2536825" y="3324225"/>
          <p14:tracePt t="3438" x="2584450" y="3292475"/>
          <p14:tracePt t="3455" x="2622550" y="3279775"/>
          <p14:tracePt t="3471" x="2660650" y="3267075"/>
          <p14:tracePt t="3829" x="2689225" y="3219450"/>
          <p14:tracePt t="3836" x="2724150" y="3168650"/>
          <p14:tracePt t="3844" x="2768600" y="3127375"/>
          <p14:tracePt t="3855" x="2809875" y="3073400"/>
          <p14:tracePt t="3871" x="2978150" y="2959100"/>
          <p14:tracePt t="3888" x="3089275" y="2889250"/>
          <p14:tracePt t="3921" x="3216275" y="2806700"/>
          <p14:tracePt t="3955" x="3302000" y="2759075"/>
          <p14:tracePt t="3972" x="3340100" y="2730500"/>
          <p14:tracePt t="3988" x="3371850" y="2698750"/>
          <p14:tracePt t="4004" x="3387725" y="2673350"/>
          <p14:tracePt t="4021" x="3406775" y="2622550"/>
          <p14:tracePt t="4037" x="3419475" y="2578100"/>
          <p14:tracePt t="4055" x="3419475" y="2543175"/>
          <p14:tracePt t="4072" x="3400425" y="2451100"/>
          <p14:tracePt t="4089" x="3387725" y="2387600"/>
          <p14:tracePt t="4106" x="3375025" y="2349500"/>
          <p14:tracePt t="4122" x="3355975" y="2276475"/>
          <p14:tracePt t="4138" x="3336925" y="2232025"/>
          <p14:tracePt t="4154" x="3324225" y="2187575"/>
          <p14:tracePt t="4171" x="3302000" y="2114550"/>
          <p14:tracePt t="4187" x="3270250" y="2076450"/>
          <p14:tracePt t="4205" x="3241675" y="2019300"/>
          <p14:tracePt t="4222" x="3190875" y="1965325"/>
          <p14:tracePt t="4238" x="3143250" y="1939925"/>
          <p14:tracePt t="4242" x="3124200" y="1927225"/>
          <p14:tracePt t="4255" x="3105150" y="1908175"/>
          <p14:tracePt t="4272" x="3051175" y="1879600"/>
          <p14:tracePt t="4288" x="3013075" y="1860550"/>
          <p14:tracePt t="4304" x="2974975" y="1835150"/>
          <p14:tracePt t="4321" x="2911475" y="1816100"/>
          <p14:tracePt t="4338" x="2867025" y="1803400"/>
          <p14:tracePt t="4354" x="2800350" y="1781175"/>
          <p14:tracePt t="4372" x="2724150" y="1768475"/>
          <p14:tracePt t="4388" x="2651125" y="1762125"/>
          <p14:tracePt t="4406" x="2511425" y="1762125"/>
          <p14:tracePt t="4422" x="2419350" y="1762125"/>
          <p14:tracePt t="4438" x="2324100" y="1765300"/>
          <p14:tracePt t="4455" x="2146300" y="1800225"/>
          <p14:tracePt t="4471" x="2019300" y="1816100"/>
          <p14:tracePt t="4488" x="1920875" y="1841500"/>
          <p14:tracePt t="4506" x="1787525" y="1866900"/>
          <p14:tracePt t="4522" x="1708150" y="1895475"/>
          <p14:tracePt t="4538" x="1644650" y="1917700"/>
          <p14:tracePt t="4556" x="1549400" y="1971675"/>
          <p14:tracePt t="4572" x="1492250" y="2000250"/>
          <p14:tracePt t="4588" x="1450975" y="2041525"/>
          <p14:tracePt t="4605" x="1339850" y="2120900"/>
          <p14:tracePt t="4621" x="1298575" y="2159000"/>
          <p14:tracePt t="4638" x="1247775" y="2209800"/>
          <p14:tracePt t="4655" x="1174750" y="2301875"/>
          <p14:tracePt t="4672" x="1117600" y="2371725"/>
          <p14:tracePt t="4689" x="1079500" y="2451100"/>
          <p14:tracePt t="4705" x="1028700" y="2540000"/>
          <p14:tracePt t="4722" x="1016000" y="2600325"/>
          <p14:tracePt t="4738" x="1000125" y="2673350"/>
          <p14:tracePt t="4741" x="990600" y="2724150"/>
          <p14:tracePt t="4755" x="990600" y="2816225"/>
          <p14:tracePt t="4772" x="990600" y="2898775"/>
          <p14:tracePt t="4788" x="996950" y="2981325"/>
          <p14:tracePt t="4806" x="1019175" y="3114675"/>
          <p14:tracePt t="4821" x="1035050" y="3209925"/>
          <p14:tracePt t="4838" x="1050925" y="3286125"/>
          <p14:tracePt t="4855" x="1079500" y="3378200"/>
          <p14:tracePt t="4871" x="1098550" y="3432175"/>
          <p14:tracePt t="4887" x="1139825" y="3511550"/>
          <p14:tracePt t="4904" x="1184275" y="3616325"/>
          <p14:tracePt t="4921" x="1219200" y="3673475"/>
          <p14:tracePt t="4937" x="1235075" y="3721100"/>
          <p14:tracePt t="4954" x="1266825" y="3803650"/>
          <p14:tracePt t="4971" x="1298575" y="3870325"/>
          <p14:tracePt t="4988" x="1320800" y="3937000"/>
          <p14:tracePt t="5004" x="1352550" y="4000500"/>
          <p14:tracePt t="5021" x="1377950" y="4048125"/>
          <p14:tracePt t="5038" x="1403350" y="4086225"/>
          <p14:tracePt t="5055" x="1473200" y="4156075"/>
          <p14:tracePt t="5071" x="1524000" y="4206875"/>
          <p14:tracePt t="5088" x="1574800" y="4257675"/>
          <p14:tracePt t="5105" x="1644650" y="4327525"/>
          <p14:tracePt t="5121" x="1695450" y="4378325"/>
          <p14:tracePt t="5138" x="1800225" y="4454525"/>
          <p14:tracePt t="5154" x="1955800" y="4549775"/>
          <p14:tracePt t="5171" x="2051050" y="4575175"/>
          <p14:tracePt t="5188" x="2133600" y="4575175"/>
          <p14:tracePt t="5205" x="2273300" y="4575175"/>
          <p14:tracePt t="5221" x="2378075" y="4575175"/>
          <p14:tracePt t="5238" x="2438400" y="4575175"/>
          <p14:tracePt t="5243" x="2463800" y="4575175"/>
          <p14:tracePt t="5255" x="2505075" y="4575175"/>
          <p14:tracePt t="5271" x="2543175" y="4575175"/>
          <p14:tracePt t="5287" x="2587625" y="4575175"/>
          <p14:tracePt t="5304" x="2660650" y="4537075"/>
          <p14:tracePt t="5321" x="2701925" y="4511675"/>
          <p14:tracePt t="5338" x="2724150" y="4479925"/>
          <p14:tracePt t="5355" x="2768600" y="4448175"/>
          <p14:tracePt t="5371" x="2787650" y="4432300"/>
          <p14:tracePt t="5390" x="2819400" y="4416425"/>
          <p14:tracePt t="5405" x="2828925" y="4403725"/>
          <p14:tracePt t="5421" x="2838450" y="4394200"/>
          <p14:tracePt t="5437" x="2860675" y="4378325"/>
          <p14:tracePt t="5454" x="2876550" y="4362450"/>
          <p14:tracePt t="5471" x="2886075" y="4362450"/>
          <p14:tracePt t="5489" x="2895600" y="4362450"/>
          <p14:tracePt t="5505" x="2905125" y="4362450"/>
          <p14:tracePt t="6867" x="3060700" y="4292600"/>
          <p14:tracePt t="6874" x="3330575" y="4140200"/>
          <p14:tracePt t="6893" x="4060825" y="3743325"/>
          <p14:tracePt t="6908" x="5349875" y="3305175"/>
          <p14:tracePt t="6926" x="6191250" y="3019425"/>
          <p14:tracePt t="6946" x="7162800" y="2755900"/>
          <p14:tracePt t="6973" x="7864475" y="2625725"/>
          <p14:tracePt t="7006" x="8166100" y="2606675"/>
          <p14:tracePt t="7023" x="8305800" y="2609850"/>
          <p14:tracePt t="7038" x="8391525" y="2625725"/>
          <p14:tracePt t="7054" x="8467725" y="2647950"/>
          <p14:tracePt t="7071" x="8534400" y="2670175"/>
          <p14:tracePt t="7087" x="8620125" y="2720975"/>
          <p14:tracePt t="7104" x="8686800" y="2749550"/>
          <p14:tracePt t="7123" x="8772525" y="2800350"/>
          <p14:tracePt t="7138" x="8820150" y="2825750"/>
          <p14:tracePt t="7155" x="8861425" y="2857500"/>
          <p14:tracePt t="7171" x="8890000" y="2882900"/>
          <p14:tracePt t="7187" x="8943975" y="2927350"/>
          <p14:tracePt t="7204" x="8966200" y="2940050"/>
          <p14:tracePt t="7221" x="8997950" y="2952750"/>
          <p14:tracePt t="7238" x="9020175" y="2968625"/>
          <p14:tracePt t="7254" x="9036050" y="2984500"/>
          <p14:tracePt t="7273" x="9045575" y="2990850"/>
          <p14:tracePt t="7336" x="9045575" y="2987675"/>
          <p14:tracePt t="7343" x="9045575" y="2984500"/>
          <p14:tracePt t="7354" x="9042400" y="2971800"/>
          <p14:tracePt t="7372" x="9023350" y="2946400"/>
          <p14:tracePt t="7388" x="8991600" y="2911475"/>
          <p14:tracePt t="7404" x="8931275" y="2867025"/>
          <p14:tracePt t="7422" x="8794750" y="2749550"/>
          <p14:tracePt t="7438" x="8702675" y="2689225"/>
          <p14:tracePt t="7455" x="8610600" y="2632075"/>
          <p14:tracePt t="7471" x="8509000" y="2555875"/>
          <p14:tracePt t="7487" x="8448675" y="2511425"/>
          <p14:tracePt t="7504" x="8416925" y="2486025"/>
          <p14:tracePt t="7522" x="8375650" y="2460625"/>
          <p14:tracePt t="7538" x="8343900" y="2435225"/>
          <p14:tracePt t="7555" x="8321675" y="2425700"/>
          <p14:tracePt t="7572" x="8267700" y="2393950"/>
          <p14:tracePt t="7588" x="8229600" y="2365375"/>
          <p14:tracePt t="7604" x="8166100" y="2336800"/>
          <p14:tracePt t="7621" x="8074025" y="2301875"/>
          <p14:tracePt t="7637" x="8035925" y="2289175"/>
          <p14:tracePt t="7654" x="7997825" y="2276475"/>
          <p14:tracePt t="7672" x="7934325" y="2257425"/>
          <p14:tracePt t="7687" x="7896225" y="2238375"/>
          <p14:tracePt t="7704" x="7848600" y="2219325"/>
          <p14:tracePt t="7721" x="7753350" y="2168525"/>
          <p14:tracePt t="7737" x="7686675" y="2136775"/>
          <p14:tracePt t="7754" x="7629525" y="2101850"/>
          <p14:tracePt t="7771" x="7512050" y="2054225"/>
          <p14:tracePt t="7787" x="7423150" y="2016125"/>
          <p14:tracePt t="7804" x="7324725" y="1990725"/>
          <p14:tracePt t="7821" x="7181850" y="1968500"/>
          <p14:tracePt t="7837" x="7073900" y="1949450"/>
          <p14:tracePt t="7854" x="6959600" y="1949450"/>
          <p14:tracePt t="7871" x="6819900" y="1949450"/>
          <p14:tracePt t="7887" x="6759575" y="1949450"/>
          <p14:tracePt t="7904" x="6696075" y="1936750"/>
          <p14:tracePt t="7921" x="6610350" y="1930400"/>
          <p14:tracePt t="7938" x="6556375" y="1930400"/>
          <p14:tracePt t="7955" x="6511925" y="1930400"/>
          <p14:tracePt t="7972" x="6451600" y="1930400"/>
          <p14:tracePt t="7988" x="6403975" y="1946275"/>
          <p14:tracePt t="8004" x="6350000" y="1958975"/>
          <p14:tracePt t="8021" x="6267450" y="1987550"/>
          <p14:tracePt t="8037" x="6223000" y="2006600"/>
          <p14:tracePt t="8054" x="6172200" y="2041525"/>
          <p14:tracePt t="8072" x="6130925" y="2063750"/>
          <p14:tracePt t="8088" x="6083300" y="2098675"/>
          <p14:tracePt t="8105" x="6045200" y="2124075"/>
          <p14:tracePt t="8122" x="5984875" y="2171700"/>
          <p14:tracePt t="8138" x="5953125" y="2197100"/>
          <p14:tracePt t="8154" x="5911850" y="2235200"/>
          <p14:tracePt t="8171" x="5864225" y="2301875"/>
          <p14:tracePt t="8187" x="5822950" y="2359025"/>
          <p14:tracePt t="8204" x="5797550" y="2397125"/>
          <p14:tracePt t="8221" x="5756275" y="2451100"/>
          <p14:tracePt t="8238" x="5737225" y="2489200"/>
          <p14:tracePt t="8255" x="5718175" y="2520950"/>
          <p14:tracePt t="8271" x="5699125" y="2584450"/>
          <p14:tracePt t="8288" x="5680075" y="2647950"/>
          <p14:tracePt t="8304" x="5648325" y="2714625"/>
          <p14:tracePt t="8320" x="5629275" y="2778125"/>
          <p14:tracePt t="8337" x="5616575" y="2822575"/>
          <p14:tracePt t="8354" x="5603875" y="2860675"/>
          <p14:tracePt t="8371" x="5584825" y="2930525"/>
          <p14:tracePt t="8388" x="5572125" y="2984500"/>
          <p14:tracePt t="8405" x="5565775" y="3028950"/>
          <p14:tracePt t="8421" x="5565775" y="3092450"/>
          <p14:tracePt t="8437" x="5565775" y="3121025"/>
          <p14:tracePt t="8454" x="5565775" y="3155950"/>
          <p14:tracePt t="8470" x="5581650" y="3222625"/>
          <p14:tracePt t="8487" x="5594350" y="3267075"/>
          <p14:tracePt t="8504" x="5607050" y="3305175"/>
          <p14:tracePt t="8521" x="5626100" y="3375025"/>
          <p14:tracePt t="8538" x="5638800" y="3413125"/>
          <p14:tracePt t="8555" x="5664200" y="3454400"/>
          <p14:tracePt t="8571" x="5711825" y="3521075"/>
          <p14:tracePt t="8587" x="5756275" y="3562350"/>
          <p14:tracePt t="8604" x="5781675" y="3609975"/>
          <p14:tracePt t="8621" x="5826125" y="3660775"/>
          <p14:tracePt t="8637" x="5857875" y="3686175"/>
          <p14:tracePt t="8654" x="5889625" y="3724275"/>
          <p14:tracePt t="8670" x="5940425" y="3762375"/>
          <p14:tracePt t="8687" x="5972175" y="3794125"/>
          <p14:tracePt t="8704" x="6019800" y="3819525"/>
          <p14:tracePt t="8720" x="6105525" y="3863975"/>
          <p14:tracePt t="8737" x="6178550" y="3876675"/>
          <p14:tracePt t="8754" x="6242050" y="3892550"/>
          <p14:tracePt t="8771" x="6330950" y="3905250"/>
          <p14:tracePt t="8788" x="6435725" y="3930650"/>
          <p14:tracePt t="8806" x="6600825" y="3946525"/>
          <p14:tracePt t="8821" x="6673850" y="3952875"/>
          <p14:tracePt t="8838" x="6737350" y="3968750"/>
          <p14:tracePt t="8854" x="6880225" y="3984625"/>
          <p14:tracePt t="8871" x="6962775" y="3990975"/>
          <p14:tracePt t="8887" x="7035800" y="3990975"/>
          <p14:tracePt t="8905" x="7099300" y="3990975"/>
          <p14:tracePt t="8921" x="7143750" y="3990975"/>
          <p14:tracePt t="8938" x="7194550" y="3990975"/>
          <p14:tracePt t="8955" x="7283450" y="3981450"/>
          <p14:tracePt t="8971" x="7346950" y="3965575"/>
          <p14:tracePt t="8987" x="7391400" y="3959225"/>
          <p14:tracePt t="9004" x="7464425" y="3940175"/>
          <p14:tracePt t="9021" x="7527925" y="3917950"/>
          <p14:tracePt t="9037" x="7604125" y="3905250"/>
          <p14:tracePt t="9055" x="7693025" y="3883025"/>
          <p14:tracePt t="9071" x="7756525" y="3870325"/>
          <p14:tracePt t="9088" x="7800975" y="3857625"/>
          <p14:tracePt t="9105" x="7864475" y="3844925"/>
          <p14:tracePt t="9121" x="7902575" y="3838575"/>
          <p14:tracePt t="9137" x="7947025" y="3832225"/>
          <p14:tracePt t="9154" x="8010525" y="3819525"/>
          <p14:tracePt t="9171" x="8032750" y="3819525"/>
          <p14:tracePt t="9188" x="8061325" y="3813175"/>
          <p14:tracePt t="9205" x="8083550" y="3797300"/>
          <p14:tracePt t="9221" x="8099425" y="3784600"/>
          <p14:tracePt t="9238" x="8108950" y="3781425"/>
          <p14:tracePt t="9254" x="8124825" y="3775075"/>
          <p14:tracePt t="9271" x="8134350" y="3775075"/>
          <p14:tracePt t="9287" x="8147050" y="3775075"/>
          <p14:tracePt t="9304" x="8159750" y="3775075"/>
          <p14:tracePt t="9519" x="8131175" y="3768725"/>
          <p14:tracePt t="9526" x="8102600" y="3756025"/>
          <p14:tracePt t="9537" x="8077200" y="3749675"/>
          <p14:tracePt t="9554" x="8010525" y="3730625"/>
          <p14:tracePt t="9570" x="7966075" y="3711575"/>
          <p14:tracePt t="9587" x="7896225" y="3673475"/>
          <p14:tracePt t="9620" x="7686675" y="3559175"/>
          <p14:tracePt t="9654" x="7518400" y="3390900"/>
          <p14:tracePt t="9672" x="7486650" y="3349625"/>
          <p14:tracePt t="9688" x="7461250" y="3336925"/>
          <p14:tracePt t="9704" x="7445375" y="3324225"/>
          <p14:tracePt t="9720" x="7435850" y="3317875"/>
          <p14:tracePt t="9737" x="7432675" y="3317875"/>
          <p14:tracePt t="9754" x="7432675" y="3314700"/>
          <p14:tracePt t="9771" x="7432675" y="3308350"/>
          <p14:tracePt t="9788" x="7432675" y="3305175"/>
          <p14:tracePt t="9804" x="7432675" y="3295650"/>
          <p14:tracePt t="9820" x="7442200" y="3282950"/>
          <p14:tracePt t="9837" x="7467600" y="3267075"/>
          <p14:tracePt t="9853" x="7515225" y="3241675"/>
          <p14:tracePt t="9871" x="7562850" y="3222625"/>
          <p14:tracePt t="9889" x="7648575" y="3178175"/>
          <p14:tracePt t="9905" x="7702550" y="3165475"/>
          <p14:tracePt t="9921" x="7740650" y="3152775"/>
          <p14:tracePt t="9939" x="7785100" y="3146425"/>
          <p14:tracePt t="9954" x="7826375" y="3146425"/>
          <p14:tracePt t="9970" x="7848600" y="3146425"/>
          <p14:tracePt t="9987" x="7858125" y="3146425"/>
          <p14:tracePt t="10003" x="7877175" y="3146425"/>
          <p14:tracePt t="10020" x="7886700" y="3146425"/>
          <p14:tracePt t="10240" x="7874000" y="3140075"/>
          <p14:tracePt t="10247" x="7848600" y="3133725"/>
          <p14:tracePt t="10254" x="7829550" y="3127375"/>
          <p14:tracePt t="10270" x="7781925" y="3108325"/>
          <p14:tracePt t="10287" x="7759700" y="3095625"/>
          <p14:tracePt t="10303" x="7708900" y="3082925"/>
          <p14:tracePt t="10320" x="7680325" y="3082925"/>
          <p14:tracePt t="10337" x="7635875" y="3082925"/>
          <p14:tracePt t="10353" x="7588250" y="3082925"/>
          <p14:tracePt t="10370" x="7559675" y="3086100"/>
          <p14:tracePt t="10388" x="7518400" y="3105150"/>
          <p14:tracePt t="10404" x="7493000" y="3124200"/>
          <p14:tracePt t="10420" x="7464425" y="3133725"/>
          <p14:tracePt t="10438" x="7435850" y="3149600"/>
          <p14:tracePt t="10454" x="7413625" y="3162300"/>
          <p14:tracePt t="10471" x="7394575" y="3178175"/>
          <p14:tracePt t="10488" x="7369175" y="3197225"/>
          <p14:tracePt t="10504" x="7356475" y="3206750"/>
          <p14:tracePt t="10520" x="7346950" y="3216275"/>
          <p14:tracePt t="10537" x="7334250" y="3235325"/>
          <p14:tracePt t="10554" x="7315200" y="3251200"/>
          <p14:tracePt t="10570" x="7305675" y="3267075"/>
          <p14:tracePt t="10587" x="7289800" y="3289300"/>
          <p14:tracePt t="10604" x="7280275" y="3305175"/>
          <p14:tracePt t="10620" x="7261225" y="3327400"/>
          <p14:tracePt t="10637" x="7251700" y="3349625"/>
          <p14:tracePt t="10653" x="7251700" y="3362325"/>
          <p14:tracePt t="10670" x="7251700" y="3378200"/>
          <p14:tracePt t="10687" x="7254875" y="3406775"/>
          <p14:tracePt t="10704" x="7273925" y="3435350"/>
          <p14:tracePt t="10720" x="7296150" y="3460750"/>
          <p14:tracePt t="10737" x="7356475" y="3486150"/>
          <p14:tracePt t="10754" x="7400925" y="3505200"/>
          <p14:tracePt t="10771" x="7439025" y="3517900"/>
          <p14:tracePt t="10787" x="7502525" y="3524250"/>
          <p14:tracePt t="10803" x="7531100" y="3524250"/>
          <p14:tracePt t="10820" x="7540625" y="3524250"/>
          <p14:tracePt t="10837" x="7550150" y="3524250"/>
          <p14:tracePt t="10867" x="7550150" y="3530600"/>
          <p14:tracePt t="10875" x="7546975" y="3530600"/>
          <p14:tracePt t="10888" x="7537450" y="3533775"/>
          <p14:tracePt t="10904" x="7518400" y="3533775"/>
          <p14:tracePt t="10921" x="7496175" y="3533775"/>
          <p14:tracePt t="10937" x="7454900" y="3533775"/>
          <p14:tracePt t="10953" x="7432675" y="3533775"/>
          <p14:tracePt t="10971" x="7404100" y="3533775"/>
          <p14:tracePt t="10988" x="7381875" y="3533775"/>
          <p14:tracePt t="11004" x="7372350" y="3524250"/>
          <p14:tracePt t="11021" x="7362825" y="3514725"/>
          <p14:tracePt t="11038" x="7343775" y="3498850"/>
          <p14:tracePt t="11054" x="7334250" y="3492500"/>
          <p14:tracePt t="11071" x="7324725" y="3489325"/>
          <p14:tracePt t="11087" x="7324725" y="3473450"/>
          <p14:tracePt t="11104" x="7324725" y="3463925"/>
          <p14:tracePt t="11121" x="7324725" y="3448050"/>
          <p14:tracePt t="11138" x="7343775" y="3419475"/>
          <p14:tracePt t="11154" x="7353300" y="3403600"/>
          <p14:tracePt t="11171" x="7369175" y="3387725"/>
          <p14:tracePt t="11188" x="7385050" y="3371850"/>
          <p14:tracePt t="11204" x="7394575" y="3362325"/>
          <p14:tracePt t="11220" x="7397750" y="3359150"/>
          <p14:tracePt t="11552" x="7385050" y="3359150"/>
          <p14:tracePt t="11559" x="7381875" y="3359150"/>
          <p14:tracePt t="11572" x="7372350" y="3359150"/>
          <p14:tracePt t="11587" x="7362825" y="3352800"/>
          <p14:tracePt t="11604" x="7353300" y="3352800"/>
          <p14:tracePt t="11730" x="7359650" y="3352800"/>
          <p14:tracePt t="11737" x="7362825" y="3352800"/>
          <p14:tracePt t="11744" x="7369175" y="3352800"/>
          <p14:tracePt t="11757" x="7372350" y="3352800"/>
          <p14:tracePt t="11771" x="7381875" y="3352800"/>
          <p14:tracePt t="11787" x="7397750" y="3352800"/>
          <p14:tracePt t="11804" x="7404100" y="3352800"/>
          <p14:tracePt t="11821" x="7413625" y="3355975"/>
          <p14:tracePt t="11854" x="7416800" y="3359150"/>
          <p14:tracePt t="11872" x="7426325" y="3359150"/>
          <p14:tracePt t="11887" x="7432675" y="3365500"/>
          <p14:tracePt t="11907" x="7442200" y="3365500"/>
          <p14:tracePt t="11921" x="7448550" y="3365500"/>
          <p14:tracePt t="11936" x="7451725" y="3365500"/>
          <p14:tracePt t="11953" x="7458075" y="3365500"/>
          <p14:tracePt t="11971" x="7467600" y="3368675"/>
          <p14:tracePt t="11987" x="7477125" y="3368675"/>
          <p14:tracePt t="12004" x="7493000" y="3375025"/>
          <p14:tracePt t="12021" x="7505700" y="3375025"/>
          <p14:tracePt t="12037" x="7518400" y="3375025"/>
          <p14:tracePt t="12054" x="7527925" y="3375025"/>
          <p14:tracePt t="12071" x="7546975" y="3375025"/>
          <p14:tracePt t="12087" x="7556500" y="3375025"/>
          <p14:tracePt t="12103" x="7572375" y="3375025"/>
          <p14:tracePt t="12121" x="7613650" y="3371850"/>
          <p14:tracePt t="12136" x="7635875" y="3359150"/>
          <p14:tracePt t="12153" x="7667625" y="3349625"/>
          <p14:tracePt t="12170" x="7702550" y="3330575"/>
          <p14:tracePt t="12187" x="7724775" y="3317875"/>
          <p14:tracePt t="12203" x="7734300" y="3308350"/>
          <p14:tracePt t="12221" x="7769225" y="3286125"/>
          <p14:tracePt t="12237" x="7785100" y="3276600"/>
          <p14:tracePt t="12254" x="7794625" y="3267075"/>
          <p14:tracePt t="12271" x="7810500" y="3257550"/>
          <p14:tracePt t="12287" x="7823200" y="3257550"/>
          <p14:tracePt t="12304" x="7829550" y="3257550"/>
          <p14:tracePt t="12336" x="7832725" y="3257550"/>
          <p14:tracePt t="12592" x="7826375" y="3257550"/>
          <p14:tracePt t="12599" x="7816850" y="3257550"/>
          <p14:tracePt t="12613" x="7813675" y="3257550"/>
          <p14:tracePt t="12620" x="7807325" y="3257550"/>
          <p14:tracePt t="12637" x="7797800" y="3257550"/>
          <p14:tracePt t="12671" x="7791450" y="3257550"/>
          <p14:tracePt t="12687" x="7781925" y="3257550"/>
          <p14:tracePt t="12704" x="7778750" y="3257550"/>
          <p14:tracePt t="12807" x="7766050" y="3263900"/>
          <p14:tracePt t="12814" x="7762875" y="3263900"/>
          <p14:tracePt t="12821" x="7756525" y="3263900"/>
          <p14:tracePt t="12848" x="7753350" y="3267075"/>
          <p14:tracePt t="12855" x="7747000" y="3267075"/>
          <p14:tracePt t="12870" x="7743825" y="3273425"/>
          <p14:tracePt t="12887" x="7734300" y="3273425"/>
          <p14:tracePt t="12904" x="7718425" y="3273425"/>
          <p14:tracePt t="12920" x="7702550" y="3273425"/>
          <p14:tracePt t="12938" x="7693025" y="3273425"/>
          <p14:tracePt t="12955" x="7651750" y="3286125"/>
          <p14:tracePt t="12971" x="7629525" y="3286125"/>
          <p14:tracePt t="12987" x="7620000" y="3289300"/>
          <p14:tracePt t="13003" x="7607300" y="3289300"/>
          <p14:tracePt t="13020" x="7591425" y="3289300"/>
          <p14:tracePt t="13037" x="7581900" y="3289300"/>
          <p14:tracePt t="13053" x="7572375" y="3289300"/>
          <p14:tracePt t="13070" x="7556500" y="3289300"/>
          <p14:tracePt t="13148" x="7556500" y="3298825"/>
          <p14:tracePt t="13199" x="7550150" y="3298825"/>
          <p14:tracePt t="13263" x="7546975" y="3305175"/>
          <p14:tracePt t="13270" x="7546975" y="3311525"/>
          <p14:tracePt t="13283" x="7540625" y="3314700"/>
          <p14:tracePt t="13291" x="7540625" y="3321050"/>
          <p14:tracePt t="13303" x="7537450" y="3324225"/>
          <p14:tracePt t="13320" x="7531100" y="3333750"/>
          <p14:tracePt t="13337" x="7531100" y="3340100"/>
          <p14:tracePt t="13355" x="7527925" y="3352800"/>
          <p14:tracePt t="13370" x="7527925" y="3362325"/>
          <p14:tracePt t="13387" x="7527925" y="3368675"/>
          <p14:tracePt t="13455" x="7521575" y="3368675"/>
          <p14:tracePt t="14176" x="7512050" y="3365500"/>
          <p14:tracePt t="14182" x="7505700" y="3362325"/>
          <p14:tracePt t="14190" x="7502525" y="3362325"/>
          <p14:tracePt t="14204" x="7493000" y="3355975"/>
          <p14:tracePt t="14220" x="7483475" y="3355975"/>
          <p14:tracePt t="14237" x="7473950" y="3355975"/>
          <p14:tracePt t="14254" x="7458075" y="3355975"/>
          <p14:tracePt t="14286" x="7458075" y="3346450"/>
          <p14:tracePt t="14321" x="7629525" y="3263900"/>
          <p14:tracePt t="14337" x="7772400" y="3200400"/>
          <p14:tracePt t="14354" x="7988300" y="3136900"/>
          <p14:tracePt t="14370" x="8086725" y="3095625"/>
          <p14:tracePt t="14388" x="8188325" y="3073400"/>
          <p14:tracePt t="14403" x="8242300" y="3067050"/>
          <p14:tracePt t="14420" x="8280400" y="3067050"/>
          <p14:tracePt t="14437" x="8302625" y="3067050"/>
          <p14:tracePt t="14454" x="8321675" y="3067050"/>
          <p14:tracePt t="14470" x="8337550" y="3067050"/>
          <p14:tracePt t="14525" x="8324850" y="3067050"/>
          <p14:tracePt t="14531" x="8321675" y="3067050"/>
          <p14:tracePt t="14538" x="8312150" y="3067050"/>
          <p14:tracePt t="14553" x="8280400" y="3067050"/>
          <p14:tracePt t="14570" x="8229600" y="3067050"/>
          <p14:tracePt t="14587" x="8159750" y="3067050"/>
          <p14:tracePt t="14603" x="7985125" y="3089275"/>
          <p14:tracePt t="14621" x="7864475" y="3114675"/>
          <p14:tracePt t="14638" x="7693025" y="3175000"/>
          <p14:tracePt t="14654" x="7585075" y="3200400"/>
          <p14:tracePt t="14671" x="7496175" y="3232150"/>
          <p14:tracePt t="14688" x="7385050" y="3254375"/>
          <p14:tracePt t="14703" x="7331075" y="3267075"/>
          <p14:tracePt t="14720" x="7267575" y="3289300"/>
          <p14:tracePt t="14736" x="7210425" y="3302000"/>
          <p14:tracePt t="14754" x="7153275" y="3321050"/>
          <p14:tracePt t="14771" x="7131050" y="3333750"/>
          <p14:tracePt t="14788" x="7102475" y="3349625"/>
          <p14:tracePt t="14804" x="7092950" y="3359150"/>
          <p14:tracePt t="14820" x="7083425" y="3368675"/>
          <p14:tracePt t="14837" x="7083425" y="3387725"/>
          <p14:tracePt t="14853" x="7083425" y="3397250"/>
          <p14:tracePt t="14870" x="7083425" y="3406775"/>
          <p14:tracePt t="14887" x="7134225" y="3425825"/>
          <p14:tracePt t="14904" x="7178675" y="3438525"/>
          <p14:tracePt t="14921" x="7242175" y="3460750"/>
          <p14:tracePt t="14937" x="7404100" y="3460750"/>
          <p14:tracePt t="14953" x="7518400" y="3460750"/>
          <p14:tracePt t="14970" x="7604125" y="3438525"/>
          <p14:tracePt t="14987" x="7689850" y="3403600"/>
          <p14:tracePt t="15003" x="7718425" y="3390900"/>
          <p14:tracePt t="15020" x="7750175" y="3365500"/>
          <p14:tracePt t="15037" x="7766050" y="3346450"/>
          <p14:tracePt t="15054" x="7778750" y="3330575"/>
          <p14:tracePt t="15070" x="7778750" y="3314700"/>
          <p14:tracePt t="15087" x="7778750" y="3292475"/>
          <p14:tracePt t="15103" x="7775575" y="3282950"/>
          <p14:tracePt t="15120" x="7766050" y="3263900"/>
          <p14:tracePt t="15137" x="7750175" y="3248025"/>
          <p14:tracePt t="15154" x="7727950" y="3238500"/>
          <p14:tracePt t="15170" x="7705725" y="3219450"/>
          <p14:tracePt t="15187" x="7635875" y="3213100"/>
          <p14:tracePt t="15204" x="7575550" y="3213100"/>
          <p14:tracePt t="15221" x="7515225" y="3213100"/>
          <p14:tracePt t="15237" x="7451725" y="3235325"/>
          <p14:tracePt t="15254" x="7413625" y="3248025"/>
          <p14:tracePt t="15271" x="7381875" y="3260725"/>
          <p14:tracePt t="15287" x="7359650" y="3276600"/>
          <p14:tracePt t="15304" x="7343775" y="3286125"/>
          <p14:tracePt t="15321" x="7334250" y="3286125"/>
          <p14:tracePt t="15337" x="7324725" y="3286125"/>
          <p14:tracePt t="15370" x="7324725" y="3292475"/>
          <p14:tracePt t="15387" x="7324725" y="3295650"/>
          <p14:tracePt t="15459" x="7324725" y="3302000"/>
          <p14:tracePt t="15467" x="7321550" y="3308350"/>
          <p14:tracePt t="15473" x="7308850" y="3311525"/>
          <p14:tracePt t="15487" x="7235825" y="3327400"/>
          <p14:tracePt t="15503" x="7118350" y="3343275"/>
          <p14:tracePt t="15520" x="6975475" y="3378200"/>
          <p14:tracePt t="15536" x="6759575" y="3460750"/>
          <p14:tracePt t="15553" x="6657975" y="3521075"/>
          <p14:tracePt t="15570" x="6556375" y="3568700"/>
          <p14:tracePt t="15587" x="6470650" y="3619500"/>
          <p14:tracePt t="15604" x="6438900" y="3638550"/>
          <p14:tracePt t="15621" x="6416675" y="3651250"/>
          <p14:tracePt t="15637" x="6400800" y="3679825"/>
          <p14:tracePt t="15653" x="6381750" y="3695700"/>
          <p14:tracePt t="15670" x="6381750" y="3724275"/>
          <p14:tracePt t="15686" x="6410325" y="3762375"/>
          <p14:tracePt t="15704" x="6467475" y="3806825"/>
          <p14:tracePt t="15722" x="6619875" y="3870325"/>
          <p14:tracePt t="15737" x="6759575" y="3898900"/>
          <p14:tracePt t="15754" x="6880225" y="3914775"/>
          <p14:tracePt t="15771" x="6985000" y="3930650"/>
          <p14:tracePt t="15787" x="7131050" y="3962400"/>
          <p14:tracePt t="15803" x="7207250" y="3978275"/>
          <p14:tracePt t="15820" x="7261225" y="3984625"/>
          <p14:tracePt t="15837" x="7321550" y="3990975"/>
          <p14:tracePt t="15854" x="7369175" y="3997325"/>
          <p14:tracePt t="15871" x="7413625" y="3997325"/>
          <p14:tracePt t="15888" x="7426325" y="3997325"/>
          <p14:tracePt t="15904" x="7435850" y="3997325"/>
          <p14:tracePt t="15943" x="7432675" y="3997325"/>
          <p14:tracePt t="15950" x="7429500" y="3997325"/>
          <p14:tracePt t="15957" x="7423150" y="3997325"/>
          <p14:tracePt t="15970" x="7416800" y="3990975"/>
          <p14:tracePt t="15987" x="7356475" y="3965575"/>
          <p14:tracePt t="16004" x="7264400" y="3914775"/>
          <p14:tracePt t="16021" x="7124700" y="3851275"/>
          <p14:tracePt t="16038" x="7048500" y="3819525"/>
          <p14:tracePt t="16054" x="6959600" y="3794125"/>
          <p14:tracePt t="16071" x="6826250" y="3762375"/>
          <p14:tracePt t="16087" x="6743700" y="3762375"/>
          <p14:tracePt t="16103" x="6683375" y="3762375"/>
          <p14:tracePt t="16120" x="6597650" y="3762375"/>
          <p14:tracePt t="16137" x="6537325" y="3765550"/>
          <p14:tracePt t="16153" x="6467475" y="3765550"/>
          <p14:tracePt t="16171" x="6391275" y="3765550"/>
          <p14:tracePt t="16187" x="6346825" y="3765550"/>
          <p14:tracePt t="16203" x="6302375" y="3765550"/>
          <p14:tracePt t="16220" x="6264275" y="3765550"/>
          <p14:tracePt t="16237" x="6232525" y="3765550"/>
          <p14:tracePt t="16253" x="6203950" y="3765550"/>
          <p14:tracePt t="16271" x="6172200" y="3765550"/>
          <p14:tracePt t="16287" x="6140450" y="3765550"/>
          <p14:tracePt t="16303" x="6118225" y="3771900"/>
          <p14:tracePt t="16321" x="6099175" y="3771900"/>
          <p14:tracePt t="16337" x="6083300" y="3771900"/>
          <p14:tracePt t="16353" x="6073775" y="3771900"/>
          <p14:tracePt t="16370" x="6064250" y="3771900"/>
          <p14:tracePt t="16414" x="6070600" y="3771900"/>
          <p14:tracePt t="16421" x="6080125" y="3784600"/>
          <p14:tracePt t="16436" x="6134100" y="3797300"/>
          <p14:tracePt t="16453" x="6197600" y="3810000"/>
          <p14:tracePt t="16470" x="6273800" y="3844925"/>
          <p14:tracePt t="16486" x="6381750" y="3889375"/>
          <p14:tracePt t="16503" x="6492875" y="3921125"/>
          <p14:tracePt t="16521" x="6607175" y="3952875"/>
          <p14:tracePt t="16537" x="6657975" y="3965575"/>
          <p14:tracePt t="16554" x="6721475" y="3978275"/>
          <p14:tracePt t="16571" x="6816725" y="4022725"/>
          <p14:tracePt t="16587" x="6880225" y="4038600"/>
          <p14:tracePt t="16604" x="6937375" y="4060825"/>
          <p14:tracePt t="16620" x="6994525" y="4092575"/>
          <p14:tracePt t="16636" x="7026275" y="4117975"/>
          <p14:tracePt t="16653" x="7073900" y="4137025"/>
          <p14:tracePt t="16670" x="7165975" y="4178300"/>
          <p14:tracePt t="16687" x="7261225" y="4203700"/>
          <p14:tracePt t="16704" x="7318375" y="4225925"/>
          <p14:tracePt t="16720" x="7410450" y="4254500"/>
          <p14:tracePt t="16737" x="7505700" y="4276725"/>
          <p14:tracePt t="16753" x="7629525" y="4321175"/>
          <p14:tracePt t="16769" x="7756525" y="4368800"/>
          <p14:tracePt t="16786" x="7820025" y="4391025"/>
          <p14:tracePt t="16804" x="7867650" y="4410075"/>
          <p14:tracePt t="16821" x="7943850" y="4410075"/>
          <p14:tracePt t="16837" x="7981950" y="4410075"/>
          <p14:tracePt t="16854" x="8010525" y="4410075"/>
          <p14:tracePt t="16870" x="8042275" y="4410075"/>
          <p14:tracePt t="16887" x="8058150" y="4410075"/>
          <p14:tracePt t="16903" x="8067675" y="4410075"/>
          <p14:tracePt t="16920" x="8083550" y="4410075"/>
          <p14:tracePt t="16936" x="8093075" y="4410075"/>
          <p14:tracePt t="16953" x="8108950" y="4400550"/>
          <p14:tracePt t="16970" x="8124825" y="4381500"/>
          <p14:tracePt t="16987" x="8128000" y="4371975"/>
          <p14:tracePt t="17004" x="8128000" y="4362450"/>
          <p14:tracePt t="17020" x="8128000" y="4327525"/>
          <p14:tracePt t="17036" x="8128000" y="4305300"/>
          <p14:tracePt t="17053" x="8124825" y="4270375"/>
          <p14:tracePt t="17070" x="8086725" y="4232275"/>
          <p14:tracePt t="17087" x="8048625" y="4191000"/>
          <p14:tracePt t="17104" x="8001000" y="4165600"/>
          <p14:tracePt t="17120" x="7934325" y="4111625"/>
          <p14:tracePt t="17137" x="7874000" y="4057650"/>
          <p14:tracePt t="17153" x="7813675" y="4013200"/>
          <p14:tracePt t="17170" x="7702550" y="3943350"/>
          <p14:tracePt t="17186" x="7623175" y="3895725"/>
          <p14:tracePt t="17203" x="7556500" y="3863975"/>
          <p14:tracePt t="17220" x="7473950" y="3844925"/>
          <p14:tracePt t="17237" x="7407275" y="3816350"/>
          <p14:tracePt t="17255" x="7315200" y="3787775"/>
          <p14:tracePt t="17270" x="7251700" y="3771900"/>
          <p14:tracePt t="17287" x="7194550" y="3749675"/>
          <p14:tracePt t="17303" x="7150100" y="3746500"/>
          <p14:tracePt t="17320" x="7086600" y="3730625"/>
          <p14:tracePt t="17336" x="7035800" y="3724275"/>
          <p14:tracePt t="17355" x="6956425" y="3724275"/>
          <p14:tracePt t="17370" x="6911975" y="3724275"/>
          <p14:tracePt t="17387" x="6867525" y="3724275"/>
          <p14:tracePt t="17404" x="6813550" y="3724275"/>
          <p14:tracePt t="17420" x="6775450" y="3724275"/>
          <p14:tracePt t="17436" x="6724650" y="3717925"/>
          <p14:tracePt t="17453" x="6673850" y="3717925"/>
          <p14:tracePt t="17470" x="6584950" y="3711575"/>
          <p14:tracePt t="17487" x="6524625" y="3705225"/>
          <p14:tracePt t="17504" x="6445250" y="3705225"/>
          <p14:tracePt t="17520" x="6384925" y="3705225"/>
          <p14:tracePt t="17537" x="6327775" y="3705225"/>
          <p14:tracePt t="17554" x="6248400" y="3705225"/>
          <p14:tracePt t="17570" x="6213475" y="3705225"/>
          <p14:tracePt t="17586" x="6175375" y="3705225"/>
          <p14:tracePt t="17603" x="6143625" y="3705225"/>
          <p14:tracePt t="17620" x="6118225" y="3714750"/>
          <p14:tracePt t="17637" x="6108700" y="3724275"/>
          <p14:tracePt t="17654" x="6096000" y="3733800"/>
          <p14:tracePt t="17670" x="6080125" y="3743325"/>
          <p14:tracePt t="17687" x="6073775" y="3759200"/>
          <p14:tracePt t="17703" x="6073775" y="3775075"/>
          <p14:tracePt t="17719" x="6073775" y="3784600"/>
          <p14:tracePt t="17736" x="6073775" y="3794125"/>
          <p14:tracePt t="17753" x="6073775" y="3813175"/>
          <p14:tracePt t="17770" x="6073775" y="3822700"/>
          <p14:tracePt t="17787" x="6073775" y="3832225"/>
          <p14:tracePt t="17804" x="6076950" y="3832225"/>
          <p14:tracePt t="17837" x="6086475" y="3832225"/>
          <p14:tracePt t="17853" x="6099175" y="3832225"/>
          <p14:tracePt t="17869" x="6108700" y="3832225"/>
          <p14:tracePt t="17887" x="6137275" y="3832225"/>
          <p14:tracePt t="17904" x="6200775" y="3832225"/>
          <p14:tracePt t="17920" x="6254750" y="3848100"/>
          <p14:tracePt t="17937" x="6299200" y="3851275"/>
          <p14:tracePt t="17941" x="6318250" y="3867150"/>
          <p14:tracePt t="17954" x="6356350" y="3876675"/>
          <p14:tracePt t="17970" x="6416675" y="3892550"/>
          <p14:tracePt t="17986" x="6480175" y="3905250"/>
          <p14:tracePt t="18003" x="6584950" y="3933825"/>
          <p14:tracePt t="18019" x="6648450" y="3949700"/>
          <p14:tracePt t="18037" x="6711950" y="3962400"/>
          <p14:tracePt t="18054" x="6823075" y="3984625"/>
          <p14:tracePt t="18070" x="6886575" y="4006850"/>
          <p14:tracePt t="18087" x="6940550" y="4019550"/>
          <p14:tracePt t="18104" x="7016750" y="4035425"/>
          <p14:tracePt t="18120" x="7051675" y="4044950"/>
          <p14:tracePt t="18136" x="7089775" y="4057650"/>
          <p14:tracePt t="18153" x="7134225" y="4083050"/>
          <p14:tracePt t="18170" x="7178675" y="4095750"/>
          <p14:tracePt t="18186" x="7223125" y="4108450"/>
          <p14:tracePt t="18204" x="7289800" y="4133850"/>
          <p14:tracePt t="18220" x="7327900" y="4146550"/>
          <p14:tracePt t="18237" x="7366000" y="4159250"/>
          <p14:tracePt t="18254" x="7413625" y="4165600"/>
          <p14:tracePt t="18270" x="7435850" y="4165600"/>
          <p14:tracePt t="18286" x="7464425" y="4165600"/>
          <p14:tracePt t="18303" x="7480300" y="4165600"/>
          <p14:tracePt t="18320" x="7493000" y="4171950"/>
          <p14:tracePt t="18336" x="7502525" y="4171950"/>
          <p14:tracePt t="18354" x="7524750" y="4175125"/>
          <p14:tracePt t="18370" x="7534275" y="4175125"/>
          <p14:tracePt t="18424" x="7531100" y="4175125"/>
          <p14:tracePt t="18431" x="7527925" y="4175125"/>
          <p14:tracePt t="18438" x="7521575" y="4175125"/>
          <p14:tracePt t="18453" x="7505700" y="4175125"/>
          <p14:tracePt t="18469" x="7496175" y="4175125"/>
          <p14:tracePt t="18486" x="7473950" y="4162425"/>
          <p14:tracePt t="18503" x="7432675" y="4143375"/>
          <p14:tracePt t="18520" x="7407275" y="4127500"/>
          <p14:tracePt t="18536" x="7362825" y="4108450"/>
          <p14:tracePt t="18553" x="7270750" y="4079875"/>
          <p14:tracePt t="18570" x="7226300" y="4060825"/>
          <p14:tracePt t="18586" x="7181850" y="4048125"/>
          <p14:tracePt t="18604" x="7118350" y="4029075"/>
          <p14:tracePt t="18620" x="7080250" y="4016375"/>
          <p14:tracePt t="18636" x="7019925" y="4016375"/>
          <p14:tracePt t="18653" x="6956425" y="4016375"/>
          <p14:tracePt t="18670" x="6915150" y="4016375"/>
          <p14:tracePt t="18686" x="6883400" y="4016375"/>
          <p14:tracePt t="18703" x="6819900" y="3997325"/>
          <p14:tracePt t="18719" x="6759575" y="3981450"/>
          <p14:tracePt t="18736" x="6696075" y="3968750"/>
          <p14:tracePt t="18753" x="6623050" y="3962400"/>
          <p14:tracePt t="18770" x="6584950" y="3962400"/>
          <p14:tracePt t="18788" x="6553200" y="3962400"/>
          <p14:tracePt t="18803" x="6524625" y="3962400"/>
          <p14:tracePt t="18819" x="6515100" y="3962400"/>
          <p14:tracePt t="18836" x="6505575" y="3962400"/>
          <p14:tracePt t="18853" x="6483350" y="3962400"/>
          <p14:tracePt t="18870" x="6473825" y="3962400"/>
          <p14:tracePt t="18887" x="6461125" y="3962400"/>
          <p14:tracePt t="18974" x="6467475" y="3956050"/>
          <p14:tracePt t="18981" x="6477000" y="3952875"/>
          <p14:tracePt t="18988" x="6502400" y="3952875"/>
          <p14:tracePt t="19004" x="6540500" y="3952875"/>
          <p14:tracePt t="19020" x="6584950" y="3952875"/>
          <p14:tracePt t="19038" x="6645275" y="3952875"/>
          <p14:tracePt t="19054" x="6677025" y="3962400"/>
          <p14:tracePt t="19070" x="6705600" y="3968750"/>
          <p14:tracePt t="19087" x="6746875" y="3984625"/>
          <p14:tracePt t="19103" x="6778625" y="3990975"/>
          <p14:tracePt t="19120" x="6816725" y="4003675"/>
          <p14:tracePt t="19137" x="6858000" y="4022725"/>
          <p14:tracePt t="19154" x="6889750" y="4029075"/>
          <p14:tracePt t="19170" x="6911975" y="4035425"/>
          <p14:tracePt t="19187" x="6953250" y="4044950"/>
          <p14:tracePt t="19204" x="6969125" y="4064000"/>
          <p14:tracePt t="19220" x="6978650" y="4073525"/>
          <p14:tracePt t="19237" x="7000875" y="4083050"/>
          <p14:tracePt t="19254" x="7010400" y="4092575"/>
          <p14:tracePt t="19270" x="7026275" y="4102100"/>
          <p14:tracePt t="19287" x="7067550" y="4127500"/>
          <p14:tracePt t="19304" x="7105650" y="4140200"/>
          <p14:tracePt t="19320" x="7143750" y="4152900"/>
          <p14:tracePt t="19337" x="7207250" y="4178300"/>
          <p14:tracePt t="19354" x="7254875" y="4191000"/>
          <p14:tracePt t="19370" x="7283450" y="4197350"/>
          <p14:tracePt t="19387" x="7324725" y="4216400"/>
          <p14:tracePt t="19403" x="7356475" y="4222750"/>
          <p14:tracePt t="19419" x="7366000" y="4238625"/>
          <p14:tracePt t="19436" x="7388225" y="4254500"/>
          <p14:tracePt t="19453" x="7416800" y="4264025"/>
          <p14:tracePt t="19470" x="7432675" y="4276725"/>
          <p14:tracePt t="19487" x="7461250" y="4292600"/>
          <p14:tracePt t="19503" x="7477125" y="4298950"/>
          <p14:tracePt t="19520" x="7499350" y="4308475"/>
          <p14:tracePt t="19537" x="7515225" y="4314825"/>
          <p14:tracePt t="19553" x="7531100" y="4314825"/>
          <p14:tracePt t="19570" x="7540625" y="4314825"/>
          <p14:tracePt t="19651" x="7543800" y="4314825"/>
          <p14:tracePt t="20478" x="7518400" y="4311650"/>
          <p14:tracePt t="20485" x="7467600" y="4305300"/>
          <p14:tracePt t="20492" x="7432675" y="4295775"/>
          <p14:tracePt t="20503" x="7385050" y="4289425"/>
          <p14:tracePt t="20520" x="7292975" y="4267200"/>
          <p14:tracePt t="20536" x="7248525" y="4248150"/>
          <p14:tracePt t="20553" x="7210425" y="4241800"/>
          <p14:tracePt t="20587" x="7137400" y="4216400"/>
          <p14:tracePt t="20620" x="7073900" y="4200525"/>
          <p14:tracePt t="20636" x="7048500" y="4181475"/>
          <p14:tracePt t="20653" x="7019925" y="4168775"/>
          <p14:tracePt t="20670" x="6985000" y="4152900"/>
          <p14:tracePt t="20686" x="6953250" y="4140200"/>
          <p14:tracePt t="20703" x="6937375" y="4127500"/>
          <p14:tracePt t="20721" x="6915150" y="4111625"/>
          <p14:tracePt t="20737" x="6899275" y="4105275"/>
          <p14:tracePt t="20753" x="6889750" y="4102100"/>
          <p14:tracePt t="20770" x="6877050" y="4095750"/>
          <p14:tracePt t="20786" x="6867525" y="4086225"/>
          <p14:tracePt t="20802" x="6845300" y="4070350"/>
          <p14:tracePt t="20820" x="6816725" y="4057650"/>
          <p14:tracePt t="20837" x="6784975" y="4048125"/>
          <p14:tracePt t="20853" x="6769100" y="4035425"/>
          <p14:tracePt t="20871" x="6756400" y="4019550"/>
          <p14:tracePt t="20887" x="6740525" y="4016375"/>
          <p14:tracePt t="20903" x="6731000" y="4010025"/>
          <p14:tracePt t="20920" x="6715125" y="4000500"/>
          <p14:tracePt t="20936" x="6705600" y="3997325"/>
          <p14:tracePt t="20953" x="6683375" y="3984625"/>
          <p14:tracePt t="20970" x="6654800" y="3962400"/>
          <p14:tracePt t="20987" x="6645275" y="3952875"/>
          <p14:tracePt t="21003" x="6623050" y="3943350"/>
          <p14:tracePt t="21020" x="6610350" y="3927475"/>
          <p14:tracePt t="21036" x="6597650" y="3917950"/>
          <p14:tracePt t="21053" x="6584950" y="3914775"/>
          <p14:tracePt t="21070" x="6556375" y="3908425"/>
          <p14:tracePt t="21087" x="6540500" y="3895725"/>
          <p14:tracePt t="21103" x="6518275" y="3892550"/>
          <p14:tracePt t="21120" x="6499225" y="3886200"/>
          <p14:tracePt t="21137" x="6489700" y="3876675"/>
          <p14:tracePt t="21153" x="6467475" y="3863975"/>
          <p14:tracePt t="21170" x="6451600" y="3860800"/>
          <p14:tracePt t="21186" x="6442075" y="3860800"/>
          <p14:tracePt t="21203" x="6426200" y="3854450"/>
          <p14:tracePt t="21219" x="6403975" y="3844925"/>
          <p14:tracePt t="21237" x="6381750" y="3832225"/>
          <p14:tracePt t="21253" x="6365875" y="3822700"/>
          <p14:tracePt t="21270" x="6343650" y="3806825"/>
          <p14:tracePt t="21286" x="6334125" y="3800475"/>
          <p14:tracePt t="21303" x="6318250" y="3794125"/>
          <p14:tracePt t="21319" x="6305550" y="3790950"/>
          <p14:tracePt t="21335" x="6296025" y="3784600"/>
          <p14:tracePt t="21353" x="6286500" y="3781425"/>
          <p14:tracePt t="21370" x="6264275" y="3775075"/>
          <p14:tracePt t="21387" x="6254750" y="3775075"/>
          <p14:tracePt t="21403" x="6245225" y="3775075"/>
          <p14:tracePt t="21420" x="6235700" y="3775075"/>
          <p14:tracePt t="21484" x="6238875" y="3775075"/>
          <p14:tracePt t="21490" x="6242050" y="3775075"/>
          <p14:tracePt t="21503" x="6248400" y="3775075"/>
          <p14:tracePt t="21520" x="6286500" y="3775075"/>
          <p14:tracePt t="21537" x="6308725" y="3775075"/>
          <p14:tracePt t="21553" x="6340475" y="3778250"/>
          <p14:tracePt t="21570" x="6372225" y="3778250"/>
          <p14:tracePt t="21586" x="6400800" y="3778250"/>
          <p14:tracePt t="21603" x="6423025" y="3784600"/>
          <p14:tracePt t="21619" x="6448425" y="3784600"/>
          <p14:tracePt t="21636" x="6461125" y="3784600"/>
          <p14:tracePt t="21653" x="6470650" y="3790950"/>
          <p14:tracePt t="21669" x="6483350" y="3790950"/>
          <p14:tracePt t="21686" x="6489700" y="3790950"/>
          <p14:tracePt t="21704" x="6505575" y="3790950"/>
          <p14:tracePt t="21720" x="6508750" y="3790950"/>
          <p14:tracePt t="21736" x="6515100" y="3790950"/>
          <p14:tracePt t="21753" x="6524625" y="3794125"/>
          <p14:tracePt t="21769" x="6527800" y="3800475"/>
          <p14:tracePt t="21786" x="6527800" y="3810000"/>
          <p14:tracePt t="21804" x="6534150" y="3810000"/>
          <p14:tracePt t="21820" x="6534150" y="3829050"/>
          <p14:tracePt t="21854" x="6534150" y="3838575"/>
          <p14:tracePt t="21870" x="6537325" y="3838575"/>
          <p14:tracePt t="21963" x="6530975" y="3838575"/>
          <p14:tracePt t="21970" x="6527800" y="3838575"/>
          <p14:tracePt t="21987" x="6518275" y="3838575"/>
          <p14:tracePt t="21991" x="6511925" y="3838575"/>
          <p14:tracePt t="22004" x="6483350" y="3835400"/>
          <p14:tracePt t="22020" x="6461125" y="3835400"/>
          <p14:tracePt t="22036" x="6432550" y="3829050"/>
          <p14:tracePt t="22053" x="6397625" y="3822700"/>
          <p14:tracePt t="22069" x="6375400" y="3816350"/>
          <p14:tracePt t="22087" x="6359525" y="3816350"/>
          <p14:tracePt t="22104" x="6330950" y="3800475"/>
          <p14:tracePt t="22120" x="6315075" y="3800475"/>
          <p14:tracePt t="22137" x="6305550" y="3797300"/>
          <p14:tracePt t="22154" x="6292850" y="3797300"/>
          <p14:tracePt t="22169" x="6283325" y="3797300"/>
          <p14:tracePt t="22185" x="6267450" y="3797300"/>
          <p14:tracePt t="22203" x="6257925" y="3797300"/>
          <p14:tracePt t="22561" x="6242050" y="3790950"/>
          <p14:tracePt t="22568" x="6223000" y="3784600"/>
          <p14:tracePt t="22575" x="6197600" y="3784600"/>
          <p14:tracePt t="22586" x="6178550" y="3778250"/>
          <p14:tracePt t="22603" x="6127750" y="3759200"/>
          <p14:tracePt t="22619" x="6105525" y="3746500"/>
          <p14:tracePt t="22636" x="6067425" y="3727450"/>
          <p14:tracePt t="22670" x="5972175" y="3683000"/>
          <p14:tracePt t="22703" x="5873750" y="3625850"/>
          <p14:tracePt t="22720" x="5848350" y="3606800"/>
          <p14:tracePt t="22736" x="5819775" y="3594100"/>
          <p14:tracePt t="22752" x="5797550" y="3590925"/>
          <p14:tracePt t="22769" x="5788025" y="3590925"/>
          <p14:tracePt t="22786" x="5768975" y="3590925"/>
          <p14:tracePt t="22803" x="5746750" y="3590925"/>
          <p14:tracePt t="22820" x="5730875" y="3590925"/>
          <p14:tracePt t="22836" x="5711825" y="3590925"/>
          <p14:tracePt t="22853" x="5689600" y="3590925"/>
          <p14:tracePt t="22870" x="5673725" y="3581400"/>
          <p14:tracePt t="22886" x="5654675" y="3568700"/>
          <p14:tracePt t="22902" x="5638800" y="3565525"/>
          <p14:tracePt t="22919" x="5629275" y="3565525"/>
          <p14:tracePt t="22936" x="5613400" y="3565525"/>
          <p14:tracePt t="22953" x="5597525" y="3565525"/>
          <p14:tracePt t="23031" x="5600700" y="3565525"/>
          <p14:tracePt t="23038" x="5607050" y="3565525"/>
          <p14:tracePt t="23053" x="5622925" y="3552825"/>
          <p14:tracePt t="23069" x="5641975" y="3552825"/>
          <p14:tracePt t="23086" x="5680075" y="3552825"/>
          <p14:tracePt t="23103" x="5743575" y="3568700"/>
          <p14:tracePt t="23119" x="5781675" y="3581400"/>
          <p14:tracePt t="23136" x="5826125" y="3594100"/>
          <p14:tracePt t="23152" x="5883275" y="3613150"/>
          <p14:tracePt t="23170" x="5908675" y="3632200"/>
          <p14:tracePt t="23186" x="5946775" y="3644900"/>
          <p14:tracePt t="23202" x="5978525" y="3651250"/>
          <p14:tracePt t="23219" x="6016625" y="3657600"/>
          <p14:tracePt t="23236" x="6051550" y="3657600"/>
          <p14:tracePt t="23253" x="6086475" y="3663950"/>
          <p14:tracePt t="23270" x="6115050" y="3670300"/>
          <p14:tracePt t="23286" x="6140450" y="3686175"/>
          <p14:tracePt t="23303" x="6172200" y="3698875"/>
          <p14:tracePt t="23319" x="6197600" y="3708400"/>
          <p14:tracePt t="23337" x="6229350" y="3714750"/>
          <p14:tracePt t="23353" x="6245225" y="3714750"/>
          <p14:tracePt t="23369" x="6261100" y="3721100"/>
          <p14:tracePt t="23387" x="6286500" y="3724275"/>
          <p14:tracePt t="23403" x="6296025" y="3730625"/>
          <p14:tracePt t="23419" x="6305550" y="3740150"/>
          <p14:tracePt t="23435" x="6321425" y="3740150"/>
          <p14:tracePt t="23452" x="6343650" y="3746500"/>
          <p14:tracePt t="23469" x="6353175" y="3756025"/>
          <p14:tracePt t="23487" x="6372225" y="3762375"/>
          <p14:tracePt t="23503" x="6381750" y="3765550"/>
          <p14:tracePt t="23520" x="6391275" y="3765550"/>
          <p14:tracePt t="23536" x="6400800" y="3771900"/>
          <p14:tracePt t="23566" x="6400800" y="3775075"/>
          <p14:tracePt t="23645" x="6394450" y="3775075"/>
          <p14:tracePt t="23652" x="6391275" y="3775075"/>
          <p14:tracePt t="23659" x="6384925" y="3775075"/>
          <p14:tracePt t="23669" x="6381750" y="3775075"/>
          <p14:tracePt t="23686" x="6359525" y="3775075"/>
          <p14:tracePt t="23702" x="6350000" y="3775075"/>
          <p14:tracePt t="23719" x="6340475" y="3775075"/>
          <p14:tracePt t="23737" x="6299200" y="3756025"/>
          <p14:tracePt t="23753" x="6267450" y="3743325"/>
          <p14:tracePt t="23770" x="6232525" y="3724275"/>
          <p14:tracePt t="23787" x="6165850" y="3705225"/>
          <p14:tracePt t="23803" x="6143625" y="3695700"/>
          <p14:tracePt t="23819" x="6111875" y="3683000"/>
          <p14:tracePt t="23836" x="6073775" y="3683000"/>
          <p14:tracePt t="23852" x="6064250" y="3683000"/>
          <p14:tracePt t="23869" x="6054725" y="3683000"/>
          <p14:tracePt t="23886" x="6032500" y="3676650"/>
          <p14:tracePt t="23903" x="6010275" y="3657600"/>
          <p14:tracePt t="23920" x="5994400" y="3648075"/>
          <p14:tracePt t="23936" x="5965825" y="3638550"/>
          <p14:tracePt t="23953" x="5956300" y="3629025"/>
          <p14:tracePt t="23969" x="5946775" y="3629025"/>
          <p14:tracePt t="23986" x="5930900" y="3622675"/>
          <p14:tracePt t="24002" x="5918200" y="3622675"/>
          <p14:tracePt t="24020" x="5908675" y="3622675"/>
          <p14:tracePt t="24101" x="5902325" y="3622675"/>
          <p14:tracePt t="24151" x="5902325" y="3613150"/>
          <p14:tracePt t="24665" x="5889625" y="3622675"/>
          <p14:tracePt t="24671" x="5876925" y="3635375"/>
          <p14:tracePt t="24686" x="5838825" y="3660775"/>
          <p14:tracePt t="24702" x="5791200" y="3686175"/>
          <p14:tracePt t="24719" x="5740400" y="3698875"/>
          <p14:tracePt t="24737" x="5667375" y="3711575"/>
          <p14:tracePt t="24753" x="5616575" y="3711575"/>
          <p14:tracePt t="24786" x="5511800" y="3711575"/>
          <p14:tracePt t="24820" x="5432425" y="3698875"/>
          <p14:tracePt t="24836" x="5410200" y="3692525"/>
          <p14:tracePt t="24852" x="5378450" y="3692525"/>
          <p14:tracePt t="24871" x="5353050" y="3686175"/>
          <p14:tracePt t="24886" x="5337175" y="3686175"/>
          <p14:tracePt t="24903" x="5321300" y="3686175"/>
          <p14:tracePt t="24920" x="5308600" y="3686175"/>
          <p14:tracePt t="24936" x="5292725" y="3686175"/>
          <p14:tracePt t="24952" x="5283200" y="3686175"/>
          <p14:tracePt t="24970" x="5267325" y="3686175"/>
          <p14:tracePt t="24985" x="5245100" y="3679825"/>
          <p14:tracePt t="25002" x="5222875" y="3679825"/>
          <p14:tracePt t="25020" x="5191125" y="3679825"/>
          <p14:tracePt t="25036" x="5162550" y="3679825"/>
          <p14:tracePt t="25053" x="5140325" y="3679825"/>
          <p14:tracePt t="25070" x="5118100" y="3679825"/>
          <p14:tracePt t="25086" x="5108575" y="3679825"/>
          <p14:tracePt t="25103" x="5099050" y="3679825"/>
          <p14:tracePt t="25120" x="5086350" y="3679825"/>
          <p14:tracePt t="25249" x="5092700" y="3679825"/>
          <p14:tracePt t="25255" x="5095875" y="3679825"/>
          <p14:tracePt t="25269" x="5105400" y="3679825"/>
          <p14:tracePt t="25286" x="5114925" y="3679825"/>
          <p14:tracePt t="25302" x="5130800" y="3679825"/>
          <p14:tracePt t="25320" x="5146675" y="3683000"/>
          <p14:tracePt t="25336" x="5156200" y="3686175"/>
          <p14:tracePt t="25353" x="5165725" y="3686175"/>
          <p14:tracePt t="25370" x="5184775" y="3695700"/>
          <p14:tracePt t="25386" x="5194300" y="3708400"/>
          <p14:tracePt t="25402" x="5203825" y="3717925"/>
          <p14:tracePt t="25419" x="5216525" y="3733800"/>
          <p14:tracePt t="25435" x="5219700" y="3733800"/>
          <p14:tracePt t="25452" x="5232400" y="3736975"/>
          <p14:tracePt t="25469" x="5241925" y="3746500"/>
          <p14:tracePt t="25485" x="5251450" y="3752850"/>
          <p14:tracePt t="25503" x="5260975" y="3762375"/>
          <p14:tracePt t="25519" x="5276850" y="3781425"/>
          <p14:tracePt t="25536" x="5289550" y="3794125"/>
          <p14:tracePt t="25552" x="5302250" y="3803650"/>
          <p14:tracePt t="25569" x="5314950" y="3816350"/>
          <p14:tracePt t="25586" x="5337175" y="3835400"/>
          <p14:tracePt t="25603" x="5356225" y="3851275"/>
          <p14:tracePt t="25619" x="5381625" y="3873500"/>
          <p14:tracePt t="25636" x="5407025" y="3898900"/>
          <p14:tracePt t="25653" x="5416550" y="3908425"/>
          <p14:tracePt t="25669" x="5435600" y="3927475"/>
          <p14:tracePt t="25685" x="5454650" y="3946525"/>
          <p14:tracePt t="25703" x="5464175" y="3956050"/>
          <p14:tracePt t="25719" x="5476875" y="3968750"/>
          <p14:tracePt t="25736" x="5502275" y="3987800"/>
          <p14:tracePt t="25753" x="5518150" y="4010025"/>
          <p14:tracePt t="25769" x="5562600" y="4041775"/>
          <p14:tracePt t="25786" x="5572125" y="4064000"/>
          <p14:tracePt t="25802" x="5591175" y="4079875"/>
          <p14:tracePt t="25819" x="5603875" y="4095750"/>
          <p14:tracePt t="25835" x="5619750" y="4105275"/>
          <p14:tracePt t="25853" x="5629275" y="4121150"/>
          <p14:tracePt t="25869" x="5645150" y="4133850"/>
          <p14:tracePt t="25886" x="5654675" y="4146550"/>
          <p14:tracePt t="25904" x="5664200" y="4156075"/>
          <p14:tracePt t="26104" x="5648325" y="4133850"/>
          <p14:tracePt t="26111" x="5619750" y="4111625"/>
          <p14:tracePt t="26119" x="5600700" y="4092575"/>
          <p14:tracePt t="26136" x="5540375" y="4038600"/>
          <p14:tracePt t="26154" x="5470525" y="3984625"/>
          <p14:tracePt t="26169" x="5438775" y="3965575"/>
          <p14:tracePt t="26186" x="5410200" y="3952875"/>
          <p14:tracePt t="26204" x="5365750" y="3930650"/>
          <p14:tracePt t="26219" x="5349875" y="3930650"/>
          <p14:tracePt t="26236" x="5340350" y="3930650"/>
          <p14:tracePt t="26252" x="5330825" y="3921125"/>
          <p14:tracePt t="26269" x="5311775" y="3908425"/>
          <p14:tracePt t="26286" x="5295900" y="3905250"/>
          <p14:tracePt t="26303" x="5254625" y="3886200"/>
          <p14:tracePt t="26319" x="5235575" y="3870325"/>
          <p14:tracePt t="26336" x="5213350" y="3851275"/>
          <p14:tracePt t="26353" x="5187950" y="3829050"/>
          <p14:tracePt t="26369" x="5175250" y="3806825"/>
          <p14:tracePt t="26385" x="5165725" y="3797300"/>
          <p14:tracePt t="26403" x="5146675" y="3784600"/>
          <p14:tracePt t="26420" x="5140325" y="3784600"/>
          <p14:tracePt t="26436" x="5133975" y="3778250"/>
          <p14:tracePt t="26646" x="5143500" y="3781425"/>
          <p14:tracePt t="26653" x="5146675" y="3784600"/>
          <p14:tracePt t="26660" x="5153025" y="3797300"/>
          <p14:tracePt t="26668" x="5165725" y="3810000"/>
          <p14:tracePt t="26685" x="5187950" y="3819525"/>
          <p14:tracePt t="26703" x="5213350" y="3835400"/>
          <p14:tracePt t="26719" x="5238750" y="3860800"/>
          <p14:tracePt t="26736" x="5270500" y="3886200"/>
          <p14:tracePt t="26753" x="5314950" y="3924300"/>
          <p14:tracePt t="26769" x="5337175" y="3946525"/>
          <p14:tracePt t="26785" x="5356225" y="3978275"/>
          <p14:tracePt t="26803" x="5381625" y="4013200"/>
          <p14:tracePt t="26819" x="5394325" y="4044950"/>
          <p14:tracePt t="26836" x="5403850" y="4067175"/>
          <p14:tracePt t="26853" x="5419725" y="4083050"/>
          <p14:tracePt t="26869" x="5435600" y="4098925"/>
          <p14:tracePt t="26886" x="5445125" y="4114800"/>
          <p14:tracePt t="26903" x="5461000" y="4130675"/>
          <p14:tracePt t="26918" x="5470525" y="4140200"/>
          <p14:tracePt t="26935" x="5486400" y="4156075"/>
          <p14:tracePt t="26953" x="5502275" y="4168775"/>
          <p14:tracePt t="26969" x="5502275" y="4178300"/>
          <p14:tracePt t="26986" x="5505450" y="4178300"/>
          <p14:tracePt t="27113" x="5499100" y="4171950"/>
          <p14:tracePt t="27118" x="5495925" y="4168775"/>
          <p14:tracePt t="27136" x="5467350" y="4130675"/>
          <p14:tracePt t="27153" x="5426075" y="4054475"/>
          <p14:tracePt t="27169" x="5394325" y="4016375"/>
          <p14:tracePt t="27186" x="5368925" y="3968750"/>
          <p14:tracePt t="27202" x="5324475" y="3924300"/>
          <p14:tracePt t="27219" x="5299075" y="3911600"/>
          <p14:tracePt t="27236" x="5289550" y="3902075"/>
          <p14:tracePt t="27253" x="5270500" y="3886200"/>
          <p14:tracePt t="27269" x="5260975" y="3876675"/>
          <p14:tracePt t="27286" x="5248275" y="3870325"/>
          <p14:tracePt t="27303" x="5229225" y="3867150"/>
          <p14:tracePt t="27319" x="5219700" y="3860800"/>
          <p14:tracePt t="27335" x="5213350" y="3857625"/>
          <p14:tracePt t="27389" x="5213350" y="3851275"/>
          <p14:tracePt t="27403" x="5213350" y="3848100"/>
          <p14:tracePt t="27432" x="5210175" y="38481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http://www.bianellogroup.com/c/142-category_default/farines.jpg"/>
          <p:cNvPicPr>
            <a:picLocks noChangeAspect="1" noChangeArrowheads="1"/>
          </p:cNvPicPr>
          <p:nvPr/>
        </p:nvPicPr>
        <p:blipFill>
          <a:blip r:embed="rId4">
            <a:extLst>
              <a:ext uri="{28A0092B-C50C-407E-A947-70E740481C1C}">
                <a14:useLocalDpi xmlns:a14="http://schemas.microsoft.com/office/drawing/2010/main" val="0"/>
              </a:ext>
            </a:extLst>
          </a:blip>
          <a:srcRect l="3751" r="4999"/>
          <a:stretch>
            <a:fillRect/>
          </a:stretch>
        </p:blipFill>
        <p:spPr bwMode="auto">
          <a:xfrm>
            <a:off x="174625" y="1571625"/>
            <a:ext cx="896937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ZoneTexte 3"/>
          <p:cNvSpPr txBox="1">
            <a:spLocks noChangeArrowheads="1"/>
          </p:cNvSpPr>
          <p:nvPr/>
        </p:nvSpPr>
        <p:spPr bwMode="auto">
          <a:xfrm>
            <a:off x="0" y="428625"/>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fr-FR" altLang="fr-FR" sz="2800">
                <a:solidFill>
                  <a:srgbClr val="FF0000"/>
                </a:solidFill>
              </a:rPr>
              <a:t>Le caryopse moulu </a:t>
            </a:r>
            <a:r>
              <a:rPr lang="fr-FR" altLang="fr-FR" sz="2800"/>
              <a:t>donne : </a:t>
            </a:r>
          </a:p>
          <a:p>
            <a:pPr algn="ctr" eaLnBrk="1" hangingPunct="1"/>
            <a:r>
              <a:rPr lang="fr-FR" altLang="fr-FR" sz="2800"/>
              <a:t>le </a:t>
            </a:r>
            <a:r>
              <a:rPr lang="fr-FR" altLang="fr-FR" sz="2800">
                <a:solidFill>
                  <a:srgbClr val="008000"/>
                </a:solidFill>
              </a:rPr>
              <a:t>son</a:t>
            </a:r>
            <a:r>
              <a:rPr lang="fr-FR" altLang="fr-FR" sz="2800"/>
              <a:t> = </a:t>
            </a:r>
            <a:r>
              <a:rPr lang="fr-FR" altLang="fr-FR" sz="2800">
                <a:solidFill>
                  <a:srgbClr val="FF0000"/>
                </a:solidFill>
              </a:rPr>
              <a:t>péricarpe</a:t>
            </a:r>
            <a:r>
              <a:rPr lang="fr-FR" altLang="fr-FR" sz="2800"/>
              <a:t>, et la </a:t>
            </a:r>
            <a:r>
              <a:rPr lang="fr-FR" altLang="fr-FR" sz="2800">
                <a:solidFill>
                  <a:srgbClr val="008000"/>
                </a:solidFill>
              </a:rPr>
              <a:t>farine</a:t>
            </a:r>
            <a:r>
              <a:rPr lang="fr-FR" altLang="fr-FR" sz="2800"/>
              <a:t> = </a:t>
            </a:r>
            <a:r>
              <a:rPr lang="fr-FR" altLang="fr-FR" sz="2800">
                <a:solidFill>
                  <a:srgbClr val="FF0000"/>
                </a:solidFill>
              </a:rPr>
              <a:t>albumen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424"/>
    </mc:Choice>
    <mc:Fallback>
      <p:transition spd="slow" advTm="2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65" x="5203825" y="3790950"/>
          <p14:tracePt t="3972" x="5194300" y="3711575"/>
          <p14:tracePt t="3988" x="5165725" y="3505200"/>
          <p14:tracePt t="4003" x="5118100" y="3270250"/>
          <p14:tracePt t="4022" x="5060950" y="2949575"/>
          <p14:tracePt t="4037" x="5013325" y="2727325"/>
          <p14:tracePt t="4054" x="4956175" y="2508250"/>
          <p14:tracePt t="4087" x="4813300" y="2041525"/>
          <p14:tracePt t="4122" x="4711700" y="1781175"/>
          <p14:tracePt t="4139" x="4683125" y="1714500"/>
          <p14:tracePt t="4154" x="4645025" y="1657350"/>
          <p14:tracePt t="4171" x="4632325" y="1628775"/>
          <p14:tracePt t="4636" x="4559300" y="1603375"/>
          <p14:tracePt t="4643" x="4476750" y="1574800"/>
          <p14:tracePt t="4653" x="4394200" y="1536700"/>
          <p14:tracePt t="4671" x="4092575" y="1460500"/>
          <p14:tracePt t="4687" x="3917950" y="1435100"/>
          <p14:tracePt t="4704" x="3733800" y="1425575"/>
          <p14:tracePt t="4738" x="3419475" y="1438275"/>
          <p14:tracePt t="4770" x="3219450" y="1492250"/>
          <p14:tracePt t="4787" x="3162300" y="1527175"/>
          <p14:tracePt t="4803" x="3105150" y="1555750"/>
          <p14:tracePt t="4821" x="3038475" y="1597025"/>
          <p14:tracePt t="4837" x="3000375" y="1622425"/>
          <p14:tracePt t="4854" x="2974975" y="1654175"/>
          <p14:tracePt t="4871" x="2921000" y="1720850"/>
          <p14:tracePt t="4888" x="2895600" y="1746250"/>
          <p14:tracePt t="4904" x="2863850" y="1778000"/>
          <p14:tracePt t="4921" x="2838450" y="1800225"/>
          <p14:tracePt t="5199" x="2803525" y="1784350"/>
          <p14:tracePt t="5206" x="2752725" y="1758950"/>
          <p14:tracePt t="5220" x="2660650" y="1698625"/>
          <p14:tracePt t="5237" x="2593975" y="1670050"/>
          <p14:tracePt t="5253" x="2514600" y="1631950"/>
          <p14:tracePt t="5270" x="2387600" y="1584325"/>
          <p14:tracePt t="5287" x="2308225" y="1543050"/>
          <p14:tracePt t="5303" x="2244725" y="1530350"/>
          <p14:tracePt t="5306" x="2225675" y="1524000"/>
          <p14:tracePt t="5320" x="2171700" y="1511300"/>
          <p14:tracePt t="5337" x="2124075" y="1489075"/>
          <p14:tracePt t="5353" x="2070100" y="1476375"/>
          <p14:tracePt t="5370" x="2006600" y="1444625"/>
          <p14:tracePt t="5387" x="1965325" y="1412875"/>
          <p14:tracePt t="5404" x="1920875" y="1390650"/>
          <p14:tracePt t="5420" x="1870075" y="1352550"/>
          <p14:tracePt t="5437" x="1844675" y="1336675"/>
          <p14:tracePt t="5454" x="1816100" y="1323975"/>
          <p14:tracePt t="5471" x="1800225" y="1301750"/>
          <p14:tracePt t="5487" x="1790700" y="1292225"/>
          <p14:tracePt t="5504" x="1781175" y="1292225"/>
          <p14:tracePt t="5520" x="1765300" y="1292225"/>
          <p14:tracePt t="5599" x="1765300" y="1289050"/>
          <p14:tracePt t="5627" x="1771650" y="1289050"/>
          <p14:tracePt t="5634" x="1778000" y="1289050"/>
          <p14:tracePt t="5641" x="1781175" y="1282700"/>
          <p14:tracePt t="5653" x="1787525" y="1282700"/>
          <p14:tracePt t="5670" x="1803400" y="1279525"/>
          <p14:tracePt t="5687" x="1822450" y="1279525"/>
          <p14:tracePt t="5705" x="1851025" y="1279525"/>
          <p14:tracePt t="5721" x="1879600" y="1279525"/>
          <p14:tracePt t="5737" x="1901825" y="1279525"/>
          <p14:tracePt t="5754" x="1920875" y="1273175"/>
          <p14:tracePt t="5770" x="1936750" y="1270000"/>
          <p14:tracePt t="5787" x="1946275" y="1270000"/>
          <p14:tracePt t="5804" x="1955800" y="1257300"/>
          <p14:tracePt t="5806" x="1962150" y="1254125"/>
          <p14:tracePt t="5821" x="1971675" y="1244600"/>
          <p14:tracePt t="5837" x="1987550" y="1231900"/>
          <p14:tracePt t="5855" x="2009775" y="1219200"/>
          <p14:tracePt t="5871" x="2019300" y="1203325"/>
          <p14:tracePt t="5887" x="2028825" y="1193800"/>
          <p14:tracePt t="5904" x="2047875" y="1177925"/>
          <p14:tracePt t="5920" x="2047875" y="1171575"/>
          <p14:tracePt t="6155" x="2079625" y="1171575"/>
          <p14:tracePt t="6162" x="2136775" y="1177925"/>
          <p14:tracePt t="6170" x="2184400" y="1184275"/>
          <p14:tracePt t="6187" x="2324100" y="1193800"/>
          <p14:tracePt t="6205" x="2476500" y="1203325"/>
          <p14:tracePt t="6220" x="2536825" y="1203325"/>
          <p14:tracePt t="6237" x="2587625" y="1203325"/>
          <p14:tracePt t="6254" x="2673350" y="1203325"/>
          <p14:tracePt t="6270" x="2717800" y="1203325"/>
          <p14:tracePt t="6287" x="2755900" y="1200150"/>
          <p14:tracePt t="6304" x="2819400" y="1187450"/>
          <p14:tracePt t="6320" x="2863850" y="1174750"/>
          <p14:tracePt t="6336" x="2914650" y="1168400"/>
          <p14:tracePt t="6357" x="3003550" y="1162050"/>
          <p14:tracePt t="6370" x="3063875" y="1162050"/>
          <p14:tracePt t="6387" x="3124200" y="1162050"/>
          <p14:tracePt t="6404" x="3178175" y="1162050"/>
          <p14:tracePt t="6420" x="3187700" y="1162050"/>
          <p14:tracePt t="6437" x="3197225" y="1162050"/>
          <p14:tracePt t="6454" x="3216275" y="1162050"/>
          <p14:tracePt t="6470" x="3228975" y="1162050"/>
          <p14:tracePt t="6486" x="3238500" y="1162050"/>
          <p14:tracePt t="6504" x="3276600" y="1162050"/>
          <p14:tracePt t="6520" x="3286125" y="1162050"/>
          <p14:tracePt t="6537" x="3295650" y="1162050"/>
          <p14:tracePt t="6554" x="3305175" y="1162050"/>
          <p14:tracePt t="6604" x="3311525" y="1162050"/>
          <p14:tracePt t="6611" x="3321050" y="1162050"/>
          <p14:tracePt t="6619" x="3327400" y="1162050"/>
          <p14:tracePt t="6636" x="3340100" y="1162050"/>
          <p14:tracePt t="6654" x="3362325" y="1168400"/>
          <p14:tracePt t="6671" x="3378200" y="1168400"/>
          <p14:tracePt t="6687" x="3387725" y="1171575"/>
          <p14:tracePt t="6704" x="3403600" y="1177925"/>
          <p14:tracePt t="6739" x="3403600" y="1184275"/>
          <p14:tracePt t="6761" x="3400425" y="1187450"/>
          <p14:tracePt t="6770" x="3397250" y="1187450"/>
          <p14:tracePt t="6787" x="3359150" y="1200150"/>
          <p14:tracePt t="6804" x="3213100" y="1231900"/>
          <p14:tracePt t="6821" x="3060700" y="1250950"/>
          <p14:tracePt t="6837" x="2933700" y="1266825"/>
          <p14:tracePt t="6840" x="2895600" y="1273175"/>
          <p14:tracePt t="6854" x="2797175" y="1298575"/>
          <p14:tracePt t="6870" x="2692400" y="1308100"/>
          <p14:tracePt t="6887" x="2609850" y="1308100"/>
          <p14:tracePt t="6903" x="2514600" y="1314450"/>
          <p14:tracePt t="6920" x="2451100" y="1320800"/>
          <p14:tracePt t="6937" x="2406650" y="1320800"/>
          <p14:tracePt t="6954" x="2352675" y="1327150"/>
          <p14:tracePt t="6971" x="2314575" y="1327150"/>
          <p14:tracePt t="6988" x="2273300" y="1327150"/>
          <p14:tracePt t="7004" x="2225675" y="1327150"/>
          <p14:tracePt t="7020" x="2193925" y="1327150"/>
          <p14:tracePt t="7037" x="2165350" y="1327150"/>
          <p14:tracePt t="7053" x="2127250" y="1327150"/>
          <p14:tracePt t="7070" x="2114550" y="1327150"/>
          <p14:tracePt t="7087" x="2105025" y="1327150"/>
          <p14:tracePt t="7104" x="2092325" y="1327150"/>
          <p14:tracePt t="7120" x="2082800" y="1327150"/>
          <p14:tracePt t="7137" x="2066925" y="1327150"/>
          <p14:tracePt t="7154" x="2047875" y="1327150"/>
          <p14:tracePt t="7170" x="2032000" y="1327150"/>
          <p14:tracePt t="7187" x="2006600" y="1327150"/>
          <p14:tracePt t="7204" x="1993900" y="1327150"/>
          <p14:tracePt t="7220" x="1984375" y="1327150"/>
          <p14:tracePt t="7237" x="1968500" y="1327150"/>
          <p14:tracePt t="7253" x="1958975" y="1327150"/>
          <p14:tracePt t="7353" x="1965325" y="1327150"/>
          <p14:tracePt t="7360" x="1974850" y="1323975"/>
          <p14:tracePt t="7371" x="1981200" y="1320800"/>
          <p14:tracePt t="7388" x="1997075" y="1298575"/>
          <p14:tracePt t="7404" x="2006600" y="1289050"/>
          <p14:tracePt t="7420" x="2016125" y="1289050"/>
          <p14:tracePt t="7437" x="2035175" y="1279525"/>
          <p14:tracePt t="7453" x="2041525" y="1270000"/>
          <p14:tracePt t="7470" x="2051050" y="1260475"/>
          <p14:tracePt t="7488" x="2076450" y="1238250"/>
          <p14:tracePt t="7504" x="2101850" y="1225550"/>
          <p14:tracePt t="7521" x="2124075" y="1216025"/>
          <p14:tracePt t="7538" x="2162175" y="1190625"/>
          <p14:tracePt t="7553" x="2171700" y="1190625"/>
          <p14:tracePt t="7570" x="2174875" y="1190625"/>
          <p14:tracePt t="7674" x="2168525" y="1190625"/>
          <p14:tracePt t="7683" x="2165350" y="1190625"/>
          <p14:tracePt t="7692" x="2159000" y="1190625"/>
          <p14:tracePt t="7703" x="2149475" y="1190625"/>
          <p14:tracePt t="7720" x="2127250" y="1200150"/>
          <p14:tracePt t="7737" x="2098675" y="1209675"/>
          <p14:tracePt t="7753" x="2089150" y="1209675"/>
          <p14:tracePt t="7770" x="2076450" y="1209675"/>
          <p14:tracePt t="7787" x="2066925" y="1209675"/>
          <p14:tracePt t="7820" x="2108200" y="1222375"/>
          <p14:tracePt t="7837" x="2349500" y="1241425"/>
          <p14:tracePt t="7853" x="2520950" y="1250950"/>
          <p14:tracePt t="7870" x="2740025" y="1260475"/>
          <p14:tracePt t="7887" x="2968625" y="1285875"/>
          <p14:tracePt t="7904" x="3117850" y="1285875"/>
          <p14:tracePt t="7921" x="3244850" y="1285875"/>
          <p14:tracePt t="7937" x="3340100" y="1285875"/>
          <p14:tracePt t="7954" x="3413125" y="1282700"/>
          <p14:tracePt t="7970" x="3495675" y="1266825"/>
          <p14:tracePt t="7987" x="3606800" y="1254125"/>
          <p14:tracePt t="8003" x="3657600" y="1254125"/>
          <p14:tracePt t="8020" x="3711575" y="1254125"/>
          <p14:tracePt t="8037" x="3771900" y="1254125"/>
          <p14:tracePt t="8054" x="3816350" y="1254125"/>
          <p14:tracePt t="8071" x="3860800" y="1254125"/>
          <p14:tracePt t="8087" x="3879850" y="1254125"/>
          <p14:tracePt t="8103" x="3892550" y="1254125"/>
          <p14:tracePt t="8120" x="3895725" y="1254125"/>
          <p14:tracePt t="8216" x="3895725" y="1247775"/>
          <p14:tracePt t="8222" x="3902075" y="1241425"/>
          <p14:tracePt t="8237" x="3911600" y="1231900"/>
          <p14:tracePt t="8253" x="3921125" y="1209675"/>
          <p14:tracePt t="8270" x="3933825" y="1196975"/>
          <p14:tracePt t="8286" x="3949700" y="1168400"/>
          <p14:tracePt t="8303" x="3949700" y="1146175"/>
          <p14:tracePt t="8320" x="3952875" y="1136650"/>
          <p14:tracePt t="8337" x="3952875" y="1120775"/>
          <p14:tracePt t="8353" x="3952875" y="1111250"/>
          <p14:tracePt t="8370" x="3952875" y="1095375"/>
          <p14:tracePt t="8386" x="3952875" y="1082675"/>
          <p14:tracePt t="8403" x="3952875" y="1073150"/>
          <p14:tracePt t="8420" x="3943350" y="1073150"/>
          <p14:tracePt t="8436" x="3927475" y="1050925"/>
          <p14:tracePt t="8453" x="3917950" y="1041400"/>
          <p14:tracePt t="8470" x="3889375" y="1031875"/>
          <p14:tracePt t="8487" x="3838575" y="1012825"/>
          <p14:tracePt t="8503" x="3790950" y="984250"/>
          <p14:tracePt t="8520" x="3727450" y="971550"/>
          <p14:tracePt t="8536" x="3606800" y="949325"/>
          <p14:tracePt t="8553" x="3530600" y="933450"/>
          <p14:tracePt t="8570" x="3467100" y="911225"/>
          <p14:tracePt t="8587" x="3343275" y="895350"/>
          <p14:tracePt t="8604" x="3273425" y="895350"/>
          <p14:tracePt t="8620" x="3213100" y="895350"/>
          <p14:tracePt t="8637" x="3143250" y="895350"/>
          <p14:tracePt t="8653" x="3105150" y="895350"/>
          <p14:tracePt t="8670" x="3082925" y="895350"/>
          <p14:tracePt t="8687" x="3041650" y="895350"/>
          <p14:tracePt t="8703" x="3006725" y="895350"/>
          <p14:tracePt t="8721" x="2965450" y="898525"/>
          <p14:tracePt t="8737" x="2927350" y="911225"/>
          <p14:tracePt t="8753" x="2882900" y="927100"/>
          <p14:tracePt t="8770" x="2857500" y="936625"/>
          <p14:tracePt t="8787" x="2809875" y="955675"/>
          <p14:tracePt t="8803" x="2778125" y="968375"/>
          <p14:tracePt t="8821" x="2714625" y="993775"/>
          <p14:tracePt t="8837" x="2689225" y="1006475"/>
          <p14:tracePt t="8853" x="2654300" y="1019175"/>
          <p14:tracePt t="8871" x="2619375" y="1035050"/>
          <p14:tracePt t="8887" x="2593975" y="1054100"/>
          <p14:tracePt t="8904" x="2574925" y="1076325"/>
          <p14:tracePt t="8921" x="2559050" y="1120775"/>
          <p14:tracePt t="8937" x="2546350" y="1143000"/>
          <p14:tracePt t="8953" x="2527300" y="1174750"/>
          <p14:tracePt t="8971" x="2511425" y="1203325"/>
          <p14:tracePt t="8986" x="2501900" y="1212850"/>
          <p14:tracePt t="9003" x="2501900" y="1228725"/>
          <p14:tracePt t="9021" x="2501900" y="1241425"/>
          <p14:tracePt t="9036" x="2501900" y="1250950"/>
          <p14:tracePt t="9053" x="2501900" y="1260475"/>
          <p14:tracePt t="9071" x="2501900" y="1282700"/>
          <p14:tracePt t="9086" x="2501900" y="1292225"/>
          <p14:tracePt t="9103" x="2501900" y="1301750"/>
          <p14:tracePt t="9121" x="2508250" y="1314450"/>
          <p14:tracePt t="9137" x="2514600" y="1330325"/>
          <p14:tracePt t="9154" x="2524125" y="1339850"/>
          <p14:tracePt t="9170" x="2543175" y="1355725"/>
          <p14:tracePt t="9186" x="2552700" y="1365250"/>
          <p14:tracePt t="9203" x="2571750" y="1381125"/>
          <p14:tracePt t="9220" x="2619375" y="1400175"/>
          <p14:tracePt t="9236" x="2644775" y="1412875"/>
          <p14:tracePt t="9253" x="2679700" y="1425575"/>
          <p14:tracePt t="9270" x="2717800" y="1447800"/>
          <p14:tracePt t="9286" x="2740025" y="1454150"/>
          <p14:tracePt t="9304" x="2784475" y="1460500"/>
          <p14:tracePt t="9320" x="2870200" y="1466850"/>
          <p14:tracePt t="9336" x="2962275" y="1482725"/>
          <p14:tracePt t="9353" x="3105150" y="1511300"/>
          <p14:tracePt t="9356" x="3175000" y="1517650"/>
          <p14:tracePt t="9371" x="3279775" y="1536700"/>
          <p14:tracePt t="9387" x="3343275" y="1543050"/>
          <p14:tracePt t="9404" x="3387725" y="1543050"/>
          <p14:tracePt t="9420" x="3429000" y="1543050"/>
          <p14:tracePt t="9437" x="3463925" y="1543050"/>
          <p14:tracePt t="9453" x="3508375" y="1543050"/>
          <p14:tracePt t="9470" x="3603625" y="1543050"/>
          <p14:tracePt t="9486" x="3686175" y="1543050"/>
          <p14:tracePt t="9503" x="3759200" y="1543050"/>
          <p14:tracePt t="9521" x="3835400" y="1543050"/>
          <p14:tracePt t="9537" x="3879850" y="1543050"/>
          <p14:tracePt t="9554" x="3924300" y="1543050"/>
          <p14:tracePt t="9570" x="3978275" y="1539875"/>
          <p14:tracePt t="9586" x="4003675" y="1527175"/>
          <p14:tracePt t="9603" x="4041775" y="1508125"/>
          <p14:tracePt t="9620" x="4076700" y="1492250"/>
          <p14:tracePt t="9637" x="4105275" y="1479550"/>
          <p14:tracePt t="9654" x="4124325" y="1466850"/>
          <p14:tracePt t="9671" x="4137025" y="1447800"/>
          <p14:tracePt t="9687" x="4156075" y="1425575"/>
          <p14:tracePt t="9704" x="4165600" y="1409700"/>
          <p14:tracePt t="9720" x="4181475" y="1381125"/>
          <p14:tracePt t="9736" x="4191000" y="1371600"/>
          <p14:tracePt t="9753" x="4206875" y="1362075"/>
          <p14:tracePt t="9770" x="4222750" y="1339850"/>
          <p14:tracePt t="9787" x="4229100" y="1330325"/>
          <p14:tracePt t="9804" x="4229100" y="1314450"/>
          <p14:tracePt t="9820" x="4229100" y="1289050"/>
          <p14:tracePt t="9837" x="4229100" y="1279525"/>
          <p14:tracePt t="9853" x="4229100" y="1270000"/>
          <p14:tracePt t="9856" x="4225925" y="1263650"/>
          <p14:tracePt t="9869" x="4219575" y="1241425"/>
          <p14:tracePt t="9887" x="4210050" y="1231900"/>
          <p14:tracePt t="9903" x="4194175" y="1222375"/>
          <p14:tracePt t="9920" x="4175125" y="1206500"/>
          <p14:tracePt t="9937" x="4143375" y="1190625"/>
          <p14:tracePt t="9953" x="4121150" y="1177925"/>
          <p14:tracePt t="9970" x="4070350" y="1152525"/>
          <p14:tracePt t="9987" x="4029075" y="1120775"/>
          <p14:tracePt t="10003" x="3984625" y="1108075"/>
          <p14:tracePt t="10019" x="3911600" y="1079500"/>
          <p14:tracePt t="10037" x="3857625" y="1066800"/>
          <p14:tracePt t="10053" x="3790950" y="1044575"/>
          <p14:tracePt t="10070" x="3708400" y="1025525"/>
          <p14:tracePt t="10087" x="3663950" y="1012825"/>
          <p14:tracePt t="10104" x="3625850" y="1000125"/>
          <p14:tracePt t="10120" x="3568700" y="974725"/>
          <p14:tracePt t="10137" x="3536950" y="962025"/>
          <p14:tracePt t="10153" x="3514725" y="949325"/>
          <p14:tracePt t="10170" x="3473450" y="942975"/>
          <p14:tracePt t="10186" x="3435350" y="936625"/>
          <p14:tracePt t="10204" x="3394075" y="936625"/>
          <p14:tracePt t="10220" x="3324225" y="936625"/>
          <p14:tracePt t="10237" x="3279775" y="936625"/>
          <p14:tracePt t="10254" x="3235325" y="936625"/>
          <p14:tracePt t="10270" x="3171825" y="946150"/>
          <p14:tracePt t="10286" x="3140075" y="958850"/>
          <p14:tracePt t="10303" x="3105150" y="971550"/>
          <p14:tracePt t="10319" x="3063875" y="977900"/>
          <p14:tracePt t="10336" x="3032125" y="984250"/>
          <p14:tracePt t="10354" x="3003550" y="996950"/>
          <p14:tracePt t="10370" x="2987675" y="1000125"/>
          <p14:tracePt t="10388" x="2978150" y="1006475"/>
          <p14:tracePt t="10404" x="2968625" y="1016000"/>
          <p14:tracePt t="10420" x="2933700" y="1028700"/>
          <p14:tracePt t="10436" x="2924175" y="1031875"/>
          <p14:tracePt t="10453" x="2901950" y="1038225"/>
          <p14:tracePt t="10470" x="2860675" y="1057275"/>
          <p14:tracePt t="10487" x="2838450" y="1063625"/>
          <p14:tracePt t="10504" x="2803525" y="1079500"/>
          <p14:tracePt t="10520" x="2771775" y="1092200"/>
          <p14:tracePt t="10537" x="2749550" y="1111250"/>
          <p14:tracePt t="10553" x="2708275" y="1127125"/>
          <p14:tracePt t="10570" x="2682875" y="1139825"/>
          <p14:tracePt t="10586" x="2673350" y="1149350"/>
          <p14:tracePt t="10603" x="2644775" y="1171575"/>
          <p14:tracePt t="10620" x="2635250" y="1184275"/>
          <p14:tracePt t="10636" x="2625725" y="1193800"/>
          <p14:tracePt t="10654" x="2606675" y="1212850"/>
          <p14:tracePt t="10670" x="2593975" y="1228725"/>
          <p14:tracePt t="10686" x="2584450" y="1244600"/>
          <p14:tracePt t="10704" x="2574925" y="1263650"/>
          <p14:tracePt t="10720" x="2568575" y="1285875"/>
          <p14:tracePt t="10737" x="2568575" y="1308100"/>
          <p14:tracePt t="10754" x="2568575" y="1343025"/>
          <p14:tracePt t="10770" x="2568575" y="1358900"/>
          <p14:tracePt t="10787" x="2568575" y="1374775"/>
          <p14:tracePt t="10804" x="2568575" y="1393825"/>
          <p14:tracePt t="10820" x="2568575" y="1403350"/>
          <p14:tracePt t="10836" x="2574925" y="1412875"/>
          <p14:tracePt t="10853" x="2590800" y="1435100"/>
          <p14:tracePt t="10870" x="2606675" y="1444625"/>
          <p14:tracePt t="10887" x="2644775" y="1457325"/>
          <p14:tracePt t="10904" x="2701925" y="1476375"/>
          <p14:tracePt t="10920" x="2730500" y="1495425"/>
          <p14:tracePt t="10937" x="2762250" y="1495425"/>
          <p14:tracePt t="10953" x="2800350" y="1495425"/>
          <p14:tracePt t="10970" x="2822575" y="1495425"/>
          <p14:tracePt t="10986" x="2860675" y="1495425"/>
          <p14:tracePt t="11004" x="2940050" y="1482725"/>
          <p14:tracePt t="11020" x="3022600" y="1482725"/>
          <p14:tracePt t="11037" x="3082925" y="1482725"/>
          <p14:tracePt t="11054" x="3140075" y="1482725"/>
          <p14:tracePt t="11070" x="3155950" y="1482725"/>
          <p14:tracePt t="11086" x="3165475" y="1482725"/>
          <p14:tracePt t="11103" x="3178175" y="1482725"/>
          <p14:tracePt t="11136" x="3187700" y="1479550"/>
          <p14:tracePt t="11154" x="3216275" y="1460500"/>
          <p14:tracePt t="11170" x="3254375" y="1450975"/>
          <p14:tracePt t="11187" x="3292475" y="1438275"/>
          <p14:tracePt t="11203" x="3333750" y="1412875"/>
          <p14:tracePt t="11220" x="3381375" y="1400175"/>
          <p14:tracePt t="11236" x="3419475" y="1387475"/>
          <p14:tracePt t="11253" x="3482975" y="1362075"/>
          <p14:tracePt t="11270" x="3521075" y="1349375"/>
          <p14:tracePt t="11287" x="3581400" y="1333500"/>
          <p14:tracePt t="11304" x="3663950" y="1314450"/>
          <p14:tracePt t="11320" x="3702050" y="1314450"/>
          <p14:tracePt t="11336" x="3724275" y="1314450"/>
          <p14:tracePt t="11353" x="3743325" y="1314450"/>
          <p14:tracePt t="11370" x="3759200" y="1314450"/>
          <p14:tracePt t="11386" x="3781425" y="1314450"/>
          <p14:tracePt t="11403" x="3819525" y="1314450"/>
          <p14:tracePt t="11419" x="3848100" y="1314450"/>
          <p14:tracePt t="11436" x="3870325" y="1314450"/>
          <p14:tracePt t="11453" x="3886200" y="1314450"/>
          <p14:tracePt t="11470" x="3902075" y="1314450"/>
          <p14:tracePt t="11486" x="3911600" y="1314450"/>
          <p14:tracePt t="13022" x="3927475" y="1323975"/>
          <p14:tracePt t="13029" x="3946525" y="1336675"/>
          <p14:tracePt t="13037" x="3981450" y="1343025"/>
          <p14:tracePt t="13053" x="4044950" y="1355725"/>
          <p14:tracePt t="13069" x="4098925" y="1362075"/>
          <p14:tracePt t="13086" x="4159250" y="1362075"/>
          <p14:tracePt t="13103" x="4197350" y="1362075"/>
          <p14:tracePt t="13136" x="4260850" y="1381125"/>
          <p14:tracePt t="13169" x="4432300" y="1412875"/>
          <p14:tracePt t="13187" x="4667250" y="1466850"/>
          <p14:tracePt t="13203" x="4832350" y="1501775"/>
          <p14:tracePt t="13222" x="4994275" y="1511300"/>
          <p14:tracePt t="13237" x="5045075" y="1511300"/>
          <p14:tracePt t="13253" x="5089525" y="1508125"/>
          <p14:tracePt t="13270" x="5127625" y="1495425"/>
          <p14:tracePt t="13286" x="5184775" y="1476375"/>
          <p14:tracePt t="13302" x="5241925" y="1457325"/>
          <p14:tracePt t="13319" x="5305425" y="1441450"/>
          <p14:tracePt t="13336" x="5403850" y="1419225"/>
          <p14:tracePt t="13353" x="5441950" y="1409700"/>
          <p14:tracePt t="13371" x="5502275" y="1381125"/>
          <p14:tracePt t="13386" x="5530850" y="1371600"/>
          <p14:tracePt t="13403" x="5546725" y="1358900"/>
          <p14:tracePt t="13421" x="5562600" y="1346200"/>
          <p14:tracePt t="13436" x="5572125" y="1336675"/>
          <p14:tracePt t="13453" x="5588000" y="1323975"/>
          <p14:tracePt t="13471" x="5603875" y="1314450"/>
          <p14:tracePt t="13487" x="5613400" y="1314450"/>
          <p14:tracePt t="13503" x="5622925" y="1311275"/>
          <p14:tracePt t="13521" x="5638800" y="1298575"/>
          <p14:tracePt t="13536" x="5648325" y="1295400"/>
          <p14:tracePt t="13552" x="5651500" y="1289050"/>
          <p14:tracePt t="13570" x="5657850" y="1285875"/>
          <p14:tracePt t="13586" x="5657850" y="1279525"/>
          <p14:tracePt t="13622" x="5657850" y="1276350"/>
          <p14:tracePt t="13637" x="5657850" y="1266825"/>
          <p14:tracePt t="13653" x="5657850" y="1260475"/>
          <p14:tracePt t="13670" x="5645150" y="1241425"/>
          <p14:tracePt t="13686" x="5622925" y="1241425"/>
          <p14:tracePt t="13702" x="5600700" y="1235075"/>
          <p14:tracePt t="13720" x="5559425" y="1235075"/>
          <p14:tracePt t="13737" x="5537200" y="1235075"/>
          <p14:tracePt t="13754" x="5495925" y="1235075"/>
          <p14:tracePt t="13771" x="5422900" y="1235075"/>
          <p14:tracePt t="13787" x="5362575" y="1235075"/>
          <p14:tracePt t="13803" x="5327650" y="1235075"/>
          <p14:tracePt t="13820" x="5264150" y="1235075"/>
          <p14:tracePt t="13836" x="5229225" y="1235075"/>
          <p14:tracePt t="13853" x="5184775" y="1235075"/>
          <p14:tracePt t="13870" x="5121275" y="1235075"/>
          <p14:tracePt t="13886" x="5086350" y="1235075"/>
          <p14:tracePt t="13903" x="5048250" y="1235075"/>
          <p14:tracePt t="13920" x="5022850" y="1235075"/>
          <p14:tracePt t="13937" x="5006975" y="1235075"/>
          <p14:tracePt t="13953" x="4997450" y="1235075"/>
          <p14:tracePt t="13970" x="4987925" y="1235075"/>
          <p14:tracePt t="13986" x="4987925" y="1241425"/>
          <p14:tracePt t="14002" x="4987925" y="1244600"/>
          <p14:tracePt t="14020" x="5029200" y="1257300"/>
          <p14:tracePt t="14036" x="5067300" y="1263650"/>
          <p14:tracePt t="14053" x="5118100" y="1273175"/>
          <p14:tracePt t="14070" x="5238750" y="1279525"/>
          <p14:tracePt t="14086" x="5343525" y="1289050"/>
          <p14:tracePt t="14103" x="5438775" y="1295400"/>
          <p14:tracePt t="14120" x="5534025" y="1301750"/>
          <p14:tracePt t="14136" x="5584825" y="1301750"/>
          <p14:tracePt t="14152" x="5645150" y="1301750"/>
          <p14:tracePt t="14170" x="5740400" y="1301750"/>
          <p14:tracePt t="14186" x="5775325" y="1301750"/>
          <p14:tracePt t="14203" x="5803900" y="1301750"/>
          <p14:tracePt t="14220" x="5826125" y="1301750"/>
          <p14:tracePt t="14236" x="5835650" y="1292225"/>
          <p14:tracePt t="14270" x="5835650" y="1285875"/>
          <p14:tracePt t="14287" x="5835650" y="1279525"/>
          <p14:tracePt t="14303" x="5835650" y="1276350"/>
          <p14:tracePt t="14320" x="5835650" y="1266825"/>
          <p14:tracePt t="14336" x="5829300" y="1260475"/>
          <p14:tracePt t="14353" x="5819775" y="1260475"/>
          <p14:tracePt t="14369" x="5803900" y="1260475"/>
          <p14:tracePt t="14386" x="5803900" y="1257300"/>
          <p14:tracePt t="14403" x="5800725" y="1257300"/>
          <p14:tracePt t="14926" x="5819775" y="1257300"/>
          <p14:tracePt t="14933" x="5867400" y="1266825"/>
          <p14:tracePt t="14941" x="5915025" y="1273175"/>
          <p14:tracePt t="14954" x="6042025" y="1273175"/>
          <p14:tracePt t="14969" x="6146800" y="1270000"/>
          <p14:tracePt t="14986" x="6232525" y="1260475"/>
          <p14:tracePt t="15004" x="6321425" y="1241425"/>
          <p14:tracePt t="15036" x="6429375" y="1222375"/>
          <p14:tracePt t="15069" x="6537325" y="1203325"/>
          <p14:tracePt t="15086" x="6581775" y="1190625"/>
          <p14:tracePt t="15104" x="6677025" y="1181100"/>
          <p14:tracePt t="15119" x="6711950" y="1181100"/>
          <p14:tracePt t="15136" x="6756400" y="1174750"/>
          <p14:tracePt t="15154" x="6804025" y="1174750"/>
          <p14:tracePt t="15169" x="6829425" y="1171575"/>
          <p14:tracePt t="15186" x="6864350" y="1171575"/>
          <p14:tracePt t="15203" x="6927850" y="1165225"/>
          <p14:tracePt t="15219" x="6988175" y="1155700"/>
          <p14:tracePt t="15236" x="7038975" y="1155700"/>
          <p14:tracePt t="15253" x="7134225" y="1155700"/>
          <p14:tracePt t="15270" x="7169150" y="1149350"/>
          <p14:tracePt t="15286" x="7213600" y="1143000"/>
          <p14:tracePt t="15303" x="7286625" y="1136650"/>
          <p14:tracePt t="15319" x="7343775" y="1136650"/>
          <p14:tracePt t="15335" x="7404100" y="1136650"/>
          <p14:tracePt t="15353" x="7473950" y="1136650"/>
          <p14:tracePt t="15369" x="7502525" y="1136650"/>
          <p14:tracePt t="15386" x="7515225" y="1127125"/>
          <p14:tracePt t="15403" x="7515225" y="1111250"/>
          <p14:tracePt t="15420" x="7515225" y="1098550"/>
          <p14:tracePt t="15436" x="7515225" y="1066800"/>
          <p14:tracePt t="15453" x="7512050" y="1041400"/>
          <p14:tracePt t="15469" x="7496175" y="1031875"/>
          <p14:tracePt t="15486" x="7477125" y="1000125"/>
          <p14:tracePt t="15504" x="7426325" y="968375"/>
          <p14:tracePt t="15520" x="7388225" y="936625"/>
          <p14:tracePt t="15536" x="7331075" y="908050"/>
          <p14:tracePt t="15554" x="7235825" y="863600"/>
          <p14:tracePt t="15570" x="7191375" y="850900"/>
          <p14:tracePt t="15586" x="7162800" y="838200"/>
          <p14:tracePt t="15603" x="7118350" y="825500"/>
          <p14:tracePt t="15619" x="7089775" y="812800"/>
          <p14:tracePt t="15636" x="7061200" y="812800"/>
          <p14:tracePt t="15654" x="6997700" y="812800"/>
          <p14:tracePt t="15670" x="6953250" y="812800"/>
          <p14:tracePt t="15687" x="6892925" y="812800"/>
          <p14:tracePt t="15703" x="6794500" y="825500"/>
          <p14:tracePt t="15720" x="6731000" y="838200"/>
          <p14:tracePt t="15736" x="6686550" y="850900"/>
          <p14:tracePt t="15753" x="6635750" y="869950"/>
          <p14:tracePt t="15769" x="6613525" y="869950"/>
          <p14:tracePt t="15786" x="6578600" y="876300"/>
          <p14:tracePt t="15803" x="6511925" y="901700"/>
          <p14:tracePt t="15820" x="6483350" y="914400"/>
          <p14:tracePt t="15836" x="6445250" y="927100"/>
          <p14:tracePt t="15853" x="6400800" y="949325"/>
          <p14:tracePt t="15869" x="6372225" y="962025"/>
          <p14:tracePt t="15886" x="6340475" y="974725"/>
          <p14:tracePt t="15902" x="6299200" y="993775"/>
          <p14:tracePt t="15919" x="6267450" y="1006475"/>
          <p14:tracePt t="15935" x="6245225" y="1022350"/>
          <p14:tracePt t="15952" x="6200775" y="1041400"/>
          <p14:tracePt t="15969" x="6178550" y="1054100"/>
          <p14:tracePt t="15986" x="6169025" y="1063625"/>
          <p14:tracePt t="16003" x="6146800" y="1092200"/>
          <p14:tracePt t="16019" x="6137275" y="1108075"/>
          <p14:tracePt t="16036" x="6130925" y="1130300"/>
          <p14:tracePt t="16052" x="6130925" y="1149350"/>
          <p14:tracePt t="16069" x="6130925" y="1158875"/>
          <p14:tracePt t="16086" x="6134100" y="1187450"/>
          <p14:tracePt t="16103" x="6162675" y="1225550"/>
          <p14:tracePt t="16120" x="6194425" y="1250950"/>
          <p14:tracePt t="16136" x="6242050" y="1282700"/>
          <p14:tracePt t="16152" x="6308725" y="1330325"/>
          <p14:tracePt t="16169" x="6346825" y="1349375"/>
          <p14:tracePt t="16186" x="6378575" y="1368425"/>
          <p14:tracePt t="16202" x="6442075" y="1387475"/>
          <p14:tracePt t="16220" x="6473825" y="1400175"/>
          <p14:tracePt t="16236" x="6511925" y="1409700"/>
          <p14:tracePt t="16253" x="6550025" y="1409700"/>
          <p14:tracePt t="16270" x="6572250" y="1409700"/>
          <p14:tracePt t="16286" x="6604000" y="1409700"/>
          <p14:tracePt t="16302" x="6616700" y="1409700"/>
          <p14:tracePt t="16319" x="6632575" y="1409700"/>
          <p14:tracePt t="16335" x="6648450" y="1409700"/>
          <p14:tracePt t="16352" x="6689725" y="1409700"/>
          <p14:tracePt t="16369" x="6702425" y="1409700"/>
          <p14:tracePt t="16386" x="6724650" y="1409700"/>
          <p14:tracePt t="16403" x="6740525" y="1409700"/>
          <p14:tracePt t="16420" x="6743700" y="1409700"/>
          <p14:tracePt t="16482" x="6750050" y="1409700"/>
          <p14:tracePt t="16602" x="6753225" y="1409700"/>
          <p14:tracePt t="17136" x="6800850" y="1406525"/>
          <p14:tracePt t="17144" x="6861175" y="1400175"/>
          <p14:tracePt t="17152" x="6908800" y="1390650"/>
          <p14:tracePt t="17169" x="6991350" y="1390650"/>
          <p14:tracePt t="17186" x="7108825" y="1374775"/>
          <p14:tracePt t="17202" x="7172325" y="1368425"/>
          <p14:tracePt t="17236" x="7286625" y="1355725"/>
          <p14:tracePt t="17269" x="7385050" y="1343025"/>
          <p14:tracePt t="17285" x="7464425" y="1336675"/>
          <p14:tracePt t="17302" x="7534275" y="1336675"/>
          <p14:tracePt t="17319" x="7594600" y="1336675"/>
          <p14:tracePt t="17335" x="7667625" y="1336675"/>
          <p14:tracePt t="17352" x="7702550" y="1330325"/>
          <p14:tracePt t="17369" x="7734300" y="1311275"/>
          <p14:tracePt t="17386" x="7785100" y="1292225"/>
          <p14:tracePt t="17402" x="7829550" y="1279525"/>
          <p14:tracePt t="17420" x="7874000" y="1266825"/>
          <p14:tracePt t="17436" x="7937500" y="1247775"/>
          <p14:tracePt t="17453" x="7975600" y="1235075"/>
          <p14:tracePt t="17469" x="8013700" y="1235075"/>
          <p14:tracePt t="17486" x="8032750" y="1228725"/>
          <p14:tracePt t="17502" x="8042275" y="1228725"/>
          <p14:tracePt t="17520" x="8051800" y="1228725"/>
          <p14:tracePt t="17536" x="8051800" y="1225550"/>
          <p14:tracePt t="17552" x="8051800" y="1216025"/>
          <p14:tracePt t="17569" x="8051800" y="1203325"/>
          <p14:tracePt t="17585" x="8035925" y="1190625"/>
          <p14:tracePt t="17602" x="8013700" y="1177925"/>
          <p14:tracePt t="17619" x="7956550" y="1143000"/>
          <p14:tracePt t="17635" x="7861300" y="1098550"/>
          <p14:tracePt t="17652" x="7791450" y="1060450"/>
          <p14:tracePt t="17669" x="7705725" y="1035050"/>
          <p14:tracePt t="17685" x="7569200" y="1003300"/>
          <p14:tracePt t="17702" x="7493000" y="981075"/>
          <p14:tracePt t="17719" x="7429500" y="968375"/>
          <p14:tracePt t="17735" x="7296150" y="942975"/>
          <p14:tracePt t="17752" x="7210425" y="930275"/>
          <p14:tracePt t="17769" x="7137400" y="904875"/>
          <p14:tracePt t="17786" x="7045325" y="885825"/>
          <p14:tracePt t="17802" x="6981825" y="869950"/>
          <p14:tracePt t="17819" x="6908800" y="857250"/>
          <p14:tracePt t="17835" x="6804025" y="825500"/>
          <p14:tracePt t="17852" x="6743700" y="819150"/>
          <p14:tracePt t="17869" x="6689725" y="819150"/>
          <p14:tracePt t="17886" x="6613525" y="812800"/>
          <p14:tracePt t="17903" x="6550025" y="812800"/>
          <p14:tracePt t="17919" x="6489700" y="812800"/>
          <p14:tracePt t="17936" x="6413500" y="812800"/>
          <p14:tracePt t="17952" x="6375400" y="812800"/>
          <p14:tracePt t="17969" x="6353175" y="812800"/>
          <p14:tracePt t="17986" x="6327775" y="812800"/>
          <p14:tracePt t="18002" x="6318250" y="812800"/>
          <p14:tracePt t="18019" x="6308725" y="815975"/>
          <p14:tracePt t="18036" x="6292850" y="825500"/>
          <p14:tracePt t="18052" x="6276975" y="841375"/>
          <p14:tracePt t="18070" x="6261100" y="854075"/>
          <p14:tracePt t="18086" x="6257925" y="863600"/>
          <p14:tracePt t="18102" x="6257925" y="885825"/>
          <p14:tracePt t="18120" x="6257925" y="920750"/>
          <p14:tracePt t="18136" x="6257925" y="949325"/>
          <p14:tracePt t="18153" x="6257925" y="971550"/>
          <p14:tracePt t="18170" x="6251575" y="990600"/>
          <p14:tracePt t="18186" x="6251575" y="1019175"/>
          <p14:tracePt t="18202" x="6251575" y="1028700"/>
          <p14:tracePt t="18219" x="6251575" y="1063625"/>
          <p14:tracePt t="18235" x="6251575" y="1076325"/>
          <p14:tracePt t="18253" x="6251575" y="1098550"/>
          <p14:tracePt t="18270" x="6251575" y="1139825"/>
          <p14:tracePt t="18286" x="6251575" y="1162050"/>
          <p14:tracePt t="18303" x="6251575" y="1184275"/>
          <p14:tracePt t="18320" x="6251575" y="1222375"/>
          <p14:tracePt t="18336" x="6251575" y="1238250"/>
          <p14:tracePt t="18352" x="6254750" y="1247775"/>
          <p14:tracePt t="18369" x="6267450" y="1270000"/>
          <p14:tracePt t="18385" x="6273800" y="1279525"/>
          <p14:tracePt t="18402" x="6289675" y="1289050"/>
          <p14:tracePt t="18419" x="6292850" y="1304925"/>
          <p14:tracePt t="18435" x="6299200" y="1320800"/>
          <p14:tracePt t="18452" x="6299200" y="1330325"/>
          <p14:tracePt t="18455" x="6299200" y="1333500"/>
          <p14:tracePt t="18469" x="6299200" y="1339850"/>
          <p14:tracePt t="18486" x="6305550" y="1339850"/>
          <p14:tracePt t="18502" x="6315075" y="1343025"/>
          <p14:tracePt t="18519" x="6318250" y="1343025"/>
          <p14:tracePt t="18536" x="6318250" y="1349375"/>
          <p14:tracePt t="18835" x="6324600" y="1349375"/>
          <p14:tracePt t="18842" x="6327775" y="1349375"/>
          <p14:tracePt t="18853" x="6334125" y="1349375"/>
          <p14:tracePt t="18870" x="6388100" y="1349375"/>
          <p14:tracePt t="18886" x="6438900" y="1349375"/>
          <p14:tracePt t="18902" x="6521450" y="1349375"/>
          <p14:tracePt t="18919" x="6718300" y="1343025"/>
          <p14:tracePt t="18935" x="6823075" y="1343025"/>
          <p14:tracePt t="18952" x="6905625" y="1336675"/>
          <p14:tracePt t="18969" x="7004050" y="1330325"/>
          <p14:tracePt t="18985" x="7077075" y="1314450"/>
          <p14:tracePt t="19002" x="7140575" y="1298575"/>
          <p14:tracePt t="19019" x="7242175" y="1270000"/>
          <p14:tracePt t="19036" x="7327900" y="1254125"/>
          <p14:tracePt t="19052" x="7410450" y="1247775"/>
          <p14:tracePt t="19069" x="7499350" y="1241425"/>
          <p14:tracePt t="19086" x="7521575" y="1241425"/>
          <p14:tracePt t="19103" x="7543800" y="1241425"/>
          <p14:tracePt t="19120" x="7572375" y="1235075"/>
          <p14:tracePt t="19136" x="7585075" y="1235075"/>
          <p14:tracePt t="19153" x="7616825" y="1228725"/>
          <p14:tracePt t="19169" x="7648575" y="1228725"/>
          <p14:tracePt t="19185" x="7677150" y="1228725"/>
          <p14:tracePt t="19202" x="7702550" y="1222375"/>
          <p14:tracePt t="19219" x="7734300" y="1222375"/>
          <p14:tracePt t="19235" x="7747000" y="1209675"/>
          <p14:tracePt t="19254" x="7766050" y="1203325"/>
          <p14:tracePt t="19270" x="7781925" y="1196975"/>
          <p14:tracePt t="19286" x="7791450" y="1196975"/>
          <p14:tracePt t="19303" x="7800975" y="1193800"/>
          <p14:tracePt t="19319" x="7816850" y="1187450"/>
          <p14:tracePt t="19335" x="7816850" y="1177925"/>
          <p14:tracePt t="19352" x="7816850" y="1162050"/>
          <p14:tracePt t="19369" x="7816850" y="1149350"/>
          <p14:tracePt t="19385" x="7816850" y="1139825"/>
          <p14:tracePt t="19403" x="7816850" y="1123950"/>
          <p14:tracePt t="19420" x="7810500" y="1114425"/>
          <p14:tracePt t="19436" x="7785100" y="1104900"/>
          <p14:tracePt t="19453" x="7740650" y="1076325"/>
          <p14:tracePt t="19469" x="7642225" y="1000125"/>
          <p14:tracePt t="19485" x="7550150" y="942975"/>
          <p14:tracePt t="19502" x="7458075" y="885825"/>
          <p14:tracePt t="19519" x="7362825" y="847725"/>
          <p14:tracePt t="19536" x="7334250" y="828675"/>
          <p14:tracePt t="19553" x="7283450" y="812800"/>
          <p14:tracePt t="19569" x="7239000" y="800100"/>
          <p14:tracePt t="19585" x="7175500" y="784225"/>
          <p14:tracePt t="19603" x="7067550" y="784225"/>
          <p14:tracePt t="19619" x="7007225" y="784225"/>
          <p14:tracePt t="19636" x="6943725" y="796925"/>
          <p14:tracePt t="19653" x="6880225" y="815975"/>
          <p14:tracePt t="19669" x="6835775" y="828675"/>
          <p14:tracePt t="19685" x="6797675" y="847725"/>
          <p14:tracePt t="19702" x="6731000" y="873125"/>
          <p14:tracePt t="19719" x="6692900" y="885825"/>
          <p14:tracePt t="19735" x="6670675" y="901700"/>
          <p14:tracePt t="19753" x="6629400" y="920750"/>
          <p14:tracePt t="19769" x="6619875" y="930275"/>
          <p14:tracePt t="19786" x="6607175" y="939800"/>
          <p14:tracePt t="19804" x="6575425" y="962025"/>
          <p14:tracePt t="19819" x="6559550" y="971550"/>
          <p14:tracePt t="19836" x="6527800" y="984250"/>
          <p14:tracePt t="19852" x="6505575" y="1012825"/>
          <p14:tracePt t="19868" x="6489700" y="1025525"/>
          <p14:tracePt t="19885" x="6473825" y="1035050"/>
          <p14:tracePt t="19903" x="6457950" y="1050925"/>
          <p14:tracePt t="19919" x="6448425" y="1060450"/>
          <p14:tracePt t="19936" x="6438900" y="1069975"/>
          <p14:tracePt t="19953" x="6423025" y="10795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semencesdefrance.com/wp-content/uploads/2015/09/dpp003-en-savoir-plus-sur-le-ble-t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002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ChangeArrowheads="1"/>
          </p:cNvSpPr>
          <p:nvPr/>
        </p:nvSpPr>
        <p:spPr bwMode="auto">
          <a:xfrm>
            <a:off x="714375" y="0"/>
            <a:ext cx="7310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pt-BR" altLang="fr-FR" sz="2800" i="1">
                <a:solidFill>
                  <a:srgbClr val="FF0000"/>
                </a:solidFill>
              </a:rPr>
              <a:t>Triticum aestivum </a:t>
            </a:r>
            <a:r>
              <a:rPr lang="pt-BR" altLang="fr-FR" sz="2800">
                <a:solidFill>
                  <a:srgbClr val="FF0000"/>
                </a:solidFill>
              </a:rPr>
              <a:t>subsp.  </a:t>
            </a:r>
            <a:r>
              <a:rPr lang="pt-BR" altLang="fr-FR" sz="2800" i="1">
                <a:solidFill>
                  <a:srgbClr val="FF0000"/>
                </a:solidFill>
              </a:rPr>
              <a:t>aestivum,</a:t>
            </a:r>
            <a:r>
              <a:rPr lang="pt-BR" altLang="fr-FR" sz="2800">
                <a:solidFill>
                  <a:srgbClr val="FF0000"/>
                </a:solidFill>
              </a:rPr>
              <a:t> </a:t>
            </a:r>
            <a:r>
              <a:rPr lang="pt-BR" altLang="fr-FR" sz="2800"/>
              <a:t>blé tendre</a:t>
            </a:r>
            <a:endParaRPr lang="fr-FR" altLang="fr-FR" sz="2800" i="1"/>
          </a:p>
        </p:txBody>
      </p:sp>
      <p:pic>
        <p:nvPicPr>
          <p:cNvPr id="80900" name="Picture 4" descr="http://www.mon-bio-jardin.com/images/ble-tendre.jpg"/>
          <p:cNvPicPr>
            <a:picLocks noChangeAspect="1" noChangeArrowheads="1"/>
          </p:cNvPicPr>
          <p:nvPr/>
        </p:nvPicPr>
        <p:blipFill>
          <a:blip r:embed="rId5">
            <a:extLst>
              <a:ext uri="{28A0092B-C50C-407E-A947-70E740481C1C}">
                <a14:useLocalDpi xmlns:a14="http://schemas.microsoft.com/office/drawing/2010/main" val="0"/>
              </a:ext>
            </a:extLst>
          </a:blip>
          <a:srcRect l="21001" t="31689" r="42999" b="26056"/>
          <a:stretch>
            <a:fillRect/>
          </a:stretch>
        </p:blipFill>
        <p:spPr bwMode="auto">
          <a:xfrm>
            <a:off x="0" y="642938"/>
            <a:ext cx="3529013"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440"/>
    </mc:Choice>
    <mc:Fallback>
      <p:transition spd="slow" advTm="21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60" x="6381750" y="1025525"/>
          <p14:tracePt t="4367" x="6315075" y="939800"/>
          <p14:tracePt t="4378" x="6261100" y="876300"/>
          <p14:tracePt t="4395" x="6045200" y="701675"/>
          <p14:tracePt t="4411" x="5895975" y="558800"/>
          <p14:tracePt t="4436" x="5610225" y="333375"/>
          <p14:tracePt t="4462" x="5337175" y="139700"/>
          <p14:tracePt t="4497" x="5041900" y="0"/>
          <p14:tracePt t="4512" x="4956175" y="0"/>
          <p14:tracePt t="4528" x="4873625" y="0"/>
          <p14:tracePt t="4545" x="4746625" y="0"/>
          <p14:tracePt t="4561" x="4695825" y="0"/>
          <p14:tracePt t="4577" x="4664075" y="0"/>
          <p14:tracePt t="4594" x="4651375" y="0"/>
          <p14:tracePt t="4859" x="4587875" y="12700"/>
          <p14:tracePt t="4866" x="4505325" y="31750"/>
          <p14:tracePt t="4877" x="4413250" y="50800"/>
          <p14:tracePt t="4894" x="4089400" y="117475"/>
          <p14:tracePt t="4910" x="3879850" y="193675"/>
          <p14:tracePt t="4928" x="3654425" y="260350"/>
          <p14:tracePt t="4945" x="3381375" y="374650"/>
          <p14:tracePt t="4961" x="3206750" y="431800"/>
          <p14:tracePt t="4978" x="3082925" y="473075"/>
          <p14:tracePt t="4994" x="2946400" y="520700"/>
          <p14:tracePt t="5010" x="2835275" y="565150"/>
          <p14:tracePt t="5027" x="2749550" y="581025"/>
          <p14:tracePt t="5044" x="2625725" y="609600"/>
          <p14:tracePt t="5061" x="2581275" y="631825"/>
          <p14:tracePt t="5078" x="2543175" y="644525"/>
          <p14:tracePt t="5095" x="2501900" y="660400"/>
          <p14:tracePt t="5111" x="2476500" y="673100"/>
          <p14:tracePt t="5127" x="2447925" y="692150"/>
          <p14:tracePt t="5144" x="2419350" y="708025"/>
          <p14:tracePt t="5161" x="2397125" y="708025"/>
          <p14:tracePt t="5177" x="2381250" y="708025"/>
          <p14:tracePt t="5194" x="2368550" y="711200"/>
          <p14:tracePt t="5210" x="2352675" y="711200"/>
          <p14:tracePt t="5227" x="2343150" y="711200"/>
          <p14:tracePt t="5243" x="2327275" y="711200"/>
          <p14:tracePt t="5261" x="2317750" y="711200"/>
          <p14:tracePt t="5277" x="2301875" y="711200"/>
          <p14:tracePt t="5294" x="2298700" y="711200"/>
          <p14:tracePt t="5330" x="2292350" y="704850"/>
          <p14:tracePt t="5402" x="2292350" y="701675"/>
          <p14:tracePt t="5409" x="2292350" y="695325"/>
          <p14:tracePt t="5415" x="2292350" y="692150"/>
          <p14:tracePt t="5431" x="2292350" y="679450"/>
          <p14:tracePt t="5651" x="2292350" y="676275"/>
          <p14:tracePt t="5657" x="2292350" y="669925"/>
          <p14:tracePt t="5672" x="2292350" y="666750"/>
          <p14:tracePt t="5679" x="2292350" y="657225"/>
          <p14:tracePt t="5694" x="2292350" y="650875"/>
          <p14:tracePt t="5780" x="2292350" y="647700"/>
          <p14:tracePt t="5787" x="2292350" y="641350"/>
          <p14:tracePt t="5793" x="2292350" y="635000"/>
          <p14:tracePt t="5810" x="2292350" y="625475"/>
          <p14:tracePt t="5827" x="2292350" y="615950"/>
          <p14:tracePt t="5843" x="2292350" y="596900"/>
          <p14:tracePt t="5860" x="2292350" y="587375"/>
          <p14:tracePt t="5877" x="2292350" y="577850"/>
          <p14:tracePt t="5894" x="2295525" y="555625"/>
          <p14:tracePt t="5911" x="2298700" y="546100"/>
          <p14:tracePt t="5928" x="2298700" y="533400"/>
          <p14:tracePt t="5944" x="2305050" y="523875"/>
          <p14:tracePt t="5960" x="2305050" y="508000"/>
          <p14:tracePt t="5977" x="2305050" y="498475"/>
          <p14:tracePt t="5994" x="2305050" y="482600"/>
          <p14:tracePt t="6011" x="2305050" y="473075"/>
          <p14:tracePt t="6029" x="2305050" y="469900"/>
          <p14:tracePt t="6079" x="2314575" y="469900"/>
          <p14:tracePt t="6093" x="2320925" y="469900"/>
          <p14:tracePt t="6129" x="2324100" y="469900"/>
          <p14:tracePt t="6137" x="2330450" y="457200"/>
          <p14:tracePt t="6144" x="2333625" y="457200"/>
          <p14:tracePt t="6161" x="2349500" y="454025"/>
          <p14:tracePt t="6178" x="2390775" y="454025"/>
          <p14:tracePt t="6194" x="2435225" y="454025"/>
          <p14:tracePt t="6210" x="2463800" y="469900"/>
          <p14:tracePt t="6228" x="2530475" y="488950"/>
          <p14:tracePt t="6243" x="2584450" y="501650"/>
          <p14:tracePt t="6264" x="2689225" y="555625"/>
          <p14:tracePt t="6277" x="2778125" y="587375"/>
          <p14:tracePt t="6293" x="2889250" y="619125"/>
          <p14:tracePt t="6311" x="2994025" y="638175"/>
          <p14:tracePt t="6328" x="3152775" y="669925"/>
          <p14:tracePt t="6344" x="3216275" y="682625"/>
          <p14:tracePt t="6360" x="3251200" y="695325"/>
          <p14:tracePt t="6377" x="3298825" y="695325"/>
          <p14:tracePt t="6393" x="3336925" y="695325"/>
          <p14:tracePt t="6410" x="3381375" y="695325"/>
          <p14:tracePt t="6428" x="3482975" y="695325"/>
          <p14:tracePt t="6444" x="3568700" y="682625"/>
          <p14:tracePt t="6461" x="3629025" y="682625"/>
          <p14:tracePt t="6478" x="3692525" y="669925"/>
          <p14:tracePt t="6494" x="3736975" y="663575"/>
          <p14:tracePt t="6510" x="3759200" y="657225"/>
          <p14:tracePt t="6527" x="3806825" y="644525"/>
          <p14:tracePt t="6543" x="3844925" y="631825"/>
          <p14:tracePt t="6561" x="3892550" y="612775"/>
          <p14:tracePt t="6577" x="3962400" y="606425"/>
          <p14:tracePt t="6593" x="4006850" y="606425"/>
          <p14:tracePt t="6610" x="4025900" y="606425"/>
          <p14:tracePt t="7086" x="4041775" y="606425"/>
          <p14:tracePt t="7092" x="4060825" y="600075"/>
          <p14:tracePt t="7099" x="4095750" y="593725"/>
          <p14:tracePt t="7113" x="4168775" y="587375"/>
          <p14:tracePt t="7128" x="4251325" y="587375"/>
          <p14:tracePt t="7144" x="4311650" y="587375"/>
          <p14:tracePt t="7176" x="4467225" y="587375"/>
          <p14:tracePt t="7211" x="4600575" y="596900"/>
          <p14:tracePt t="7227" x="4689475" y="609600"/>
          <p14:tracePt t="7244" x="4740275" y="609600"/>
          <p14:tracePt t="7247" x="4759325" y="609600"/>
          <p14:tracePt t="7261" x="4794250" y="609600"/>
          <p14:tracePt t="7278" x="4879975" y="609600"/>
          <p14:tracePt t="7294" x="4924425" y="609600"/>
          <p14:tracePt t="7310" x="4953000" y="609600"/>
          <p14:tracePt t="7327" x="4987925" y="609600"/>
          <p14:tracePt t="7343" x="4997450" y="609600"/>
          <p14:tracePt t="7360" x="5006975" y="609600"/>
          <p14:tracePt t="7378" x="5019675" y="609600"/>
          <p14:tracePt t="7394" x="5041900" y="609600"/>
          <p14:tracePt t="7412" x="5057775" y="609600"/>
          <p14:tracePt t="7427" x="5067300" y="609600"/>
          <p14:tracePt t="7444" x="5083175" y="609600"/>
          <p14:tracePt t="7460" x="5092700" y="609600"/>
          <p14:tracePt t="7477" x="5105400" y="609600"/>
          <p14:tracePt t="7494" x="5121275" y="609600"/>
          <p14:tracePt t="7512" x="5162550" y="609600"/>
          <p14:tracePt t="7528" x="5178425" y="609600"/>
          <p14:tracePt t="7545" x="5200650" y="609600"/>
          <p14:tracePt t="7561" x="5213350" y="609600"/>
          <p14:tracePt t="7577" x="5222875" y="609600"/>
          <p14:tracePt t="7897" x="5232400" y="609600"/>
          <p14:tracePt t="7904" x="5238750" y="609600"/>
          <p14:tracePt t="7912" x="5245100" y="609600"/>
          <p14:tracePt t="7927" x="5248275" y="609600"/>
          <p14:tracePt t="7944" x="5254625" y="609600"/>
          <p14:tracePt t="8361" x="5302250" y="631825"/>
          <p14:tracePt t="8368" x="5384800" y="666750"/>
          <p14:tracePt t="8377" x="5457825" y="704850"/>
          <p14:tracePt t="8394" x="5556250" y="746125"/>
          <p14:tracePt t="8410" x="5695950" y="793750"/>
          <p14:tracePt t="8427" x="5788025" y="793750"/>
          <p14:tracePt t="8444" x="5915025" y="793750"/>
          <p14:tracePt t="8476" x="6200775" y="746125"/>
          <p14:tracePt t="8511" x="6400800" y="746125"/>
          <p14:tracePt t="8527" x="6438900" y="746125"/>
          <p14:tracePt t="8544" x="6467475" y="746125"/>
          <p14:tracePt t="8560" x="6502400" y="736600"/>
          <p14:tracePt t="8576" x="6530975" y="730250"/>
          <p14:tracePt t="8594" x="6553200" y="723900"/>
          <p14:tracePt t="8610" x="6604000" y="717550"/>
          <p14:tracePt t="8627" x="6632575" y="717550"/>
          <p14:tracePt t="8644" x="6654800" y="717550"/>
          <p14:tracePt t="8661" x="6692900" y="717550"/>
          <p14:tracePt t="8677" x="6708775" y="717550"/>
          <p14:tracePt t="8694" x="6724650" y="701675"/>
          <p14:tracePt t="8710" x="6759575" y="688975"/>
          <p14:tracePt t="8726" x="6781800" y="682625"/>
          <p14:tracePt t="8744" x="6813550" y="673100"/>
          <p14:tracePt t="8761" x="6838950" y="654050"/>
          <p14:tracePt t="8777" x="6851650" y="650875"/>
          <p14:tracePt t="8795" x="6870700" y="650875"/>
          <p14:tracePt t="8811" x="6880225" y="644525"/>
          <p14:tracePt t="8827" x="6883400" y="644525"/>
          <p14:tracePt t="8844" x="6889750" y="641350"/>
          <p14:tracePt t="8860" x="6899275" y="635000"/>
          <p14:tracePt t="8877" x="6908800" y="625475"/>
          <p14:tracePt t="8895" x="6921500" y="606425"/>
          <p14:tracePt t="8911" x="6921500" y="596900"/>
          <p14:tracePt t="8927" x="6921500" y="584200"/>
          <p14:tracePt t="8945" x="6921500" y="571500"/>
          <p14:tracePt t="8961" x="6921500" y="565150"/>
          <p14:tracePt t="9160" x="6921500" y="561975"/>
          <p14:tracePt t="9203" x="6921500" y="555625"/>
          <p14:tracePt t="9259" x="6921500" y="552450"/>
          <p14:tracePt t="9281" x="6918325" y="552450"/>
          <p14:tracePt t="9287" x="6915150" y="546100"/>
          <p14:tracePt t="9294" x="6902450" y="546100"/>
          <p14:tracePt t="9310" x="6892925" y="546100"/>
          <p14:tracePt t="9326" x="6883400" y="546100"/>
          <p14:tracePt t="9344" x="6870700" y="546100"/>
          <p14:tracePt t="9360" x="6854825" y="546100"/>
          <p14:tracePt t="9377" x="6848475" y="546100"/>
          <p14:tracePt t="9431" x="6848475" y="542925"/>
          <p14:tracePt t="9545" x="6848475" y="536575"/>
          <p14:tracePt t="12512" x="6737350" y="520700"/>
          <p14:tracePt t="12519" x="6473825" y="492125"/>
          <p14:tracePt t="12527" x="6229350" y="466725"/>
          <p14:tracePt t="12547" x="5216525" y="479425"/>
          <p14:tracePt t="12565" x="4394200" y="644525"/>
          <p14:tracePt t="12584" x="3225800" y="1022350"/>
          <p14:tracePt t="12612" x="2219325" y="1609725"/>
          <p14:tracePt t="12646" x="1685925" y="2076450"/>
          <p14:tracePt t="12663" x="1587500" y="2171700"/>
          <p14:tracePt t="12925" x="1565275" y="2136775"/>
          <p14:tracePt t="12933" x="1530350" y="2073275"/>
          <p14:tracePt t="12944" x="1485900" y="2032000"/>
          <p14:tracePt t="12960" x="1377950" y="1905000"/>
          <p14:tracePt t="12976" x="1317625" y="1863725"/>
          <p14:tracePt t="12993" x="1250950" y="1825625"/>
          <p14:tracePt t="13009" x="1174750" y="1790700"/>
          <p14:tracePt t="13026" x="1130300" y="1771650"/>
          <p14:tracePt t="13043" x="1098550" y="1758950"/>
          <p14:tracePt t="13059" x="1057275" y="1758950"/>
          <p14:tracePt t="13076" x="1038225" y="1758950"/>
          <p14:tracePt t="13093" x="1006475" y="1758950"/>
          <p14:tracePt t="13110" x="981075" y="1758950"/>
          <p14:tracePt t="13127" x="952500" y="1758950"/>
          <p14:tracePt t="13144" x="927100" y="1746250"/>
          <p14:tracePt t="13161" x="885825" y="1733550"/>
          <p14:tracePt t="13177" x="863600" y="1733550"/>
          <p14:tracePt t="13193" x="854075" y="1733550"/>
          <p14:tracePt t="13210" x="835025" y="1733550"/>
          <p14:tracePt t="13227" x="825500" y="1733550"/>
          <p14:tracePt t="13243" x="815975" y="1739900"/>
          <p14:tracePt t="13259" x="800100" y="1755775"/>
          <p14:tracePt t="13276" x="790575" y="1765300"/>
          <p14:tracePt t="13293" x="790575" y="1781175"/>
          <p14:tracePt t="13310" x="819150" y="1822450"/>
          <p14:tracePt t="13327" x="914400" y="1898650"/>
          <p14:tracePt t="13331" x="977900" y="1946275"/>
          <p14:tracePt t="13343" x="1038225" y="1981200"/>
          <p14:tracePt t="13360" x="1266825" y="2070100"/>
          <p14:tracePt t="13376" x="1365250" y="2105025"/>
          <p14:tracePt t="13393" x="1428750" y="2111375"/>
          <p14:tracePt t="13410" x="1498600" y="2111375"/>
          <p14:tracePt t="13426" x="1520825" y="2095500"/>
          <p14:tracePt t="13444" x="1558925" y="2076450"/>
          <p14:tracePt t="13460" x="1603375" y="2032000"/>
          <p14:tracePt t="13476" x="1628775" y="2009775"/>
          <p14:tracePt t="13493" x="1660525" y="1984375"/>
          <p14:tracePt t="13509" x="1682750" y="1955800"/>
          <p14:tracePt t="13526" x="1692275" y="1933575"/>
          <p14:tracePt t="13544" x="1704975" y="1901825"/>
          <p14:tracePt t="13560" x="1711325" y="1854200"/>
          <p14:tracePt t="13577" x="1711325" y="1831975"/>
          <p14:tracePt t="13595" x="1711325" y="1812925"/>
          <p14:tracePt t="13610" x="1711325" y="1797050"/>
          <p14:tracePt t="13626" x="1708150" y="1787525"/>
          <p14:tracePt t="13643" x="1698625" y="1778000"/>
          <p14:tracePt t="13660" x="1685925" y="1762125"/>
          <p14:tracePt t="13677" x="1673225" y="1746250"/>
          <p14:tracePt t="13695" x="1654175" y="1730375"/>
          <p14:tracePt t="13710" x="1644650" y="1720850"/>
          <p14:tracePt t="13727" x="1635125" y="1711325"/>
          <p14:tracePt t="13743" x="1625600" y="1695450"/>
          <p14:tracePt t="13760" x="1603375" y="1679575"/>
          <p14:tracePt t="13776" x="1593850" y="1670050"/>
          <p14:tracePt t="13794" x="1577975" y="1628775"/>
          <p14:tracePt t="13810" x="1565275" y="1593850"/>
          <p14:tracePt t="13827" x="1543050" y="1546225"/>
          <p14:tracePt t="13844" x="1527175" y="1504950"/>
          <p14:tracePt t="13860" x="1520825" y="1495425"/>
          <p14:tracePt t="13877" x="1520825" y="1489075"/>
          <p14:tracePt t="13894" x="1508125" y="1489075"/>
          <p14:tracePt t="13909" x="1492250" y="1489075"/>
          <p14:tracePt t="13926" x="1476375" y="1489075"/>
          <p14:tracePt t="13944" x="1425575" y="1504950"/>
          <p14:tracePt t="13960" x="1387475" y="1517650"/>
          <p14:tracePt t="13977" x="1343025" y="1543050"/>
          <p14:tracePt t="13994" x="1273175" y="1600200"/>
          <p14:tracePt t="14010" x="1216025" y="1679575"/>
          <p14:tracePt t="14027" x="1168400" y="1771650"/>
          <p14:tracePt t="14043" x="1104900" y="1879600"/>
          <p14:tracePt t="14059" x="1066800" y="1949450"/>
          <p14:tracePt t="14076" x="1038225" y="2016125"/>
          <p14:tracePt t="14094" x="1012825" y="2073275"/>
          <p14:tracePt t="14110" x="993775" y="2095500"/>
          <p14:tracePt t="14127" x="984250" y="2111375"/>
          <p14:tracePt t="14144" x="977900" y="2133600"/>
          <p14:tracePt t="14160" x="977900" y="2143125"/>
          <p14:tracePt t="14176" x="977900" y="2152650"/>
          <p14:tracePt t="14193" x="977900" y="2171700"/>
          <p14:tracePt t="14209" x="977900" y="2181225"/>
          <p14:tracePt t="14226" x="977900" y="2193925"/>
          <p14:tracePt t="14243" x="977900" y="2203450"/>
          <p14:tracePt t="14345" x="977900" y="220662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2538413" y="0"/>
            <a:ext cx="6605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pt-BR" altLang="fr-FR" sz="2800" i="1">
                <a:solidFill>
                  <a:srgbClr val="FF0000"/>
                </a:solidFill>
              </a:rPr>
              <a:t>Triticum turgidum  </a:t>
            </a:r>
            <a:r>
              <a:rPr lang="pt-BR" altLang="fr-FR" sz="2800">
                <a:solidFill>
                  <a:srgbClr val="FF0000"/>
                </a:solidFill>
              </a:rPr>
              <a:t>subsp</a:t>
            </a:r>
            <a:r>
              <a:rPr lang="pt-BR" altLang="fr-FR" sz="2800" i="1">
                <a:solidFill>
                  <a:srgbClr val="FF0000"/>
                </a:solidFill>
              </a:rPr>
              <a:t>. durum</a:t>
            </a:r>
            <a:r>
              <a:rPr lang="pt-BR" altLang="fr-FR" sz="2800" b="0"/>
              <a:t> , blé dur</a:t>
            </a:r>
            <a:endParaRPr lang="fr-FR" altLang="fr-FR" sz="2800"/>
          </a:p>
        </p:txBody>
      </p:sp>
      <p:pic>
        <p:nvPicPr>
          <p:cNvPr id="81923" name="Picture 2" descr="http://www.larousse.fr/encyclopedie/data/images/1314124-Bl%C3%A9_du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1500188"/>
            <a:ext cx="8074025"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http://www.terre-net.fr/ulf/TNM_Biblio/fiche_91483/fiches_Ble_Grains_Vues_plus_eloignees_horizontales_4.JPG"/>
          <p:cNvPicPr>
            <a:picLocks noChangeAspect="1" noChangeArrowheads="1"/>
          </p:cNvPicPr>
          <p:nvPr/>
        </p:nvPicPr>
        <p:blipFill>
          <a:blip r:embed="rId5">
            <a:extLst>
              <a:ext uri="{28A0092B-C50C-407E-A947-70E740481C1C}">
                <a14:useLocalDpi xmlns:a14="http://schemas.microsoft.com/office/drawing/2010/main" val="0"/>
              </a:ext>
            </a:extLst>
          </a:blip>
          <a:srcRect l="32610" t="57832" r="43594" b="1418"/>
          <a:stretch>
            <a:fillRect/>
          </a:stretch>
        </p:blipFill>
        <p:spPr bwMode="auto">
          <a:xfrm>
            <a:off x="0" y="571500"/>
            <a:ext cx="32289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55"/>
    </mc:Choice>
    <mc:Fallback>
      <p:transition spd="slow" advTm="14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55" x="1006475" y="2197100"/>
          <p14:tracePt t="1962" x="1054100" y="2181225"/>
          <p14:tracePt t="1969" x="1104900" y="2165350"/>
          <p14:tracePt t="1986" x="1216025" y="2105025"/>
          <p14:tracePt t="2002" x="1298575" y="2038350"/>
          <p14:tracePt t="2019" x="1441450" y="1866900"/>
          <p14:tracePt t="2052" x="1644650" y="1581150"/>
          <p14:tracePt t="2090" x="1797050" y="1041400"/>
          <p14:tracePt t="2104" x="1739900" y="819150"/>
          <p14:tracePt t="2120" x="1647825" y="660400"/>
          <p14:tracePt t="2135" x="1543050" y="492125"/>
          <p14:tracePt t="2152" x="1450975" y="355600"/>
          <p14:tracePt t="2169" x="1336675" y="238125"/>
          <p14:tracePt t="2185" x="1285875" y="187325"/>
          <p14:tracePt t="2203" x="1254125" y="165100"/>
          <p14:tracePt t="2219" x="1209675" y="127000"/>
          <p14:tracePt t="2236" x="1187450" y="114300"/>
          <p14:tracePt t="2252" x="1155700" y="101600"/>
          <p14:tracePt t="2268" x="1108075" y="82550"/>
          <p14:tracePt t="2285" x="1069975" y="63500"/>
          <p14:tracePt t="2302" x="1016000" y="57150"/>
          <p14:tracePt t="2318" x="923925" y="57150"/>
          <p14:tracePt t="2335" x="885825" y="57150"/>
          <p14:tracePt t="2352" x="847725" y="60325"/>
          <p14:tracePt t="2369" x="800100" y="85725"/>
          <p14:tracePt t="2385" x="768350" y="98425"/>
          <p14:tracePt t="2402" x="736600" y="111125"/>
          <p14:tracePt t="2418" x="711200" y="127000"/>
          <p14:tracePt t="2435" x="698500" y="142875"/>
          <p14:tracePt t="2452" x="695325" y="152400"/>
          <p14:tracePt t="2469" x="717550" y="203200"/>
          <p14:tracePt t="2486" x="749300" y="225425"/>
          <p14:tracePt t="2796" x="854075" y="254000"/>
          <p14:tracePt t="2803" x="984250" y="282575"/>
          <p14:tracePt t="2810" x="1133475" y="339725"/>
          <p14:tracePt t="2818" x="1247775" y="368300"/>
          <p14:tracePt t="2835" x="1587500" y="463550"/>
          <p14:tracePt t="2853" x="1981200" y="546100"/>
          <p14:tracePt t="2870" x="2282825" y="581025"/>
          <p14:tracePt t="2887" x="2584450" y="600075"/>
          <p14:tracePt t="2902" x="3025775" y="631825"/>
          <p14:tracePt t="2920" x="3302000" y="663575"/>
          <p14:tracePt t="2935" x="3498850" y="682625"/>
          <p14:tracePt t="2952" x="3762375" y="708025"/>
          <p14:tracePt t="2969" x="3905250" y="727075"/>
          <p14:tracePt t="2985" x="4022725" y="752475"/>
          <p14:tracePt t="3002" x="4168775" y="774700"/>
          <p14:tracePt t="3019" x="4241800" y="790575"/>
          <p14:tracePt t="3035" x="4298950" y="803275"/>
          <p14:tracePt t="3052" x="4356100" y="828675"/>
          <p14:tracePt t="3069" x="4384675" y="828675"/>
          <p14:tracePt t="3085" x="4394200" y="828675"/>
          <p14:tracePt t="3088" x="4400550" y="828675"/>
          <p14:tracePt t="3102" x="4410075" y="828675"/>
          <p14:tracePt t="3224" x="4410075" y="822325"/>
          <p14:tracePt t="3260" x="4406900" y="812800"/>
          <p14:tracePt t="3267" x="4403725" y="812800"/>
          <p14:tracePt t="3274" x="4397375" y="812800"/>
          <p14:tracePt t="3285" x="4391025" y="812800"/>
          <p14:tracePt t="3645" x="4435475" y="812800"/>
          <p14:tracePt t="3653" x="4505325" y="812800"/>
          <p14:tracePt t="3669" x="4635500" y="787400"/>
          <p14:tracePt t="3687" x="4838700" y="723900"/>
          <p14:tracePt t="3703" x="4946650" y="688975"/>
          <p14:tracePt t="3735" x="5111750" y="628650"/>
          <p14:tracePt t="3768" x="5238750" y="600075"/>
          <p14:tracePt t="3785" x="5283200" y="600075"/>
          <p14:tracePt t="3802" x="5324475" y="600075"/>
          <p14:tracePt t="3818" x="5346700" y="600075"/>
          <p14:tracePt t="3835" x="5368925" y="600075"/>
          <p14:tracePt t="3851" x="5397500" y="600075"/>
          <p14:tracePt t="3869" x="5407025" y="596900"/>
          <p14:tracePt t="3885" x="5416550" y="596900"/>
          <p14:tracePt t="3902" x="5435600" y="596900"/>
          <p14:tracePt t="3918" x="5441950" y="596900"/>
          <p14:tracePt t="3936" x="5454650" y="596900"/>
          <p14:tracePt t="3952" x="5464175" y="596900"/>
          <p14:tracePt t="3968" x="5480050" y="596900"/>
          <p14:tracePt t="3986" x="5486400" y="596900"/>
          <p14:tracePt t="4023" x="5489575" y="596900"/>
          <p14:tracePt t="4036" x="5495925" y="596900"/>
          <p14:tracePt t="4052" x="5514975" y="581025"/>
          <p14:tracePt t="4068" x="5546725" y="568325"/>
          <p14:tracePt t="4086" x="5600700" y="568325"/>
          <p14:tracePt t="4102" x="5629275" y="568325"/>
          <p14:tracePt t="4119" x="5661025" y="568325"/>
          <p14:tracePt t="4136" x="5692775" y="568325"/>
          <p14:tracePt t="4152" x="5721350" y="568325"/>
          <p14:tracePt t="4168" x="5753100" y="555625"/>
          <p14:tracePt t="4186" x="5838825" y="549275"/>
          <p14:tracePt t="4202" x="5889625" y="549275"/>
          <p14:tracePt t="4219" x="5949950" y="549275"/>
          <p14:tracePt t="4236" x="6013450" y="549275"/>
          <p14:tracePt t="4253" x="6042025" y="549275"/>
          <p14:tracePt t="4268" x="6057900" y="549275"/>
          <p14:tracePt t="4286" x="6070600" y="549275"/>
          <p14:tracePt t="4301" x="6086475" y="549275"/>
          <p14:tracePt t="4318" x="6108700" y="549275"/>
          <p14:tracePt t="4336" x="6172200" y="565150"/>
          <p14:tracePt t="4351" x="6226175" y="577850"/>
          <p14:tracePt t="4368" x="6264275" y="596900"/>
          <p14:tracePt t="4386" x="6305550" y="596900"/>
          <p14:tracePt t="4402" x="6315075" y="596900"/>
          <p14:tracePt t="4419" x="6330950" y="603250"/>
          <p14:tracePt t="4435" x="6337300" y="606425"/>
          <p14:tracePt t="4780" x="6381750" y="606425"/>
          <p14:tracePt t="4790" x="6461125" y="606425"/>
          <p14:tracePt t="4802" x="6632575" y="600075"/>
          <p14:tracePt t="4819" x="6807200" y="584200"/>
          <p14:tracePt t="4836" x="7016750" y="555625"/>
          <p14:tracePt t="4869" x="7219950" y="523875"/>
          <p14:tracePt t="4901" x="7321550" y="523875"/>
          <p14:tracePt t="4918" x="7350125" y="523875"/>
          <p14:tracePt t="4935" x="7369175" y="523875"/>
          <p14:tracePt t="4951" x="7378700" y="523875"/>
          <p14:tracePt t="4968" x="7391400" y="523875"/>
          <p14:tracePt t="5208" x="7375525" y="523875"/>
          <p14:tracePt t="5214" x="7350125" y="523875"/>
          <p14:tracePt t="5222" x="7331075" y="523875"/>
          <p14:tracePt t="5236" x="7286625" y="523875"/>
          <p14:tracePt t="5251" x="7251700" y="523875"/>
          <p14:tracePt t="5268" x="7219950" y="523875"/>
          <p14:tracePt t="5285" x="7188200" y="523875"/>
          <p14:tracePt t="5301" x="7153275" y="523875"/>
          <p14:tracePt t="5319" x="7131050" y="523875"/>
          <p14:tracePt t="5335" x="7083425" y="523875"/>
          <p14:tracePt t="5351" x="7051675" y="523875"/>
          <p14:tracePt t="5368" x="7032625" y="523875"/>
          <p14:tracePt t="5385" x="7016750" y="523875"/>
          <p14:tracePt t="5402" x="7000875" y="523875"/>
          <p14:tracePt t="5420" x="6988175" y="523875"/>
          <p14:tracePt t="5456" x="6988175" y="533400"/>
          <p14:tracePt t="5470" x="7004050" y="533400"/>
          <p14:tracePt t="5486" x="7042150" y="539750"/>
          <p14:tracePt t="5502" x="7077075" y="539750"/>
          <p14:tracePt t="5519" x="7112000" y="539750"/>
          <p14:tracePt t="5535" x="7131050" y="539750"/>
          <p14:tracePt t="5551" x="7140575" y="539750"/>
          <p14:tracePt t="5569" x="7150100" y="539750"/>
          <p14:tracePt t="5585" x="7165975" y="539750"/>
          <p14:tracePt t="5601" x="7181850" y="539750"/>
          <p14:tracePt t="5619" x="7197725" y="539750"/>
          <p14:tracePt t="5652" x="7200900" y="539750"/>
          <p14:tracePt t="5692" x="7207250" y="539750"/>
          <p14:tracePt t="5700" x="7210425" y="539750"/>
          <p14:tracePt t="5706" x="7216775" y="539750"/>
          <p14:tracePt t="5720" x="7245350" y="523875"/>
          <p14:tracePt t="5736" x="7289800" y="511175"/>
          <p14:tracePt t="5752" x="7353300" y="511175"/>
          <p14:tracePt t="5769" x="7458075" y="495300"/>
          <p14:tracePt t="5785" x="7540625" y="495300"/>
          <p14:tracePt t="5801" x="7626350" y="479425"/>
          <p14:tracePt t="5819" x="7747000" y="473075"/>
          <p14:tracePt t="5835" x="7791450" y="466725"/>
          <p14:tracePt t="5852" x="7845425" y="450850"/>
          <p14:tracePt t="5870" x="7921625" y="450850"/>
          <p14:tracePt t="5886" x="7985125" y="444500"/>
          <p14:tracePt t="5902" x="8026400" y="444500"/>
          <p14:tracePt t="5919" x="8074025" y="438150"/>
          <p14:tracePt t="5935" x="8096250" y="438150"/>
          <p14:tracePt t="5951" x="8105775" y="438150"/>
          <p14:tracePt t="5970" x="8134350" y="438150"/>
          <p14:tracePt t="5985" x="8153400" y="438150"/>
          <p14:tracePt t="6002" x="8185150" y="438150"/>
          <p14:tracePt t="6019" x="8216900" y="438150"/>
          <p14:tracePt t="6036" x="8255000" y="438150"/>
          <p14:tracePt t="6052" x="8274050" y="438150"/>
          <p14:tracePt t="6069" x="8315325" y="441325"/>
          <p14:tracePt t="6086" x="8353425" y="460375"/>
          <p14:tracePt t="6102" x="8385175" y="466725"/>
          <p14:tracePt t="6119" x="8439150" y="479425"/>
          <p14:tracePt t="6135" x="8477250" y="492125"/>
          <p14:tracePt t="6152" x="8515350" y="504825"/>
          <p14:tracePt t="6169" x="8578850" y="511175"/>
          <p14:tracePt t="6186" x="8623300" y="511175"/>
          <p14:tracePt t="6202" x="8651875" y="511175"/>
          <p14:tracePt t="6218" x="8693150" y="511175"/>
          <p14:tracePt t="6235" x="8721725" y="511175"/>
          <p14:tracePt t="6252" x="8731250" y="511175"/>
          <p14:tracePt t="6269" x="8753475" y="520700"/>
          <p14:tracePt t="6286" x="8772525" y="527050"/>
          <p14:tracePt t="6302" x="8782050" y="530225"/>
          <p14:tracePt t="6319" x="8797925" y="530225"/>
          <p14:tracePt t="6361" x="8804275" y="530225"/>
          <p14:tracePt t="6441" x="8804275" y="536575"/>
          <p14:tracePt t="6504" x="8807450" y="536575"/>
          <p14:tracePt t="6940" x="8750300" y="542925"/>
          <p14:tracePt t="6946" x="8645525" y="552450"/>
          <p14:tracePt t="6954" x="8531225" y="552450"/>
          <p14:tracePt t="6969" x="8226425" y="574675"/>
          <p14:tracePt t="6991" x="7508875" y="612775"/>
          <p14:tracePt t="7006" x="7010400" y="641350"/>
          <p14:tracePt t="7028" x="6280150" y="720725"/>
          <p14:tracePt t="7054" x="5572125" y="825500"/>
          <p14:tracePt t="7088" x="5054600" y="1000125"/>
          <p14:tracePt t="7103" x="4886325" y="1082675"/>
          <p14:tracePt t="7119" x="4740275" y="1155700"/>
          <p14:tracePt t="7135" x="4638675" y="1225550"/>
          <p14:tracePt t="7152" x="4527550" y="1304925"/>
          <p14:tracePt t="7169" x="4483100" y="1346200"/>
          <p14:tracePt t="7186" x="4460875" y="1368425"/>
          <p14:tracePt t="7202" x="4438650" y="1397000"/>
          <p14:tracePt t="7518" x="4419600" y="1387475"/>
          <p14:tracePt t="7525" x="4381500" y="1374775"/>
          <p14:tracePt t="7536" x="4333875" y="1355725"/>
          <p14:tracePt t="7552" x="4171950" y="1298575"/>
          <p14:tracePt t="7569" x="4089400" y="1282700"/>
          <p14:tracePt t="7585" x="4003675" y="1266825"/>
          <p14:tracePt t="7602" x="3867150" y="1235075"/>
          <p14:tracePt t="7635" x="3629025" y="1184275"/>
          <p14:tracePt t="7638" x="3536950" y="1174750"/>
          <p14:tracePt t="7668" x="3257550" y="1130300"/>
          <p14:tracePt t="7686" x="3162300" y="1130300"/>
          <p14:tracePt t="7702" x="3067050" y="1130300"/>
          <p14:tracePt t="7718" x="3006725" y="1130300"/>
          <p14:tracePt t="7735" x="2946400" y="1130300"/>
          <p14:tracePt t="7752" x="2825750" y="1114425"/>
          <p14:tracePt t="7770" x="2720975" y="1098550"/>
          <p14:tracePt t="7784" x="2613025" y="1089025"/>
          <p14:tracePt t="7801" x="2473325" y="1089025"/>
          <p14:tracePt t="7818" x="2393950" y="1089025"/>
          <p14:tracePt t="7835" x="2330450" y="1089025"/>
          <p14:tracePt t="7851" x="2270125" y="1089025"/>
          <p14:tracePt t="7868" x="2225675" y="1089025"/>
          <p14:tracePt t="7886" x="2187575" y="1089025"/>
          <p14:tracePt t="7902" x="2098675" y="1069975"/>
          <p14:tracePt t="7918" x="2044700" y="1057275"/>
          <p14:tracePt t="7935" x="1981200" y="1047750"/>
          <p14:tracePt t="7951" x="1889125" y="1047750"/>
          <p14:tracePt t="7968" x="1828800" y="1047750"/>
          <p14:tracePt t="7987" x="1708150" y="1060450"/>
          <p14:tracePt t="8002" x="1612900" y="1076325"/>
          <p14:tracePt t="8018" x="1511300" y="1117600"/>
          <p14:tracePt t="8035" x="1425575" y="1143000"/>
          <p14:tracePt t="8052" x="1330325" y="1193800"/>
          <p14:tracePt t="8068" x="1260475" y="1225550"/>
          <p14:tracePt t="8085" x="1216025" y="1250950"/>
          <p14:tracePt t="8102" x="1177925" y="1282700"/>
          <p14:tracePt t="8118" x="1146175" y="1314450"/>
          <p14:tracePt t="8135" x="1123950" y="1336675"/>
          <p14:tracePt t="8152" x="1076325" y="1397000"/>
          <p14:tracePt t="8169" x="1057275" y="1441450"/>
          <p14:tracePt t="8185" x="1044575" y="1479550"/>
          <p14:tracePt t="8201" x="1019175" y="1568450"/>
          <p14:tracePt t="8218" x="1019175" y="1628775"/>
          <p14:tracePt t="8236" x="1060450" y="1724025"/>
          <p14:tracePt t="8252" x="1136650" y="1816100"/>
          <p14:tracePt t="8268" x="1276350" y="1936750"/>
          <p14:tracePt t="8286" x="1520825" y="2127250"/>
          <p14:tracePt t="8303" x="1692275" y="2241550"/>
          <p14:tracePt t="8320" x="1816100" y="2330450"/>
          <p14:tracePt t="8335" x="1971675" y="2435225"/>
          <p14:tracePt t="8352" x="2038350" y="2463800"/>
          <p14:tracePt t="8368" x="2076450" y="2482850"/>
          <p14:tracePt t="8386" x="2139950" y="2508250"/>
          <p14:tracePt t="8402" x="2193925" y="2520950"/>
          <p14:tracePt t="8419" x="2244725" y="2527300"/>
          <p14:tracePt t="8436" x="2336800" y="2549525"/>
          <p14:tracePt t="8452" x="2400300" y="2571750"/>
          <p14:tracePt t="8469" x="2463800" y="2584450"/>
          <p14:tracePt t="8486" x="2555875" y="2603500"/>
          <p14:tracePt t="8502" x="2619375" y="2613025"/>
          <p14:tracePt t="8519" x="2689225" y="2613025"/>
          <p14:tracePt t="8536" x="2819400" y="2600325"/>
          <p14:tracePt t="8552" x="2905125" y="2584450"/>
          <p14:tracePt t="8568" x="2971800" y="2546350"/>
          <p14:tracePt t="8586" x="3044825" y="2527300"/>
          <p14:tracePt t="8602" x="3082925" y="2514600"/>
          <p14:tracePt t="8619" x="3105150" y="2501900"/>
          <p14:tracePt t="8623" x="3117850" y="2489200"/>
          <p14:tracePt t="8635" x="3127375" y="2479675"/>
          <p14:tracePt t="8652" x="3149600" y="2463800"/>
          <p14:tracePt t="8668" x="3175000" y="2435225"/>
          <p14:tracePt t="8685" x="3219450" y="2368550"/>
          <p14:tracePt t="8702" x="3244850" y="2327275"/>
          <p14:tracePt t="8719" x="3279775" y="2282825"/>
          <p14:tracePt t="8736" x="3321050" y="2197100"/>
          <p14:tracePt t="8752" x="3343275" y="2133600"/>
          <p14:tracePt t="8769" x="3355975" y="2070100"/>
          <p14:tracePt t="8785" x="3362325" y="2006600"/>
          <p14:tracePt t="8801" x="3362325" y="1984375"/>
          <p14:tracePt t="8818" x="3362325" y="1955800"/>
          <p14:tracePt t="8835" x="3362325" y="1927225"/>
          <p14:tracePt t="8852" x="3362325" y="1905000"/>
          <p14:tracePt t="8868" x="3355975" y="1882775"/>
          <p14:tracePt t="8885" x="3330575" y="1841500"/>
          <p14:tracePt t="8902" x="3311525" y="1803400"/>
          <p14:tracePt t="8919" x="3282950" y="1755775"/>
          <p14:tracePt t="8935" x="3222625" y="1685925"/>
          <p14:tracePt t="8951" x="3181350" y="1651000"/>
          <p14:tracePt t="8968" x="3143250" y="1619250"/>
          <p14:tracePt t="8985" x="3016250" y="1571625"/>
          <p14:tracePt t="9002" x="2908300" y="1546225"/>
          <p14:tracePt t="9019" x="2790825" y="1530350"/>
          <p14:tracePt t="9035" x="2673350" y="1530350"/>
          <p14:tracePt t="9052" x="2613025" y="1530350"/>
          <p14:tracePt t="9068" x="2552700" y="1530350"/>
          <p14:tracePt t="9085" x="2466975" y="1530350"/>
          <p14:tracePt t="9102" x="2413000" y="1539875"/>
          <p14:tracePt t="9118" x="2359025" y="1555750"/>
          <p14:tracePt t="9121" x="2333625" y="1562100"/>
          <p14:tracePt t="9135" x="2270125" y="1574800"/>
          <p14:tracePt t="9152" x="2206625" y="1587500"/>
          <p14:tracePt t="9168" x="2143125" y="1603375"/>
          <p14:tracePt t="9185" x="2076450" y="1635125"/>
          <p14:tracePt t="9202" x="2032000" y="1647825"/>
          <p14:tracePt t="9218" x="2006600" y="1660525"/>
          <p14:tracePt t="9235" x="1965325" y="1679575"/>
          <p14:tracePt t="9252" x="1943100" y="1689100"/>
          <p14:tracePt t="9268" x="1930400" y="1708150"/>
          <p14:tracePt t="9285" x="1911350" y="1720850"/>
          <p14:tracePt t="9302" x="1901825" y="1730375"/>
          <p14:tracePt t="9319" x="1892300" y="1739900"/>
          <p14:tracePt t="9336" x="1870075" y="1762125"/>
          <p14:tracePt t="9351" x="1860550" y="1771650"/>
          <p14:tracePt t="9368" x="1851025" y="1781175"/>
          <p14:tracePt t="9384" x="1841500" y="1803400"/>
          <p14:tracePt t="9401" x="1835150" y="1812925"/>
          <p14:tracePt t="9418" x="1835150" y="1822450"/>
          <p14:tracePt t="9435" x="1835150" y="1835150"/>
          <p14:tracePt t="9452" x="1835150" y="1851025"/>
          <p14:tracePt t="9469" x="1835150" y="1860550"/>
          <p14:tracePt t="9485" x="1835150" y="1892300"/>
          <p14:tracePt t="9501" x="1835150" y="1924050"/>
          <p14:tracePt t="9518" x="1838325" y="1946275"/>
          <p14:tracePt t="9534" x="1857375" y="1987550"/>
          <p14:tracePt t="9551" x="1866900" y="2012950"/>
          <p14:tracePt t="9568" x="1901825" y="2057400"/>
          <p14:tracePt t="9585" x="2000250" y="2190750"/>
          <p14:tracePt t="9602" x="2098675" y="2308225"/>
          <p14:tracePt t="9619" x="2197100" y="2422525"/>
          <p14:tracePt t="9622" x="2254250" y="2486025"/>
          <p14:tracePt t="9635" x="2339975" y="2593975"/>
          <p14:tracePt t="9651" x="2419350" y="2695575"/>
          <p14:tracePt t="9668" x="2466975" y="2778125"/>
          <p14:tracePt t="9685" x="2530475" y="2857500"/>
          <p14:tracePt t="9702" x="2581275" y="2908300"/>
          <p14:tracePt t="9720" x="2682875" y="3003550"/>
          <p14:tracePt t="9735" x="2752725" y="3057525"/>
          <p14:tracePt t="9752" x="2803525" y="3108325"/>
          <p14:tracePt t="9768" x="2844800" y="3149600"/>
          <p14:tracePt t="9784" x="2882900" y="3194050"/>
          <p14:tracePt t="9801" x="2892425" y="3203575"/>
          <p14:tracePt t="9818" x="2901950" y="3213100"/>
          <p14:tracePt t="9835" x="2901950" y="3232150"/>
          <p14:tracePt t="9869" x="2917825" y="3232150"/>
          <p14:tracePt t="9885" x="2927350" y="3232150"/>
          <p14:tracePt t="9901" x="2930525" y="3232150"/>
          <p14:tracePt t="9918" x="2940050" y="3232150"/>
          <p14:tracePt t="9963" x="2946400" y="3232150"/>
          <p14:tracePt t="10204" x="2946400" y="3219450"/>
          <p14:tracePt t="10219" x="2946400" y="3216275"/>
          <p14:tracePt t="10233" x="2946400" y="3209925"/>
          <p14:tracePt t="10249" x="2946400" y="3206750"/>
          <p14:tracePt t="10262" x="2946400" y="3200400"/>
          <p14:tracePt t="10292" x="2952750" y="3197225"/>
          <p14:tracePt t="10298" x="2952750" y="3190875"/>
          <p14:tracePt t="10305" x="2955925" y="3187700"/>
          <p14:tracePt t="10319" x="2968625" y="3171825"/>
          <p14:tracePt t="10335" x="2971800" y="3155950"/>
          <p14:tracePt t="10351" x="2978150" y="3124200"/>
          <p14:tracePt t="10368" x="2984500" y="3063875"/>
          <p14:tracePt t="10384" x="2984500" y="3019425"/>
          <p14:tracePt t="10401" x="2997200" y="2965450"/>
          <p14:tracePt t="10419" x="3016250" y="2901950"/>
          <p14:tracePt t="10435" x="3035300" y="2876550"/>
          <p14:tracePt t="10452" x="3048000" y="2844800"/>
          <p14:tracePt t="10468" x="3057525" y="2813050"/>
          <p14:tracePt t="10484" x="3057525" y="2774950"/>
          <p14:tracePt t="10501" x="3057525" y="2736850"/>
          <p14:tracePt t="10519" x="3057525" y="2705100"/>
          <p14:tracePt t="10535" x="3057525" y="2676525"/>
          <p14:tracePt t="10552" x="3057525" y="2667000"/>
          <p14:tracePt t="10568" x="3057525" y="2651125"/>
          <p14:tracePt t="10585" x="3057525" y="2641600"/>
          <p14:tracePt t="10601" x="3057525" y="2619375"/>
          <p14:tracePt t="10618" x="3057525" y="2606675"/>
          <p14:tracePt t="10634" x="3044825" y="2578100"/>
          <p14:tracePt t="10651" x="3032125" y="2552700"/>
          <p14:tracePt t="10669" x="3009900" y="2517775"/>
          <p14:tracePt t="10685" x="2997200" y="2492375"/>
          <p14:tracePt t="10702" x="2978150" y="2447925"/>
          <p14:tracePt t="10719" x="2930525" y="2371725"/>
          <p14:tracePt t="10735" x="2901950" y="2305050"/>
          <p14:tracePt t="10751" x="2863850" y="2235200"/>
          <p14:tracePt t="10768" x="2813050" y="2149475"/>
          <p14:tracePt t="10785" x="2794000" y="2111375"/>
          <p14:tracePt t="10802" x="2781300" y="2066925"/>
          <p14:tracePt t="10819" x="2762250" y="2003425"/>
          <p14:tracePt t="10835" x="2740025" y="1949450"/>
          <p14:tracePt t="10852" x="2733675" y="1911350"/>
          <p14:tracePt t="10868" x="2733675" y="1857375"/>
          <p14:tracePt t="10884" x="2733675" y="1825625"/>
          <p14:tracePt t="10901" x="2733675" y="1809750"/>
          <p14:tracePt t="10918" x="2733675" y="1784350"/>
          <p14:tracePt t="10934" x="2733675" y="1762125"/>
          <p14:tracePt t="10951" x="2733675" y="1727200"/>
          <p14:tracePt t="10969" x="2714625" y="1663700"/>
          <p14:tracePt t="10985" x="2701925" y="1625600"/>
          <p14:tracePt t="11001" x="2689225" y="1581150"/>
          <p14:tracePt t="11018" x="2635250" y="1511300"/>
          <p14:tracePt t="11034" x="2587625" y="1470025"/>
          <p14:tracePt t="11051" x="2530475" y="1441450"/>
          <p14:tracePt t="11068" x="2435225" y="1390650"/>
          <p14:tracePt t="11084" x="2355850" y="1358900"/>
          <p14:tracePt t="11101" x="2292350" y="1339850"/>
          <p14:tracePt t="11118" x="2187575" y="1301750"/>
          <p14:tracePt t="11134" x="2127250" y="1301750"/>
          <p14:tracePt t="11151" x="2044700" y="1304925"/>
          <p14:tracePt t="11168" x="1911350" y="1346200"/>
          <p14:tracePt t="11185" x="1844675" y="1374775"/>
          <p14:tracePt t="11203" x="1778000" y="1422400"/>
          <p14:tracePt t="11219" x="1730375" y="1447800"/>
          <p14:tracePt t="11235" x="1692275" y="1479550"/>
          <p14:tracePt t="11253" x="1625600" y="1520825"/>
          <p14:tracePt t="11268" x="1577975" y="1555750"/>
          <p14:tracePt t="11284" x="1530350" y="1581150"/>
          <p14:tracePt t="11301" x="1492250" y="1612900"/>
          <p14:tracePt t="11318" x="1431925" y="1654175"/>
          <p14:tracePt t="11335" x="1400175" y="1685925"/>
          <p14:tracePt t="11353" x="1362075" y="1736725"/>
          <p14:tracePt t="11368" x="1330325" y="1768475"/>
          <p14:tracePt t="11385" x="1304925" y="1800225"/>
          <p14:tracePt t="11402" x="1266825" y="1866900"/>
          <p14:tracePt t="11418" x="1254125" y="1895475"/>
          <p14:tracePt t="11435" x="1241425" y="1933575"/>
          <p14:tracePt t="11452" x="1235075" y="1981200"/>
          <p14:tracePt t="11468" x="1235075" y="2019300"/>
          <p14:tracePt t="11485" x="1235075" y="2063750"/>
          <p14:tracePt t="11501" x="1250950" y="2120900"/>
          <p14:tracePt t="11517" x="1263650" y="2149475"/>
          <p14:tracePt t="11534" x="1270000" y="2187575"/>
          <p14:tracePt t="11550" x="1282700" y="2209800"/>
          <p14:tracePt t="11567" x="1292225" y="2251075"/>
          <p14:tracePt t="11584" x="1298575" y="2266950"/>
          <p14:tracePt t="11600" x="1308100" y="2276475"/>
          <p14:tracePt t="11617" x="1323975" y="2298700"/>
          <p14:tracePt t="11634" x="1339850" y="2308225"/>
          <p14:tracePt t="11650" x="1349375" y="2317750"/>
          <p14:tracePt t="11652" x="1352550" y="2324100"/>
          <p14:tracePt t="11667" x="1365250" y="2324100"/>
          <p14:tracePt t="11684" x="1374775" y="23241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0" y="357188"/>
            <a:ext cx="9144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fr-FR" altLang="fr-FR" i="1">
                <a:solidFill>
                  <a:srgbClr val="FF0000"/>
                </a:solidFill>
              </a:rPr>
              <a:t>Orchidaceae</a:t>
            </a:r>
          </a:p>
          <a:p>
            <a:pPr algn="ctr" eaLnBrk="1" hangingPunct="1"/>
            <a:endParaRPr lang="fr-FR" altLang="fr-FR" i="1">
              <a:solidFill>
                <a:srgbClr val="FF0000"/>
              </a:solidFill>
            </a:endParaRPr>
          </a:p>
          <a:p>
            <a:pPr eaLnBrk="1" hangingPunct="1"/>
            <a:r>
              <a:rPr lang="fr-FR" altLang="fr-FR" sz="2400"/>
              <a:t>&gt; 20 000 espèces à l’échelle mondiale</a:t>
            </a:r>
          </a:p>
          <a:p>
            <a:pPr eaLnBrk="1" hangingPunct="1"/>
            <a:r>
              <a:rPr lang="fr-FR" altLang="fr-FR" sz="2400"/>
              <a:t>*pl. terrestres, épiphytes, parasites,…</a:t>
            </a:r>
          </a:p>
          <a:p>
            <a:pPr eaLnBrk="1" hangingPunct="1"/>
            <a:r>
              <a:rPr lang="fr-FR" altLang="fr-FR" sz="2400"/>
              <a:t>*en général 2 tubercules ovoïdes chez les espèces terrestres</a:t>
            </a:r>
          </a:p>
          <a:p>
            <a:pPr eaLnBrk="1" hangingPunct="1"/>
            <a:r>
              <a:rPr lang="fr-FR" altLang="fr-FR" sz="2400"/>
              <a:t>* symbiose avec champignon (</a:t>
            </a:r>
            <a:r>
              <a:rPr lang="fr-FR" altLang="fr-FR" sz="2400" i="1"/>
              <a:t>Rhizoctonia)</a:t>
            </a:r>
          </a:p>
          <a:p>
            <a:pPr eaLnBrk="1" hangingPunct="1"/>
            <a:r>
              <a:rPr lang="fr-FR" altLang="fr-FR" sz="2400"/>
              <a:t>*fl. Zygomorphe à périanthe dialytépale à 1T interne développé nommé  </a:t>
            </a:r>
            <a:r>
              <a:rPr lang="fr-FR" altLang="fr-FR" sz="2400">
                <a:solidFill>
                  <a:srgbClr val="FF0000"/>
                </a:solidFill>
              </a:rPr>
              <a:t>labelle</a:t>
            </a:r>
          </a:p>
          <a:p>
            <a:pPr eaLnBrk="1" hangingPunct="1">
              <a:buFont typeface="Arial" panose="020B0604020202020204" pitchFamily="34" charset="0"/>
              <a:buChar char="•"/>
            </a:pPr>
            <a:r>
              <a:rPr lang="fr-FR" altLang="fr-FR" sz="2400" u="sng"/>
              <a:t>organes reproducteurs soudés en un </a:t>
            </a:r>
            <a:r>
              <a:rPr lang="fr-FR" altLang="fr-FR" sz="2400" u="sng">
                <a:solidFill>
                  <a:srgbClr val="FF0000"/>
                </a:solidFill>
              </a:rPr>
              <a:t>gynostème</a:t>
            </a:r>
          </a:p>
          <a:p>
            <a:pPr eaLnBrk="1" hangingPunct="1"/>
            <a:r>
              <a:rPr lang="fr-FR" altLang="fr-FR" sz="2400"/>
              <a:t>* en général 1 seule étamine fertile, pollen regroupé le plus souvent</a:t>
            </a:r>
          </a:p>
          <a:p>
            <a:pPr eaLnBrk="1" hangingPunct="1"/>
            <a:r>
              <a:rPr lang="fr-FR" altLang="fr-FR" sz="2400"/>
              <a:t>en 2 pollinies réunies par le rétinacle gluant</a:t>
            </a:r>
          </a:p>
          <a:p>
            <a:pPr eaLnBrk="1" hangingPunct="1"/>
            <a:r>
              <a:rPr lang="fr-FR" altLang="fr-FR" sz="2400"/>
              <a:t>* 3 carpelles, ovaire infère, uniloculaire,</a:t>
            </a:r>
          </a:p>
          <a:p>
            <a:pPr eaLnBrk="1" hangingPunct="1"/>
            <a:r>
              <a:rPr lang="fr-FR" altLang="fr-FR" sz="2400"/>
              <a:t>* fruit : capsule; graines  à embryon indifférencié</a:t>
            </a:r>
          </a:p>
          <a:p>
            <a:pPr eaLnBrk="1" hangingPunct="1">
              <a:buFont typeface="Arial" panose="020B0604020202020204" pitchFamily="34" charset="0"/>
              <a:buChar char="•"/>
            </a:pPr>
            <a:r>
              <a:rPr lang="fr-FR" altLang="fr-FR" sz="2400"/>
              <a:t>pollinisation entomophille </a:t>
            </a:r>
          </a:p>
          <a:p>
            <a:pPr eaLnBrk="1" hangingPunct="1">
              <a:buFont typeface="Arial" panose="020B0604020202020204" pitchFamily="34" charset="0"/>
              <a:buChar char="•"/>
            </a:pPr>
            <a:endParaRPr lang="fr-FR" altLang="fr-FR" sz="240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221"/>
    </mc:Choice>
    <mc:Fallback>
      <p:transition spd="slow" advTm="12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73" x="4879975" y="6626225"/>
          <p14:tracePt t="2380" x="4851400" y="6604000"/>
          <p14:tracePt t="2387" x="4810125" y="6572250"/>
          <p14:tracePt t="2401" x="4730750" y="6524625"/>
          <p14:tracePt t="2435" x="4543425" y="6369050"/>
          <p14:tracePt t="2468" x="4333875" y="6127750"/>
          <p14:tracePt t="2487" x="4229100" y="5953125"/>
          <p14:tracePt t="2503" x="4178300" y="5838825"/>
          <p14:tracePt t="2517" x="4133850" y="5695950"/>
          <p14:tracePt t="2534" x="4098925" y="5575300"/>
          <p14:tracePt t="2551" x="4064000" y="5419725"/>
          <p14:tracePt t="2567" x="4041775" y="5334000"/>
          <p14:tracePt t="2585" x="4035425" y="5260975"/>
          <p14:tracePt t="2601" x="4035425" y="5181600"/>
          <p14:tracePt t="2617" x="4035425" y="5153025"/>
          <p14:tracePt t="3200" x="4038600" y="5127625"/>
          <p14:tracePt t="3208" x="4038600" y="5080000"/>
          <p14:tracePt t="3217" x="4038600" y="5035550"/>
          <p14:tracePt t="3234" x="4048125" y="4838700"/>
          <p14:tracePt t="3251" x="4048125" y="4578350"/>
          <p14:tracePt t="3267" x="4048125" y="4371975"/>
          <p14:tracePt t="3284" x="4054475" y="4191000"/>
          <p14:tracePt t="3319" x="4083050" y="3832225"/>
          <p14:tracePt t="3322" x="4089400" y="3771900"/>
          <p14:tracePt t="3351" x="4102100" y="3657600"/>
          <p14:tracePt t="3368" x="4124325" y="3594100"/>
          <p14:tracePt t="3385" x="4137025" y="3556000"/>
          <p14:tracePt t="3401" x="4149725" y="3492500"/>
          <p14:tracePt t="3418" x="4149725" y="3457575"/>
          <p14:tracePt t="3435" x="4159250" y="3435350"/>
          <p14:tracePt t="3451" x="4159250" y="3425825"/>
          <p14:tracePt t="3467" x="4165600" y="3409950"/>
          <p14:tracePt t="3484" x="4175125" y="3403600"/>
          <p14:tracePt t="3944" x="4171950" y="3378200"/>
          <p14:tracePt t="3951" x="4162425" y="3321050"/>
          <p14:tracePt t="3968" x="4146550" y="3190875"/>
          <p14:tracePt t="3984" x="4137025" y="3006725"/>
          <p14:tracePt t="4001" x="4137025" y="2857500"/>
          <p14:tracePt t="4017" x="4152900" y="2717800"/>
          <p14:tracePt t="4051" x="4191000" y="2508250"/>
          <p14:tracePt t="4085" x="4229100" y="2279650"/>
          <p14:tracePt t="4101" x="4251325" y="2203450"/>
          <p14:tracePt t="4118" x="4257675" y="2139950"/>
          <p14:tracePt t="4134" x="4267200" y="2025650"/>
          <p14:tracePt t="4151" x="4267200" y="1952625"/>
          <p14:tracePt t="4167" x="4267200" y="1911350"/>
          <p14:tracePt t="4185" x="4267200" y="1863725"/>
          <p14:tracePt t="4201" x="4267200" y="1847850"/>
          <p14:tracePt t="4218" x="4257675" y="1825625"/>
          <p14:tracePt t="4235" x="4238625" y="1809750"/>
          <p14:tracePt t="4251" x="4229100" y="1800225"/>
          <p14:tracePt t="4268" x="4216400" y="1784350"/>
          <p14:tracePt t="4284" x="4203700" y="1768475"/>
          <p14:tracePt t="4300" x="4187825" y="1758950"/>
          <p14:tracePt t="4317" x="4165600" y="1749425"/>
          <p14:tracePt t="4335" x="4105275" y="1701800"/>
          <p14:tracePt t="4351" x="4060825" y="1682750"/>
          <p14:tracePt t="4368" x="4006850" y="1654175"/>
          <p14:tracePt t="4384" x="3968750" y="1641475"/>
          <p14:tracePt t="4870" x="3952875" y="1616075"/>
          <p14:tracePt t="4878" x="3940175" y="1597025"/>
          <p14:tracePt t="4885" x="3927475" y="1568450"/>
          <p14:tracePt t="4901" x="3889375" y="1501775"/>
          <p14:tracePt t="4918" x="3857625" y="1422400"/>
          <p14:tracePt t="4934" x="3784600" y="1292225"/>
          <p14:tracePt t="4951" x="3736975" y="1212850"/>
          <p14:tracePt t="4984" x="3663950" y="1101725"/>
          <p14:tracePt t="5018" x="3644900" y="1082675"/>
          <p14:tracePt t="5034" x="3629025" y="1063625"/>
          <p14:tracePt t="5051" x="3597275" y="1050925"/>
          <p14:tracePt t="5068" x="3575050" y="1038225"/>
          <p14:tracePt t="5084" x="3533775" y="1022350"/>
          <p14:tracePt t="5101" x="3495675" y="1016000"/>
          <p14:tracePt t="5117" x="3457575" y="1016000"/>
          <p14:tracePt t="5134" x="3397250" y="1016000"/>
          <p14:tracePt t="5151" x="3352800" y="1016000"/>
          <p14:tracePt t="5168" x="3330575" y="1019175"/>
          <p14:tracePt t="5184" x="3289300" y="1028700"/>
          <p14:tracePt t="5201" x="3263900" y="1041400"/>
          <p14:tracePt t="5218" x="3235325" y="1054100"/>
          <p14:tracePt t="5234" x="3190875" y="1079500"/>
          <p14:tracePt t="5250" x="3168650" y="1089025"/>
          <p14:tracePt t="5267" x="3146425" y="1101725"/>
          <p14:tracePt t="5284" x="3121025" y="1143000"/>
          <p14:tracePt t="5300" x="3108325" y="1168400"/>
          <p14:tracePt t="5317" x="3095625" y="1196975"/>
          <p14:tracePt t="5320" x="3092450" y="1209675"/>
          <p14:tracePt t="5334" x="3073400" y="1235075"/>
          <p14:tracePt t="5350" x="3063875" y="1250950"/>
          <p14:tracePt t="5368" x="3048000" y="1263650"/>
          <p14:tracePt t="5384" x="3048000" y="1273175"/>
          <p14:tracePt t="5401" x="3048000" y="1282700"/>
          <p14:tracePt t="5418" x="3048000" y="1304925"/>
          <p14:tracePt t="5434" x="3048000" y="1308100"/>
          <p14:tracePt t="6581" x="3009900" y="1320800"/>
          <p14:tracePt t="6588" x="2936875" y="1339850"/>
          <p14:tracePt t="6600" x="2867025" y="1358900"/>
          <p14:tracePt t="6617" x="2670175" y="1374775"/>
          <p14:tracePt t="6634" x="2508250" y="1374775"/>
          <p14:tracePt t="6650" x="2381250" y="1374775"/>
          <p14:tracePt t="6683" x="2082800" y="1368425"/>
          <p14:tracePt t="6718" x="1844675" y="1346200"/>
          <p14:tracePt t="6734" x="1781175" y="1330325"/>
          <p14:tracePt t="6750" x="1704975" y="1317625"/>
          <p14:tracePt t="6768" x="1606550" y="1295400"/>
          <p14:tracePt t="6784" x="1543050" y="1282700"/>
          <p14:tracePt t="6801" x="1495425" y="1270000"/>
          <p14:tracePt t="6818" x="1460500" y="1244600"/>
          <p14:tracePt t="6834" x="1438275" y="1238250"/>
          <p14:tracePt t="6851" x="1422400" y="1228725"/>
          <p14:tracePt t="6867" x="1400175" y="1219200"/>
          <p14:tracePt t="6883" x="1371600" y="1206500"/>
          <p14:tracePt t="6901" x="1346200" y="1193800"/>
          <p14:tracePt t="6917" x="1304925" y="1181100"/>
          <p14:tracePt t="6935" x="1282700" y="1174750"/>
          <p14:tracePt t="6951" x="1260475" y="1174750"/>
          <p14:tracePt t="6968" x="1244600" y="1174750"/>
          <p14:tracePt t="6984" x="1235075" y="1174750"/>
          <p14:tracePt t="7001" x="1209675" y="1174750"/>
          <p14:tracePt t="7017" x="1174750" y="1174750"/>
          <p14:tracePt t="7033" x="1146175" y="1174750"/>
          <p14:tracePt t="7051" x="1123950" y="1174750"/>
          <p14:tracePt t="7068" x="1082675" y="1184275"/>
          <p14:tracePt t="7084" x="1057275" y="1203325"/>
          <p14:tracePt t="7102" x="1028700" y="1219200"/>
          <p14:tracePt t="7118" x="1019175" y="1228725"/>
          <p14:tracePt t="7134" x="1009650" y="1244600"/>
          <p14:tracePt t="7152" x="984250" y="1285875"/>
          <p14:tracePt t="8629" x="949325" y="1301750"/>
          <p14:tracePt t="8636" x="898525" y="1317625"/>
          <p14:tracePt t="8651" x="812800" y="1349375"/>
          <p14:tracePt t="8667" x="720725" y="1390650"/>
          <p14:tracePt t="8684" x="657225" y="1412875"/>
          <p14:tracePt t="8701" x="590550" y="1438275"/>
          <p14:tracePt t="8734" x="536575" y="1460500"/>
          <p14:tracePt t="8767" x="508000" y="1460500"/>
          <p14:tracePt t="8784" x="492125" y="1460500"/>
          <p14:tracePt t="8800" x="473075" y="1460500"/>
          <p14:tracePt t="8817" x="457200" y="1460500"/>
          <p14:tracePt t="8834" x="441325" y="1460500"/>
          <p14:tracePt t="8851" x="425450" y="1460500"/>
          <p14:tracePt t="8867" x="415925" y="1454150"/>
          <p14:tracePt t="8884" x="412750" y="1444625"/>
          <p14:tracePt t="8900" x="412750" y="1425575"/>
          <p14:tracePt t="8916" x="412750" y="1416050"/>
          <p14:tracePt t="8933" x="412750" y="1406525"/>
          <p14:tracePt t="8950" x="428625" y="1384300"/>
          <p14:tracePt t="8967" x="428625" y="1374775"/>
          <p14:tracePt t="8984" x="438150" y="1365250"/>
          <p14:tracePt t="9001" x="454025" y="1349375"/>
          <p14:tracePt t="9017" x="463550" y="1339850"/>
          <p14:tracePt t="9034" x="469900" y="1330325"/>
          <p14:tracePt t="9050" x="473075" y="1317625"/>
          <p14:tracePt t="9066" x="473075" y="1311275"/>
          <p14:tracePt t="9101" x="482600" y="1304925"/>
          <p14:tracePt t="9135" x="488950" y="1304925"/>
          <p14:tracePt t="9171" x="488950" y="1295400"/>
          <p14:tracePt t="12089" x="504825" y="1346200"/>
          <p14:tracePt t="12097" x="511175" y="1406525"/>
          <p14:tracePt t="12104" x="520700" y="1454150"/>
          <p14:tracePt t="12117" x="533400" y="1527175"/>
          <p14:tracePt t="12134" x="533400" y="1571625"/>
          <p14:tracePt t="12151" x="533400" y="1609725"/>
          <p14:tracePt t="12184" x="533400" y="1660525"/>
          <p14:tracePt t="12217" x="533400" y="1682750"/>
          <p14:tracePt t="12233" x="533400" y="1698625"/>
          <p14:tracePt t="12250" x="533400" y="1704975"/>
          <p14:tracePt t="12602" x="533400" y="1701800"/>
          <p14:tracePt t="12645" x="539750" y="1701800"/>
          <p14:tracePt t="12651" x="542925" y="1701800"/>
          <p14:tracePt t="12667" x="561975" y="1685925"/>
          <p14:tracePt t="12699" x="606425" y="1679575"/>
          <p14:tracePt t="12733" x="676275" y="1679575"/>
          <p14:tracePt t="12750" x="685800" y="1679575"/>
          <p14:tracePt t="12766" x="704850" y="1679575"/>
          <p14:tracePt t="12783" x="714375" y="1679575"/>
          <p14:tracePt t="12799" x="736600" y="1679575"/>
          <p14:tracePt t="12816" x="768350" y="1679575"/>
          <p14:tracePt t="12833" x="800100" y="1679575"/>
          <p14:tracePt t="12850" x="828675" y="1673225"/>
          <p14:tracePt t="12867" x="892175" y="1673225"/>
          <p14:tracePt t="12884" x="920750" y="1673225"/>
          <p14:tracePt t="12900" x="942975" y="1673225"/>
          <p14:tracePt t="12916" x="981075" y="1673225"/>
          <p14:tracePt t="12933" x="1003300" y="1673225"/>
          <p14:tracePt t="12949" x="1041400" y="1666875"/>
          <p14:tracePt t="12966" x="1139825" y="1654175"/>
          <p14:tracePt t="12983" x="1225550" y="1644650"/>
          <p14:tracePt t="13001" x="1320800" y="1638300"/>
          <p14:tracePt t="13017" x="1381125" y="1638300"/>
          <p14:tracePt t="13034" x="1441450" y="1638300"/>
          <p14:tracePt t="13050" x="1476375" y="1638300"/>
          <p14:tracePt t="13067" x="1539875" y="1638300"/>
          <p14:tracePt t="13083" x="1574800" y="1638300"/>
          <p14:tracePt t="13101" x="1616075" y="1638300"/>
          <p14:tracePt t="13116" x="1651000" y="1638300"/>
          <p14:tracePt t="13133" x="1689100" y="1638300"/>
          <p14:tracePt t="13150" x="1717675" y="1638300"/>
          <p14:tracePt t="13167" x="1774825" y="1625600"/>
          <p14:tracePt t="13184" x="1797050" y="1619250"/>
          <p14:tracePt t="13200" x="1838325" y="1619250"/>
          <p14:tracePt t="13216" x="1866900" y="1612900"/>
          <p14:tracePt t="13233" x="1882775" y="1612900"/>
          <p14:tracePt t="13249" x="1898650" y="1612900"/>
          <p14:tracePt t="13266" x="1917700" y="1612900"/>
          <p14:tracePt t="13283" x="1927225" y="1612900"/>
          <p14:tracePt t="13300" x="1943100" y="1612900"/>
          <p14:tracePt t="13316" x="1946275" y="1612900"/>
          <p14:tracePt t="13438" x="1939925" y="1612900"/>
          <p14:tracePt t="13446" x="1933575" y="1612900"/>
          <p14:tracePt t="13453" x="1930400" y="1612900"/>
          <p14:tracePt t="13467" x="1920875" y="1612900"/>
          <p14:tracePt t="13483" x="1898650" y="1612900"/>
          <p14:tracePt t="13500" x="1866900" y="1612900"/>
          <p14:tracePt t="13516" x="1828800" y="1612900"/>
          <p14:tracePt t="13533" x="1784350" y="1612900"/>
          <p14:tracePt t="13550" x="1708150" y="1612900"/>
          <p14:tracePt t="13566" x="1647825" y="1612900"/>
          <p14:tracePt t="13583" x="1587500" y="1612900"/>
          <p14:tracePt t="13600" x="1501775" y="1612900"/>
          <p14:tracePt t="13616" x="1457325" y="1612900"/>
          <p14:tracePt t="13633" x="1428750" y="1616075"/>
          <p14:tracePt t="13650" x="1387475" y="1616075"/>
          <p14:tracePt t="13666" x="1365250" y="1616075"/>
          <p14:tracePt t="13683" x="1343025" y="1616075"/>
          <p14:tracePt t="13700" x="1317625" y="1616075"/>
          <p14:tracePt t="13716" x="1289050" y="1616075"/>
          <p14:tracePt t="13733" x="1266825" y="1616075"/>
          <p14:tracePt t="13750" x="1247775" y="1616075"/>
          <p14:tracePt t="13766" x="1231900" y="1616075"/>
          <p14:tracePt t="13783" x="1222375" y="1616075"/>
          <p14:tracePt t="13799" x="1206500" y="1616075"/>
          <p14:tracePt t="13816" x="1196975" y="1616075"/>
          <p14:tracePt t="13833" x="1181100" y="1616075"/>
          <p14:tracePt t="13850" x="1177925" y="1616075"/>
          <p14:tracePt t="13929" x="1171575" y="1616075"/>
          <p14:tracePt t="14700" x="1206500" y="1616075"/>
          <p14:tracePt t="14708" x="1254125" y="1616075"/>
          <p14:tracePt t="14716" x="1289050" y="1616075"/>
          <p14:tracePt t="14734" x="1393825" y="1616075"/>
          <p14:tracePt t="14749" x="1454150" y="1616075"/>
          <p14:tracePt t="14766" x="1492250" y="1616075"/>
          <p14:tracePt t="14784" x="1552575" y="1616075"/>
          <p14:tracePt t="14816" x="1771650" y="1612900"/>
          <p14:tracePt t="14850" x="1901825" y="1612900"/>
          <p14:tracePt t="14867" x="1924050" y="1612900"/>
          <p14:tracePt t="14883" x="1971675" y="1600200"/>
          <p14:tracePt t="14899" x="2009775" y="1593850"/>
          <p14:tracePt t="14916" x="2047875" y="1587500"/>
          <p14:tracePt t="14933" x="2085975" y="1581150"/>
          <p14:tracePt t="14949" x="2127250" y="1574800"/>
          <p14:tracePt t="14967" x="2146300" y="1574800"/>
          <p14:tracePt t="14984" x="2168525" y="1574800"/>
          <p14:tracePt t="15000" x="2184400" y="1574800"/>
          <p14:tracePt t="15016" x="2193925" y="1574800"/>
          <p14:tracePt t="15034" x="2212975" y="1558925"/>
          <p14:tracePt t="15049" x="2244725" y="1552575"/>
          <p14:tracePt t="15066" x="2266950" y="1552575"/>
          <p14:tracePt t="15084" x="2327275" y="1552575"/>
          <p14:tracePt t="15100" x="2365375" y="1552575"/>
          <p14:tracePt t="15117" x="2387600" y="1552575"/>
          <p14:tracePt t="15133" x="2422525" y="1552575"/>
          <p14:tracePt t="15150" x="2432050" y="1552575"/>
          <p14:tracePt t="15166" x="2441575" y="1552575"/>
          <p14:tracePt t="15183" x="2460625" y="1552575"/>
          <p14:tracePt t="15200" x="2476500" y="1549400"/>
          <p14:tracePt t="15217" x="2492375" y="1549400"/>
          <p14:tracePt t="15234" x="2511425" y="1549400"/>
          <p14:tracePt t="15250" x="2520950" y="1543050"/>
          <p14:tracePt t="15267" x="2530475" y="1539875"/>
          <p14:tracePt t="15283" x="2546350" y="1533525"/>
          <p14:tracePt t="15299" x="2562225" y="1530350"/>
          <p14:tracePt t="15316" x="2571750" y="1524000"/>
          <p14:tracePt t="15333" x="2584450" y="1508125"/>
          <p14:tracePt t="15349" x="2597150" y="1504950"/>
          <p14:tracePt t="15366" x="2609850" y="1498600"/>
          <p14:tracePt t="15384" x="2625725" y="1492250"/>
          <p14:tracePt t="15400" x="2632075" y="1489075"/>
          <p14:tracePt t="15417" x="2635250" y="1479550"/>
          <p14:tracePt t="15433" x="2635250" y="1463675"/>
          <p14:tracePt t="15450" x="2641600" y="1454150"/>
          <p14:tracePt t="15467" x="2641600" y="1444625"/>
          <p14:tracePt t="15505" x="2641600" y="1438275"/>
          <p14:tracePt t="15519" x="2641600" y="1435100"/>
          <p14:tracePt t="15534" x="2641600" y="1428750"/>
          <p14:tracePt t="15549" x="2638425" y="1419225"/>
          <p14:tracePt t="15567" x="2628900" y="1403350"/>
          <p14:tracePt t="15583" x="2603500" y="1393825"/>
          <p14:tracePt t="15600" x="2581275" y="1387475"/>
          <p14:tracePt t="15616" x="2565400" y="1387475"/>
          <p14:tracePt t="15633" x="2527300" y="1381125"/>
          <p14:tracePt t="15650" x="2501900" y="1377950"/>
          <p14:tracePt t="15667" x="2457450" y="1362075"/>
          <p14:tracePt t="15683" x="2397125" y="1362075"/>
          <p14:tracePt t="15699" x="2352675" y="1362075"/>
          <p14:tracePt t="15716" x="2330450" y="1362075"/>
          <p14:tracePt t="15733" x="2289175" y="1362075"/>
          <p14:tracePt t="15750" x="2279650" y="1362075"/>
          <p14:tracePt t="15767" x="2270125" y="1362075"/>
          <p14:tracePt t="15783" x="2251075" y="1365250"/>
          <p14:tracePt t="15800" x="2241550" y="1371600"/>
          <p14:tracePt t="15816" x="2228850" y="1381125"/>
          <p14:tracePt t="15833" x="2216150" y="1393825"/>
          <p14:tracePt t="15849" x="2200275" y="1409700"/>
          <p14:tracePt t="15867" x="2190750" y="1419225"/>
          <p14:tracePt t="15884" x="2174875" y="1435100"/>
          <p14:tracePt t="15900" x="2165350" y="1444625"/>
          <p14:tracePt t="15917" x="2149475" y="1454150"/>
          <p14:tracePt t="15933" x="2136775" y="1466850"/>
          <p14:tracePt t="15950" x="2124075" y="1476375"/>
          <p14:tracePt t="15966" x="2114550" y="1485900"/>
          <p14:tracePt t="15983" x="2098675" y="1495425"/>
          <p14:tracePt t="16000" x="2098675" y="1511300"/>
          <p14:tracePt t="16017" x="2098675" y="1520825"/>
          <p14:tracePt t="16034" x="2098675" y="1533525"/>
          <p14:tracePt t="16050" x="2098675" y="1543050"/>
          <p14:tracePt t="16066" x="2098675" y="1558925"/>
          <p14:tracePt t="16083" x="2098675" y="1574800"/>
          <p14:tracePt t="16099" x="2098675" y="1584325"/>
          <p14:tracePt t="16116" x="2098675" y="1593850"/>
          <p14:tracePt t="16133" x="2098675" y="1609725"/>
          <p14:tracePt t="16150" x="2098675" y="1619250"/>
          <p14:tracePt t="16168" x="2098675" y="1628775"/>
          <p14:tracePt t="16184" x="2101850" y="1647825"/>
          <p14:tracePt t="16200" x="2117725" y="1657350"/>
          <p14:tracePt t="16217" x="2127250" y="1670050"/>
          <p14:tracePt t="16233" x="2143125" y="1682750"/>
          <p14:tracePt t="16250" x="2152650" y="1698625"/>
          <p14:tracePt t="16267" x="2168525" y="1704975"/>
          <p14:tracePt t="16283" x="2200275" y="1704975"/>
          <p14:tracePt t="16300" x="2232025" y="1708150"/>
          <p14:tracePt t="16318" x="2279650" y="1708150"/>
          <p14:tracePt t="16333" x="2301875" y="1708150"/>
          <p14:tracePt t="16349" x="2324100" y="1708150"/>
          <p14:tracePt t="16366" x="2359025" y="1708150"/>
          <p14:tracePt t="16382" x="2406650" y="1708150"/>
          <p14:tracePt t="16399" x="2435225" y="1708150"/>
          <p14:tracePt t="16416" x="2466975" y="1708150"/>
          <p14:tracePt t="16433" x="2498725" y="1708150"/>
          <p14:tracePt t="16450" x="2527300" y="1708150"/>
          <p14:tracePt t="16467" x="2568575" y="1714500"/>
          <p14:tracePt t="16483" x="2597150" y="1714500"/>
          <p14:tracePt t="16500" x="2641600" y="1714500"/>
          <p14:tracePt t="16516" x="2679700" y="1714500"/>
          <p14:tracePt t="16533" x="2740025" y="1714500"/>
          <p14:tracePt t="16549" x="2784475" y="1714500"/>
          <p14:tracePt t="16567" x="2828925" y="1714500"/>
          <p14:tracePt t="16583" x="2892425" y="1714500"/>
          <p14:tracePt t="16599" x="2921000" y="1704975"/>
          <p14:tracePt t="16617" x="2965450" y="1682750"/>
          <p14:tracePt t="16633" x="3000375" y="1670050"/>
          <p14:tracePt t="16650" x="3025775" y="1657350"/>
          <p14:tracePt t="16666" x="3048000" y="1644650"/>
          <p14:tracePt t="16683" x="3092450" y="1622425"/>
          <p14:tracePt t="16699" x="3101975" y="1612900"/>
          <p14:tracePt t="16717" x="3121025" y="1597025"/>
          <p14:tracePt t="16733" x="3130550" y="1587500"/>
          <p14:tracePt t="16750" x="3130550" y="1577975"/>
          <p14:tracePt t="16767" x="3130550" y="1562100"/>
          <p14:tracePt t="16783" x="3130550" y="1552575"/>
          <p14:tracePt t="16800" x="3130550" y="1536700"/>
          <p14:tracePt t="16816" x="3124200" y="1524000"/>
          <p14:tracePt t="16833" x="3108325" y="1511300"/>
          <p14:tracePt t="16850" x="3098800" y="1501775"/>
          <p14:tracePt t="16867" x="3063875" y="1479550"/>
          <p14:tracePt t="16884" x="3025775" y="1466850"/>
          <p14:tracePt t="16900" x="2981325" y="1454150"/>
          <p14:tracePt t="16916" x="2927350" y="1441450"/>
          <p14:tracePt t="16933" x="2901950" y="1435100"/>
          <p14:tracePt t="16949" x="2882900" y="1435100"/>
          <p14:tracePt t="16966" x="2841625" y="1435100"/>
          <p14:tracePt t="16982" x="2813050" y="1435100"/>
          <p14:tracePt t="16999" x="2790825" y="1435100"/>
          <p14:tracePt t="17017" x="2749550" y="1435100"/>
          <p14:tracePt t="17033" x="2727325" y="1428750"/>
          <p14:tracePt t="17050" x="2689225" y="1428750"/>
          <p14:tracePt t="17067" x="2657475" y="1428750"/>
          <p14:tracePt t="17083" x="2628900" y="1428750"/>
          <p14:tracePt t="17099" x="2606675" y="1428750"/>
          <p14:tracePt t="17117" x="2565400" y="1428750"/>
          <p14:tracePt t="17133" x="2543175" y="1428750"/>
          <p14:tracePt t="17150" x="2514600" y="1428750"/>
          <p14:tracePt t="17167" x="2482850" y="1428750"/>
          <p14:tracePt t="17183" x="2454275" y="1428750"/>
          <p14:tracePt t="17199" x="2422525" y="1428750"/>
          <p14:tracePt t="17217" x="2362200" y="1431925"/>
          <p14:tracePt t="17232" x="2330450" y="1438275"/>
          <p14:tracePt t="17249" x="2301875" y="1444625"/>
          <p14:tracePt t="17266" x="2260600" y="1450975"/>
          <p14:tracePt t="17282" x="2228850" y="1457325"/>
          <p14:tracePt t="17300" x="2212975" y="1463675"/>
          <p14:tracePt t="17317" x="2200275" y="1463675"/>
          <p14:tracePt t="17334" x="2190750" y="1466850"/>
          <p14:tracePt t="17350" x="2174875" y="1473200"/>
          <p14:tracePt t="17366" x="2159000" y="1489075"/>
          <p14:tracePt t="17383" x="2149475" y="1498600"/>
          <p14:tracePt t="17399" x="2139950" y="1501775"/>
          <p14:tracePt t="17416" x="2120900" y="1508125"/>
          <p14:tracePt t="17468" x="2120900" y="1511300"/>
          <p14:tracePt t="17766" x="2120900" y="1517650"/>
          <p14:tracePt t="17788" x="2120900" y="1520825"/>
          <p14:tracePt t="17801" x="2120900" y="1527175"/>
          <p14:tracePt t="17816" x="2120900" y="1536700"/>
          <p14:tracePt t="17850" x="2120900" y="1555750"/>
          <p14:tracePt t="17867" x="2162175" y="1571625"/>
          <p14:tracePt t="17883" x="2216150" y="1600200"/>
          <p14:tracePt t="17900" x="2339975" y="1651000"/>
          <p14:tracePt t="17917" x="2632075" y="1746250"/>
          <p14:tracePt t="17934" x="2863850" y="1784350"/>
          <p14:tracePt t="17949" x="3063875" y="1831975"/>
          <p14:tracePt t="17966" x="3317875" y="1860550"/>
          <p14:tracePt t="17982" x="3463925" y="1860550"/>
          <p14:tracePt t="18000" x="3590925" y="1860550"/>
          <p14:tracePt t="18017" x="3698875" y="1860550"/>
          <p14:tracePt t="18033" x="3784600" y="1847850"/>
          <p14:tracePt t="18050" x="3844925" y="1847850"/>
          <p14:tracePt t="18067" x="3917950" y="1828800"/>
          <p14:tracePt t="18083" x="3962400" y="1822450"/>
          <p14:tracePt t="18099" x="3990975" y="1822450"/>
          <p14:tracePt t="18115" x="4006850" y="1809750"/>
          <p14:tracePt t="18132" x="4016375" y="1809750"/>
          <p14:tracePt t="18149" x="4025900" y="1806575"/>
          <p14:tracePt t="18165" x="4025900" y="1800225"/>
          <p14:tracePt t="18199" x="4025900" y="1790700"/>
          <p14:tracePt t="18215" x="4025900" y="1781175"/>
          <p14:tracePt t="18232" x="4025900" y="1771650"/>
          <p14:tracePt t="18249" x="4025900" y="1755775"/>
          <p14:tracePt t="18265" x="4025900" y="1739900"/>
          <p14:tracePt t="18282" x="4025900" y="1730375"/>
          <p14:tracePt t="18299" x="4025900" y="1720850"/>
          <p14:tracePt t="18315" x="4032250" y="1695450"/>
          <p14:tracePt t="18332" x="4032250" y="1673225"/>
          <p14:tracePt t="18349" x="4032250" y="1657350"/>
          <p14:tracePt t="18365" x="4032250" y="1644650"/>
          <p14:tracePt t="18382" x="4032250" y="1635125"/>
          <p14:tracePt t="18398" x="4032250" y="1619250"/>
          <p14:tracePt t="18415" x="4032250" y="1603375"/>
          <p14:tracePt t="18432" x="4032250" y="1600200"/>
          <p14:tracePt t="18448" x="4032250" y="1593850"/>
          <p14:tracePt t="18465" x="4032250" y="1590675"/>
          <p14:tracePt t="18679" x="4019550" y="1584325"/>
          <p14:tracePt t="18687" x="3990975" y="1577975"/>
          <p14:tracePt t="18699" x="3959225" y="1558925"/>
          <p14:tracePt t="18716" x="3924300" y="1546225"/>
          <p14:tracePt t="18733" x="3886200" y="1539875"/>
          <p14:tracePt t="18750" x="3787775" y="1517650"/>
          <p14:tracePt t="18766" x="3711575" y="1504950"/>
          <p14:tracePt t="18783" x="3648075" y="1489075"/>
          <p14:tracePt t="18800" x="3600450" y="1489075"/>
          <p14:tracePt t="18816" x="3571875" y="1489075"/>
          <p14:tracePt t="18833" x="3562350" y="1489075"/>
          <p14:tracePt t="18850" x="3546475" y="1489075"/>
          <p14:tracePt t="18865" x="3530600" y="1489075"/>
          <p14:tracePt t="18882" x="3521075" y="1489075"/>
          <p14:tracePt t="18899" x="3511550" y="1489075"/>
          <p14:tracePt t="19000" x="3511550" y="1498600"/>
          <p14:tracePt t="19007" x="3511550" y="1501775"/>
          <p14:tracePt t="19015" x="3511550" y="1508125"/>
          <p14:tracePt t="19032" x="3511550" y="1517650"/>
          <p14:tracePt t="19049" x="3511550" y="1530350"/>
          <p14:tracePt t="19066" x="3511550" y="1546225"/>
          <p14:tracePt t="19083" x="3511550" y="1555750"/>
          <p14:tracePt t="19099" x="3511550" y="1565275"/>
          <p14:tracePt t="19116" x="3514725" y="1574800"/>
          <p14:tracePt t="19132" x="3524250" y="1581150"/>
          <p14:tracePt t="19149" x="3543300" y="1600200"/>
          <p14:tracePt t="19165" x="3556000" y="1606550"/>
          <p14:tracePt t="19183" x="3565525" y="1609725"/>
          <p14:tracePt t="19200" x="3578225" y="1616075"/>
          <p14:tracePt t="19216" x="3594100" y="1616075"/>
          <p14:tracePt t="19233" x="3603625" y="1616075"/>
          <p14:tracePt t="19250" x="3613150" y="1622425"/>
          <p14:tracePt t="19266" x="3619500" y="1622425"/>
          <p14:tracePt t="19283" x="3629025" y="1622425"/>
          <p14:tracePt t="19299" x="3632200" y="1622425"/>
          <p14:tracePt t="19316" x="3632200" y="1625600"/>
          <p14:tracePt t="19350" x="3644900" y="1625600"/>
          <p14:tracePt t="20592" x="3594100" y="1631950"/>
          <p14:tracePt t="20600" x="3511550" y="1641475"/>
          <p14:tracePt t="20617" x="3314700" y="1670050"/>
          <p14:tracePt t="20649" x="2759075" y="1774825"/>
          <p14:tracePt t="20683" x="2327275" y="1866900"/>
          <p14:tracePt t="20700" x="2209800" y="1892300"/>
          <p14:tracePt t="20717" x="2124075" y="1917700"/>
          <p14:tracePt t="20733" x="2000250" y="1939925"/>
          <p14:tracePt t="20749" x="1927225" y="1955800"/>
          <p14:tracePt t="20766" x="1860550" y="1968500"/>
          <p14:tracePt t="20782" x="1771650" y="1997075"/>
          <p14:tracePt t="20799" x="1704975" y="2012950"/>
          <p14:tracePt t="20816" x="1641475" y="2025650"/>
          <p14:tracePt t="20833" x="1571625" y="2051050"/>
          <p14:tracePt t="20849" x="1533525" y="2063750"/>
          <p14:tracePt t="20866" x="1495425" y="2063750"/>
          <p14:tracePt t="20882" x="1457325" y="2063750"/>
          <p14:tracePt t="20899" x="1431925" y="2076450"/>
          <p14:tracePt t="20916" x="1403350" y="2076450"/>
          <p14:tracePt t="20932" x="1371600" y="2076450"/>
          <p14:tracePt t="20948" x="1339850" y="2082800"/>
          <p14:tracePt t="20966" x="1317625" y="2082800"/>
          <p14:tracePt t="20982" x="1304925" y="2082800"/>
          <p14:tracePt t="20999" x="1289050" y="2082800"/>
          <p14:tracePt t="21016" x="1279525" y="2082800"/>
          <p14:tracePt t="21032" x="1263650" y="2082800"/>
          <p14:tracePt t="21049" x="1254125" y="2082800"/>
          <p14:tracePt t="21066" x="1238250" y="2082800"/>
          <p14:tracePt t="21083" x="1225550" y="2082800"/>
          <p14:tracePt t="21099" x="1216025" y="2082800"/>
          <p14:tracePt t="21116" x="1206500" y="2082800"/>
          <p14:tracePt t="21133" x="1193800" y="2082800"/>
          <p14:tracePt t="21149" x="1190625" y="2082800"/>
          <p14:tracePt t="21183" x="1184275" y="2082800"/>
          <p14:tracePt t="22331" x="1187450" y="2082800"/>
          <p14:tracePt t="22338" x="1190625" y="2082800"/>
          <p14:tracePt t="22349" x="1203325" y="2082800"/>
          <p14:tracePt t="22367" x="1216025" y="2082800"/>
          <p14:tracePt t="22383" x="1222375" y="2082800"/>
          <p14:tracePt t="22400" x="1231900" y="2082800"/>
          <p14:tracePt t="22432" x="1260475" y="2082800"/>
          <p14:tracePt t="22465" x="1276350" y="2082800"/>
          <p14:tracePt t="22499" x="1285875" y="2082800"/>
          <p14:tracePt t="22516" x="1301750" y="2066925"/>
          <p14:tracePt t="22533" x="1311275" y="2063750"/>
          <p14:tracePt t="22549" x="1333500" y="2051050"/>
          <p14:tracePt t="22566" x="1374775" y="2047875"/>
          <p14:tracePt t="22582" x="1397000" y="2047875"/>
          <p14:tracePt t="22598" x="1422400" y="2041525"/>
          <p14:tracePt t="22615" x="1435100" y="2041525"/>
          <p14:tracePt t="22632" x="1444625" y="2035175"/>
          <p14:tracePt t="22649" x="1454150" y="2035175"/>
          <p14:tracePt t="22666" x="1476375" y="2019300"/>
          <p14:tracePt t="22683" x="1492250" y="2009775"/>
          <p14:tracePt t="22699" x="1530350" y="1997075"/>
          <p14:tracePt t="22715" x="1571625" y="1984375"/>
          <p14:tracePt t="22733" x="1593850" y="1984375"/>
          <p14:tracePt t="22749" x="1603375" y="1984375"/>
          <p14:tracePt t="22766" x="1619250" y="1984375"/>
          <p14:tracePt t="22802" x="1622425" y="1984375"/>
          <p14:tracePt t="22816" x="1638300" y="1984375"/>
          <p14:tracePt t="22832" x="1647825" y="1984375"/>
          <p14:tracePt t="22848" x="1657350" y="1984375"/>
          <p14:tracePt t="22865" x="1679575" y="1984375"/>
          <p14:tracePt t="22882" x="1695450" y="1984375"/>
          <p14:tracePt t="22899" x="1704975" y="1984375"/>
          <p14:tracePt t="22916" x="1714500" y="1984375"/>
          <p14:tracePt t="22932" x="1717675" y="1984375"/>
          <p14:tracePt t="22949" x="1724025" y="1984375"/>
          <p14:tracePt t="22965" x="1739900" y="1993900"/>
          <p14:tracePt t="22982" x="1749425" y="1997075"/>
          <p14:tracePt t="22998" x="1758950" y="2006600"/>
          <p14:tracePt t="23016" x="1774825" y="2022475"/>
          <p14:tracePt t="23032" x="1774825" y="2032000"/>
          <p14:tracePt t="23087" x="1774825" y="2038350"/>
          <p14:tracePt t="24964" x="1797050" y="2038350"/>
          <p14:tracePt t="24971" x="1822450" y="2035175"/>
          <p14:tracePt t="24984" x="1917700" y="2025650"/>
          <p14:tracePt t="24999" x="2032000" y="2016125"/>
          <p14:tracePt t="25016" x="2206625" y="2000250"/>
          <p14:tracePt t="25033" x="2413000" y="1990725"/>
          <p14:tracePt t="25049" x="2540000" y="1990725"/>
          <p14:tracePt t="25082" x="2759075" y="1990725"/>
          <p14:tracePt t="25084" x="2816225" y="1990725"/>
          <p14:tracePt t="25116" x="3060700" y="1974850"/>
          <p14:tracePt t="25133" x="3244850" y="1974850"/>
          <p14:tracePt t="25149" x="3327400" y="1974850"/>
          <p14:tracePt t="25166" x="3409950" y="1974850"/>
          <p14:tracePt t="25183" x="3495675" y="1974850"/>
          <p14:tracePt t="25199" x="3533775" y="1974850"/>
          <p14:tracePt t="25216" x="3578225" y="1974850"/>
          <p14:tracePt t="25233" x="3657600" y="1981200"/>
          <p14:tracePt t="25249" x="3717925" y="1990725"/>
          <p14:tracePt t="25265" x="3778250" y="1990725"/>
          <p14:tracePt t="25282" x="3829050" y="1997075"/>
          <p14:tracePt t="25298" x="3892550" y="1997075"/>
          <p14:tracePt t="25315" x="3914775" y="1997075"/>
          <p14:tracePt t="25332" x="3940175" y="1997075"/>
          <p14:tracePt t="25348" x="3949700" y="1997075"/>
          <p14:tracePt t="25366" x="3952875" y="1997075"/>
          <p14:tracePt t="25383" x="3968750" y="1997075"/>
          <p14:tracePt t="25399" x="3975100" y="1997075"/>
          <p14:tracePt t="25415" x="3987800" y="1997075"/>
          <p14:tracePt t="25433" x="4003675" y="1997075"/>
          <p14:tracePt t="25449" x="4013200" y="1997075"/>
          <p14:tracePt t="25465" x="4019550" y="1997075"/>
          <p14:tracePt t="25482" x="4029075" y="1997075"/>
          <p14:tracePt t="25515" x="4038600" y="1997075"/>
          <p14:tracePt t="25532" x="4051300" y="1997075"/>
          <p14:tracePt t="25549" x="4064000" y="1997075"/>
          <p14:tracePt t="25566" x="4067175" y="1997075"/>
          <p14:tracePt t="25583" x="4073525" y="1997075"/>
          <p14:tracePt t="25604" x="4076700" y="1997075"/>
          <p14:tracePt t="25626" x="4086225" y="1997075"/>
          <p14:tracePt t="25633" x="4092575" y="1997075"/>
          <p14:tracePt t="25648" x="4095750" y="2006600"/>
          <p14:tracePt t="25666" x="4108450" y="2016125"/>
          <p14:tracePt t="26797" x="4152900" y="2028825"/>
          <p14:tracePt t="26802" x="4235450" y="2047875"/>
          <p14:tracePt t="26815" x="4305300" y="2057400"/>
          <p14:tracePt t="26832" x="4505325" y="2082800"/>
          <p14:tracePt t="26848" x="4664075" y="2082800"/>
          <p14:tracePt t="26866" x="4905375" y="2082800"/>
          <p14:tracePt t="26899" x="5280025" y="2076450"/>
          <p14:tracePt t="26932" x="5657850" y="2076450"/>
          <p14:tracePt t="26949" x="5753100" y="2076450"/>
          <p14:tracePt t="26966" x="5857875" y="2076450"/>
          <p14:tracePt t="26982" x="5940425" y="2076450"/>
          <p14:tracePt t="26999" x="6022975" y="2076450"/>
          <p14:tracePt t="27016" x="6127750" y="2076450"/>
          <p14:tracePt t="27032" x="6188075" y="2076450"/>
          <p14:tracePt t="27049" x="6248400" y="2076450"/>
          <p14:tracePt t="27066" x="6365875" y="2076450"/>
          <p14:tracePt t="27082" x="6435725" y="2076450"/>
          <p14:tracePt t="27098" x="6499225" y="2063750"/>
          <p14:tracePt t="27116" x="6581775" y="2041525"/>
          <p14:tracePt t="27131" x="6626225" y="2028825"/>
          <p14:tracePt t="27148" x="6664325" y="2016125"/>
          <p14:tracePt t="27165" x="6721475" y="1997075"/>
          <p14:tracePt t="27181" x="6759575" y="1984375"/>
          <p14:tracePt t="27199" x="6781800" y="1974850"/>
          <p14:tracePt t="27216" x="6823075" y="1962150"/>
          <p14:tracePt t="27231" x="6845300" y="1955800"/>
          <p14:tracePt t="27248" x="6858000" y="1955800"/>
          <p14:tracePt t="27266" x="6877050" y="1955800"/>
          <p14:tracePt t="27282" x="6886575" y="1955800"/>
          <p14:tracePt t="27298" x="6896100" y="1955800"/>
          <p14:tracePt t="27316" x="6915150" y="1955800"/>
          <p14:tracePt t="27332" x="6924675" y="1955800"/>
          <p14:tracePt t="27348" x="6934200" y="1955800"/>
          <p14:tracePt t="29072" x="6851650" y="1939925"/>
          <p14:tracePt t="29079" x="6737350" y="1920875"/>
          <p14:tracePt t="29086" x="6623050" y="1901825"/>
          <p14:tracePt t="29099" x="6270625" y="1879600"/>
          <p14:tracePt t="29116" x="5940425" y="1879600"/>
          <p14:tracePt t="29132" x="5537200" y="1889125"/>
          <p14:tracePt t="29164" x="4413250" y="1952625"/>
          <p14:tracePt t="29199" x="3279775" y="2044700"/>
          <p14:tracePt t="29217" x="2892425" y="2066925"/>
          <p14:tracePt t="29233" x="2663825" y="2095500"/>
          <p14:tracePt t="29249" x="2305050" y="2127250"/>
          <p14:tracePt t="29265" x="2108200" y="2152650"/>
          <p14:tracePt t="29282" x="1924050" y="2171700"/>
          <p14:tracePt t="29298" x="1692275" y="2216150"/>
          <p14:tracePt t="29314" x="1549400" y="2244725"/>
          <p14:tracePt t="29331" x="1419225" y="2289175"/>
          <p14:tracePt t="29348" x="1282700" y="2327275"/>
          <p14:tracePt t="29365" x="1190625" y="2368550"/>
          <p14:tracePt t="29381" x="1104900" y="2400300"/>
          <p14:tracePt t="29398" x="1006475" y="2451100"/>
          <p14:tracePt t="29415" x="949325" y="2479675"/>
          <p14:tracePt t="29431" x="904875" y="2492375"/>
          <p14:tracePt t="29448" x="869950" y="2517775"/>
          <p14:tracePt t="29464" x="838200" y="2530475"/>
          <p14:tracePt t="29481" x="822325" y="2540000"/>
          <p14:tracePt t="29827" x="803275" y="2533650"/>
          <p14:tracePt t="29836" x="777875" y="2517775"/>
          <p14:tracePt t="29848" x="711200" y="2489200"/>
          <p14:tracePt t="29864" x="641350" y="2451100"/>
          <p14:tracePt t="29881" x="596900" y="2438400"/>
          <p14:tracePt t="29915" x="527050" y="2425700"/>
          <p14:tracePt t="29948" x="495300" y="2425700"/>
          <p14:tracePt t="29965" x="485775" y="2425700"/>
          <p14:tracePt t="29982" x="476250" y="2422525"/>
          <p14:tracePt t="29998" x="460375" y="2409825"/>
          <p14:tracePt t="30014" x="444500" y="2409825"/>
          <p14:tracePt t="30031" x="434975" y="2409825"/>
          <p14:tracePt t="30049" x="422275" y="2409825"/>
          <p14:tracePt t="30064" x="415925" y="2409825"/>
          <p14:tracePt t="30083" x="406400" y="2409825"/>
          <p14:tracePt t="30098" x="390525" y="2400300"/>
          <p14:tracePt t="30115" x="381000" y="2400300"/>
          <p14:tracePt t="30131" x="371475" y="2400300"/>
          <p14:tracePt t="30148" x="368300" y="2393950"/>
          <p14:tracePt t="30169" x="368300" y="2390775"/>
          <p14:tracePt t="30206" x="361950" y="2390775"/>
          <p14:tracePt t="30213" x="358775" y="2390775"/>
          <p14:tracePt t="30219" x="346075" y="2384425"/>
          <p14:tracePt t="30232" x="342900" y="2381250"/>
          <p14:tracePt t="30248" x="336550" y="2381250"/>
          <p14:tracePt t="30298" x="336550" y="2374900"/>
          <p14:tracePt t="30319" x="336550" y="2371725"/>
          <p14:tracePt t="30383" x="336550" y="2359025"/>
          <p14:tracePt t="30404" x="336550" y="2355850"/>
          <p14:tracePt t="30448" x="336550" y="2349500"/>
          <p14:tracePt t="30455" x="339725" y="2349500"/>
          <p14:tracePt t="30997" x="349250" y="2349500"/>
          <p14:tracePt t="31004" x="358775" y="2349500"/>
          <p14:tracePt t="31015" x="371475" y="2349500"/>
          <p14:tracePt t="31032" x="409575" y="2349500"/>
          <p14:tracePt t="31048" x="425450" y="2349500"/>
          <p14:tracePt t="31065" x="454025" y="2349500"/>
          <p14:tracePt t="31098" x="561975" y="2359025"/>
          <p14:tracePt t="31131" x="704850" y="2403475"/>
          <p14:tracePt t="31148" x="739775" y="2416175"/>
          <p14:tracePt t="31165" x="765175" y="2419350"/>
          <p14:tracePt t="31181" x="777875" y="2419350"/>
          <p14:tracePt t="31198" x="793750" y="2419350"/>
          <p14:tracePt t="31215" x="822325" y="2419350"/>
          <p14:tracePt t="31232" x="889000" y="2441575"/>
          <p14:tracePt t="31248" x="923925" y="2454275"/>
          <p14:tracePt t="31265" x="977900" y="2460625"/>
          <p14:tracePt t="31281" x="1041400" y="2473325"/>
          <p14:tracePt t="31298" x="1079500" y="2473325"/>
          <p14:tracePt t="31316" x="1101725" y="2476500"/>
          <p14:tracePt t="31332" x="1139825" y="2476500"/>
          <p14:tracePt t="31349" x="1171575" y="2476500"/>
          <p14:tracePt t="31365" x="1212850" y="2476500"/>
          <p14:tracePt t="31382" x="1276350" y="2473325"/>
          <p14:tracePt t="31397" x="1320800" y="2466975"/>
          <p14:tracePt t="31415" x="1358900" y="2466975"/>
          <p14:tracePt t="31431" x="1406525" y="2466975"/>
          <p14:tracePt t="31448" x="1428750" y="2463800"/>
          <p14:tracePt t="31465" x="1460500" y="2451100"/>
          <p14:tracePt t="31482" x="1495425" y="2425700"/>
          <p14:tracePt t="31498" x="1524000" y="2413000"/>
          <p14:tracePt t="31514" x="1549400" y="2403475"/>
          <p14:tracePt t="31532" x="1590675" y="2397125"/>
          <p14:tracePt t="31548" x="1612900" y="2397125"/>
          <p14:tracePt t="31565" x="1628775" y="2397125"/>
          <p14:tracePt t="31582" x="1638300" y="2397125"/>
          <p14:tracePt t="31599" x="1641475" y="2397125"/>
          <p14:tracePt t="31788" x="1635125" y="2397125"/>
          <p14:tracePt t="31796" x="1625600" y="2397125"/>
          <p14:tracePt t="31815" x="1587500" y="2397125"/>
          <p14:tracePt t="31831" x="1546225" y="2397125"/>
          <p14:tracePt t="31848" x="1511300" y="2397125"/>
          <p14:tracePt t="31865" x="1482725" y="2397125"/>
          <p14:tracePt t="31882" x="1425575" y="2397125"/>
          <p14:tracePt t="31899" x="1397000" y="2397125"/>
          <p14:tracePt t="31916" x="1343025" y="2397125"/>
          <p14:tracePt t="31932" x="1304925" y="2397125"/>
          <p14:tracePt t="31948" x="1260475" y="2400300"/>
          <p14:tracePt t="31965" x="1216025" y="2400300"/>
          <p14:tracePt t="31981" x="1155700" y="2406650"/>
          <p14:tracePt t="31998" x="1117600" y="2406650"/>
          <p14:tracePt t="32016" x="1054100" y="2419350"/>
          <p14:tracePt t="32032" x="1019175" y="2419350"/>
          <p14:tracePt t="32048" x="993775" y="2425700"/>
          <p14:tracePt t="32066" x="946150" y="2428875"/>
          <p14:tracePt t="32082" x="917575" y="2428875"/>
          <p14:tracePt t="32098" x="879475" y="2428875"/>
          <p14:tracePt t="32115" x="838200" y="2441575"/>
          <p14:tracePt t="32132" x="815975" y="2447925"/>
          <p14:tracePt t="32148" x="787400" y="2447925"/>
          <p14:tracePt t="32165" x="762000" y="2447925"/>
          <p14:tracePt t="32182" x="733425" y="2447925"/>
          <p14:tracePt t="32199" x="711200" y="2447925"/>
          <p14:tracePt t="32215" x="669925" y="2447925"/>
          <p14:tracePt t="32231" x="647700" y="2447925"/>
          <p14:tracePt t="32248" x="619125" y="2447925"/>
          <p14:tracePt t="32265" x="600075" y="2447925"/>
          <p14:tracePt t="32282" x="590550" y="2447925"/>
          <p14:tracePt t="32299" x="574675" y="2447925"/>
          <p14:tracePt t="32316" x="558800" y="2447925"/>
          <p14:tracePt t="32332" x="542925" y="2447925"/>
          <p14:tracePt t="32348" x="527050" y="2454275"/>
          <p14:tracePt t="32365" x="514350" y="2454275"/>
          <p14:tracePt t="32381" x="504825" y="2454275"/>
          <p14:tracePt t="32397" x="495300" y="2454275"/>
          <p14:tracePt t="32415" x="473075" y="2457450"/>
          <p14:tracePt t="32537" x="476250" y="2457450"/>
          <p14:tracePt t="32544" x="485775" y="2457450"/>
          <p14:tracePt t="32550" x="492125" y="2457450"/>
          <p14:tracePt t="32565" x="514350" y="2463800"/>
          <p14:tracePt t="32581" x="523875" y="2463800"/>
          <p14:tracePt t="32599" x="536575" y="2463800"/>
          <p14:tracePt t="32615" x="552450" y="2463800"/>
          <p14:tracePt t="32631" x="561975" y="2463800"/>
          <p14:tracePt t="32647" x="571500" y="2463800"/>
          <p14:tracePt t="32664" x="590550" y="2463800"/>
          <p14:tracePt t="32681" x="612775" y="2463800"/>
          <p14:tracePt t="32698" x="650875" y="2463800"/>
          <p14:tracePt t="32715" x="682625" y="2463800"/>
          <p14:tracePt t="32732" x="698500" y="2463800"/>
          <p14:tracePt t="32749" x="708025" y="2463800"/>
          <p14:tracePt t="32765" x="717550" y="2463800"/>
          <p14:tracePt t="32781" x="727075" y="2463800"/>
          <p14:tracePt t="32797" x="749300" y="2463800"/>
          <p14:tracePt t="32815" x="796925" y="2463800"/>
          <p14:tracePt t="32831" x="857250" y="2460625"/>
          <p14:tracePt t="32848" x="917575" y="2460625"/>
          <p14:tracePt t="32865" x="981075" y="2460625"/>
          <p14:tracePt t="32882" x="1003300" y="2460625"/>
          <p14:tracePt t="32898" x="1016000" y="2460625"/>
          <p14:tracePt t="32915" x="1035050" y="2460625"/>
          <p14:tracePt t="32932" x="1063625" y="2454275"/>
          <p14:tracePt t="32948" x="1101725" y="2447925"/>
          <p14:tracePt t="32965" x="1206500" y="2447925"/>
          <p14:tracePt t="32982" x="1266825" y="2447925"/>
          <p14:tracePt t="32998" x="1295400" y="2447925"/>
          <p14:tracePt t="33015" x="1323975" y="2447925"/>
          <p14:tracePt t="33031" x="1333500" y="2447925"/>
          <p14:tracePt t="33048" x="1349375" y="2447925"/>
          <p14:tracePt t="33065" x="1381125" y="2447925"/>
          <p14:tracePt t="33081" x="1406525" y="2441575"/>
          <p14:tracePt t="33098" x="1435100" y="2422525"/>
          <p14:tracePt t="33114" x="1470025" y="2419350"/>
          <p14:tracePt t="33132" x="1492250" y="2419350"/>
          <p14:tracePt t="33148" x="1501775" y="2419350"/>
          <p14:tracePt t="33152" x="1508125" y="2419350"/>
          <p14:tracePt t="33164" x="1511300" y="2419350"/>
          <p14:tracePt t="33214" x="1517650" y="2419350"/>
          <p14:tracePt t="33878" x="1511300" y="2419350"/>
          <p14:tracePt t="33886" x="1498600" y="2419350"/>
          <p14:tracePt t="33898" x="1476375" y="2419350"/>
          <p14:tracePt t="33915" x="1466850" y="2419350"/>
          <p14:tracePt t="33931" x="1457325" y="2419350"/>
          <p14:tracePt t="33949" x="1416050" y="2419350"/>
          <p14:tracePt t="33982" x="1349375" y="2419350"/>
          <p14:tracePt t="34014" x="1244600" y="2413000"/>
          <p14:tracePt t="34032" x="1216025" y="2413000"/>
          <p14:tracePt t="34048" x="1181100" y="2413000"/>
          <p14:tracePt t="34065" x="1171575" y="2413000"/>
          <p14:tracePt t="34081" x="1162050" y="2413000"/>
          <p14:tracePt t="34098" x="1146175" y="2413000"/>
          <p14:tracePt t="34114" x="1123950" y="2413000"/>
          <p14:tracePt t="34131" x="1101725" y="2413000"/>
          <p14:tracePt t="34148" x="1063625" y="2413000"/>
          <p14:tracePt t="34164" x="1041400" y="2413000"/>
          <p14:tracePt t="34181" x="1031875" y="2413000"/>
          <p14:tracePt t="34198" x="1009650" y="2413000"/>
          <p14:tracePt t="34214" x="1000125" y="2413000"/>
          <p14:tracePt t="34231" x="990600" y="2413000"/>
          <p14:tracePt t="34248" x="981075" y="2403475"/>
          <p14:tracePt t="34265" x="977900" y="2397125"/>
          <p14:tracePt t="34319" x="977900" y="2393950"/>
          <p14:tracePt t="34327" x="990600" y="2387600"/>
          <p14:tracePt t="34334" x="1016000" y="2374900"/>
          <p14:tracePt t="34348" x="1111250" y="2365375"/>
          <p14:tracePt t="34364" x="1193800" y="2365375"/>
          <p14:tracePt t="34381" x="1298575" y="2365375"/>
          <p14:tracePt t="34398" x="1450975" y="2387600"/>
          <p14:tracePt t="34414" x="1536700" y="2393950"/>
          <p14:tracePt t="34431" x="1597025" y="2393950"/>
          <p14:tracePt t="34448" x="1682750" y="2393950"/>
          <p14:tracePt t="34464" x="1762125" y="2393950"/>
          <p14:tracePt t="34481" x="1857375" y="2393950"/>
          <p14:tracePt t="34497" x="1974850" y="2393950"/>
          <p14:tracePt t="34514" x="2032000" y="2393950"/>
          <p14:tracePt t="34531" x="2085975" y="2393950"/>
          <p14:tracePt t="34548" x="2181225" y="2390775"/>
          <p14:tracePt t="34564" x="2241550" y="2390775"/>
          <p14:tracePt t="34581" x="2282825" y="2390775"/>
          <p14:tracePt t="34597" x="2346325" y="2390775"/>
          <p14:tracePt t="34614" x="2397125" y="2390775"/>
          <p14:tracePt t="34631" x="2447925" y="2390775"/>
          <p14:tracePt t="34648" x="2533650" y="2390775"/>
          <p14:tracePt t="34664" x="2593975" y="2393950"/>
          <p14:tracePt t="34681" x="2657475" y="2393950"/>
          <p14:tracePt t="34698" x="2733675" y="2400300"/>
          <p14:tracePt t="34715" x="2797175" y="2400300"/>
          <p14:tracePt t="34731" x="2857500" y="2400300"/>
          <p14:tracePt t="34747" x="2940050" y="2400300"/>
          <p14:tracePt t="34764" x="2984500" y="2400300"/>
          <p14:tracePt t="34781" x="3022600" y="2400300"/>
          <p14:tracePt t="34798" x="3054350" y="2400300"/>
          <p14:tracePt t="34815" x="3082925" y="2400300"/>
          <p14:tracePt t="34832" x="3092450" y="2400300"/>
          <p14:tracePt t="34848" x="3108325" y="2400300"/>
          <p14:tracePt t="34864" x="3124200" y="2400300"/>
          <p14:tracePt t="34881" x="3140075" y="2400300"/>
          <p14:tracePt t="34897" x="3165475" y="2400300"/>
          <p14:tracePt t="34915" x="3187700" y="2400300"/>
          <p14:tracePt t="34931" x="3197225" y="2406650"/>
          <p14:tracePt t="34949" x="3213100" y="2416175"/>
          <p14:tracePt t="34965" x="3225800" y="2422525"/>
          <p14:tracePt t="34981" x="3232150" y="2425700"/>
          <p14:tracePt t="36190" x="3248025" y="2425700"/>
          <p14:tracePt t="36197" x="3267075" y="2422525"/>
          <p14:tracePt t="36215" x="3362325" y="2397125"/>
          <p14:tracePt t="36232" x="3609975" y="2333625"/>
          <p14:tracePt t="36248" x="3794125" y="2308225"/>
          <p14:tracePt t="36264" x="3968750" y="2289175"/>
          <p14:tracePt t="36281" x="4133850" y="2254250"/>
          <p14:tracePt t="36314" x="4273550" y="2225675"/>
          <p14:tracePt t="36348" x="4435475" y="2203450"/>
          <p14:tracePt t="36365" x="4495800" y="2203450"/>
          <p14:tracePt t="36381" x="4572000" y="2203450"/>
          <p14:tracePt t="36398" x="4610100" y="2203450"/>
          <p14:tracePt t="36414" x="4625975" y="2203450"/>
          <p14:tracePt t="36432" x="4638675" y="2203450"/>
          <p14:tracePt t="36448" x="4645025" y="2203450"/>
          <p14:tracePt t="36481" x="4660900" y="2212975"/>
          <p14:tracePt t="36498" x="4664075" y="2222500"/>
          <p14:tracePt t="36515" x="4664075" y="2232025"/>
          <p14:tracePt t="36531" x="4664075" y="2235200"/>
          <p14:tracePt t="36548" x="4664075" y="2247900"/>
          <p14:tracePt t="36581" x="4645025" y="2251075"/>
          <p14:tracePt t="36598" x="4622800" y="2257425"/>
          <p14:tracePt t="36614" x="4584700" y="2263775"/>
          <p14:tracePt t="36631" x="4511675" y="2270125"/>
          <p14:tracePt t="36647" x="4460875" y="2276475"/>
          <p14:tracePt t="36665" x="4410075" y="2282825"/>
          <p14:tracePt t="36681" x="4311650" y="2292350"/>
          <p14:tracePt t="36698" x="4244975" y="2311400"/>
          <p14:tracePt t="36714" x="4184650" y="2320925"/>
          <p14:tracePt t="36731" x="4114800" y="2327275"/>
          <p14:tracePt t="36747" x="4083050" y="2333625"/>
          <p14:tracePt t="36765" x="4054475" y="2333625"/>
          <p14:tracePt t="36781" x="4041775" y="2336800"/>
          <p14:tracePt t="36797" x="4029075" y="2336800"/>
          <p14:tracePt t="36814" x="4019550" y="2336800"/>
          <p14:tracePt t="36831" x="4000500" y="2336800"/>
          <p14:tracePt t="36847" x="3990975" y="2336800"/>
          <p14:tracePt t="36864" x="3981450" y="2336800"/>
          <p14:tracePt t="36881" x="3965575" y="2336800"/>
          <p14:tracePt t="36898" x="3952875" y="2336800"/>
          <p14:tracePt t="36915" x="3946525" y="2336800"/>
          <p14:tracePt t="37003" x="3949700" y="2336800"/>
          <p14:tracePt t="37011" x="3952875" y="2336800"/>
          <p14:tracePt t="37020" x="3962400" y="2336800"/>
          <p14:tracePt t="37031" x="3971925" y="2336800"/>
          <p14:tracePt t="37048" x="3994150" y="2343150"/>
          <p14:tracePt t="37066" x="4057650" y="2349500"/>
          <p14:tracePt t="37081" x="4095750" y="2355850"/>
          <p14:tracePt t="37097" x="4117975" y="2362200"/>
          <p14:tracePt t="37114" x="4133850" y="2365375"/>
          <p14:tracePt t="37131" x="4171950" y="2365375"/>
          <p14:tracePt t="37147" x="4200525" y="2365375"/>
          <p14:tracePt t="37166" x="4241800" y="2378075"/>
          <p14:tracePt t="37181" x="4286250" y="2378075"/>
          <p14:tracePt t="37198" x="4330700" y="2378075"/>
          <p14:tracePt t="37215" x="4371975" y="2378075"/>
          <p14:tracePt t="37231" x="4394200" y="2378075"/>
          <p14:tracePt t="37247" x="4403725" y="2378075"/>
          <p14:tracePt t="37265" x="4419600" y="2378075"/>
          <p14:tracePt t="37280" x="4422775" y="2378075"/>
          <p14:tracePt t="37315" x="4445000" y="2378075"/>
          <p14:tracePt t="37331" x="4454525" y="2378075"/>
          <p14:tracePt t="37347" x="4464050" y="2378075"/>
          <p14:tracePt t="37364" x="4489450" y="2378075"/>
          <p14:tracePt t="37380" x="4505325" y="2378075"/>
          <p14:tracePt t="37397" x="4527550" y="2378075"/>
          <p14:tracePt t="37415" x="4581525" y="2378075"/>
          <p14:tracePt t="37431" x="4625975" y="2378075"/>
          <p14:tracePt t="37448" x="4676775" y="2378075"/>
          <p14:tracePt t="37464" x="4746625" y="2378075"/>
          <p14:tracePt t="37481" x="4800600" y="2374900"/>
          <p14:tracePt t="37497" x="4845050" y="2368550"/>
          <p14:tracePt t="37515" x="4908550" y="2362200"/>
          <p14:tracePt t="37530" x="4949825" y="2362200"/>
          <p14:tracePt t="37547" x="4994275" y="2362200"/>
          <p14:tracePt t="37565" x="5057775" y="2362200"/>
          <p14:tracePt t="37580" x="5092700" y="2362200"/>
          <p14:tracePt t="37597" x="5137150" y="2362200"/>
          <p14:tracePt t="37615" x="5178425" y="2365375"/>
          <p14:tracePt t="37630" x="5207000" y="2365375"/>
          <p14:tracePt t="37647" x="5238750" y="2365375"/>
          <p14:tracePt t="37665" x="5270500" y="2365375"/>
          <p14:tracePt t="37681" x="5314950" y="2365375"/>
          <p14:tracePt t="37698" x="5349875" y="2365375"/>
          <p14:tracePt t="37702" x="5368925" y="2371725"/>
          <p14:tracePt t="37715" x="5407025" y="2378075"/>
          <p14:tracePt t="37731" x="5429250" y="2384425"/>
          <p14:tracePt t="37747" x="5451475" y="2384425"/>
          <p14:tracePt t="37764" x="5480050" y="2387600"/>
          <p14:tracePt t="37781" x="5489575" y="2387600"/>
          <p14:tracePt t="37798" x="5499100" y="2387600"/>
          <p14:tracePt t="37815" x="5521325" y="2393950"/>
          <p14:tracePt t="37831" x="5530850" y="2397125"/>
          <p14:tracePt t="37848" x="5540375" y="2403475"/>
          <p14:tracePt t="37864" x="5543550" y="2413000"/>
          <p14:tracePt t="38599" x="5534025" y="2413000"/>
          <p14:tracePt t="38606" x="5527675" y="2413000"/>
          <p14:tracePt t="38614" x="5524500" y="2413000"/>
          <p14:tracePt t="38630" x="5518150" y="2413000"/>
          <p14:tracePt t="38647" x="5508625" y="2413000"/>
          <p14:tracePt t="38664" x="5492750" y="2413000"/>
          <p14:tracePt t="38681" x="5480050" y="2413000"/>
          <p14:tracePt t="38714" x="5454650" y="2413000"/>
          <p14:tracePt t="38748" x="5445125" y="2413000"/>
          <p14:tracePt t="38764" x="5429250" y="2413000"/>
          <p14:tracePt t="38781" x="5419725" y="2413000"/>
          <p14:tracePt t="38799" x="5403850" y="2413000"/>
          <p14:tracePt t="38814" x="5394325" y="2413000"/>
          <p14:tracePt t="38831" x="5378450" y="2413000"/>
          <p14:tracePt t="38848" x="5365750" y="2413000"/>
          <p14:tracePt t="38864" x="5356225" y="2413000"/>
          <p14:tracePt t="38880" x="5346700" y="2413000"/>
          <p14:tracePt t="38897" x="5330825" y="2413000"/>
          <p14:tracePt t="38914" x="5314950" y="2413000"/>
          <p14:tracePt t="38931" x="5305425" y="2406650"/>
          <p14:tracePt t="38948" x="5273675" y="2393950"/>
          <p14:tracePt t="38964" x="5248275" y="2387600"/>
          <p14:tracePt t="38981" x="5229225" y="2387600"/>
          <p14:tracePt t="38997" x="5213350" y="2387600"/>
          <p14:tracePt t="39014" x="5172075" y="2381250"/>
          <p14:tracePt t="39030" x="5149850" y="2371725"/>
          <p14:tracePt t="39048" x="5086350" y="2352675"/>
          <p14:tracePt t="39064" x="5041900" y="2352675"/>
          <p14:tracePt t="39081" x="5019675" y="2346325"/>
          <p14:tracePt t="39098" x="4978400" y="2346325"/>
          <p14:tracePt t="39114" x="4968875" y="2346325"/>
          <p14:tracePt t="39130" x="4959350" y="2346325"/>
          <p14:tracePt t="39147" x="4933950" y="2346325"/>
          <p14:tracePt t="39163" x="4911725" y="2346325"/>
          <p14:tracePt t="39180" x="4879975" y="2346325"/>
          <p14:tracePt t="39198" x="4848225" y="2346325"/>
          <p14:tracePt t="39214" x="4819650" y="2346325"/>
          <p14:tracePt t="39230" x="4797425" y="2346325"/>
          <p14:tracePt t="39248" x="4781550" y="2346325"/>
          <p14:tracePt t="39264" x="4765675" y="2346325"/>
          <p14:tracePt t="39281" x="4746625" y="2346325"/>
          <p14:tracePt t="39298" x="4689475" y="2339975"/>
          <p14:tracePt t="39314" x="4629150" y="2333625"/>
          <p14:tracePt t="39331" x="4565650" y="2327275"/>
          <p14:tracePt t="39347" x="4511675" y="2327275"/>
          <p14:tracePt t="39364" x="4489450" y="2327275"/>
          <p14:tracePt t="39381" x="4473575" y="2327275"/>
          <p14:tracePt t="39397" x="4454525" y="2327275"/>
          <p14:tracePt t="39413" x="4432300" y="2327275"/>
          <p14:tracePt t="39431" x="4403725" y="2327275"/>
          <p14:tracePt t="39447" x="4340225" y="2320925"/>
          <p14:tracePt t="39463" x="4305300" y="2320925"/>
          <p14:tracePt t="39481" x="4260850" y="2320925"/>
          <p14:tracePt t="39498" x="4219575" y="2320925"/>
          <p14:tracePt t="39514" x="4197350" y="2320925"/>
          <p14:tracePt t="39531" x="4168775" y="2320925"/>
          <p14:tracePt t="39547" x="4137025" y="2320925"/>
          <p14:tracePt t="39564" x="4098925" y="2320925"/>
          <p14:tracePt t="39580" x="4070350" y="2320925"/>
          <p14:tracePt t="39597" x="4029075" y="2320925"/>
          <p14:tracePt t="39613" x="4013200" y="2320925"/>
          <p14:tracePt t="39631" x="4003675" y="2320925"/>
          <p14:tracePt t="39647" x="3984625" y="2320925"/>
          <p14:tracePt t="39664" x="3975100" y="2320925"/>
          <p14:tracePt t="39680" x="3965575" y="2320925"/>
          <p14:tracePt t="39697" x="3943350" y="2320925"/>
          <p14:tracePt t="39713" x="3933825" y="2320925"/>
          <p14:tracePt t="39730" x="3924300" y="2320925"/>
          <p14:tracePt t="39747" x="3908425" y="2320925"/>
          <p14:tracePt t="39764" x="3895725" y="2320925"/>
          <p14:tracePt t="39781" x="3889375" y="2320925"/>
          <p14:tracePt t="39891" x="3892550" y="2320925"/>
          <p14:tracePt t="39899" x="3902075" y="2320925"/>
          <p14:tracePt t="39914" x="3917950" y="2320925"/>
          <p14:tracePt t="39931" x="3933825" y="2327275"/>
          <p14:tracePt t="39947" x="3952875" y="2330450"/>
          <p14:tracePt t="39963" x="3962400" y="2336800"/>
          <p14:tracePt t="39980" x="3971925" y="2336800"/>
          <p14:tracePt t="39997" x="3987800" y="2336800"/>
          <p14:tracePt t="40013" x="4003675" y="2336800"/>
          <p14:tracePt t="40031" x="4013200" y="2336800"/>
          <p14:tracePt t="40048" x="4022725" y="2336800"/>
          <p14:tracePt t="40064" x="4025900" y="2336800"/>
          <p14:tracePt t="40118" x="4032250" y="2336800"/>
          <p14:tracePt t="40133" x="4038600" y="2336800"/>
          <p14:tracePt t="40140" x="4041775" y="2336800"/>
          <p14:tracePt t="40147" x="4051300" y="2336800"/>
          <p14:tracePt t="40164" x="4060825" y="2336800"/>
          <p14:tracePt t="40181" x="4067175" y="2336800"/>
          <p14:tracePt t="40234" x="4070350" y="2336800"/>
          <p14:tracePt t="40241" x="4076700" y="2336800"/>
          <p14:tracePt t="40254" x="4083050" y="2336800"/>
          <p14:tracePt t="40264" x="4086225" y="2336800"/>
          <p14:tracePt t="40280" x="4102100" y="2336800"/>
          <p14:tracePt t="40297" x="4121150" y="2336800"/>
          <p14:tracePt t="40314" x="4143375" y="2336800"/>
          <p14:tracePt t="40331" x="4159250" y="2336800"/>
          <p14:tracePt t="40347" x="4175125" y="2336800"/>
          <p14:tracePt t="40364" x="4184650" y="2336800"/>
          <p14:tracePt t="40380" x="4187825" y="2336800"/>
          <p14:tracePt t="40397" x="4194175" y="2336800"/>
          <p14:tracePt t="40413" x="4206875" y="2336800"/>
          <p14:tracePt t="40431" x="4219575" y="2336800"/>
          <p14:tracePt t="40447" x="4232275" y="2336800"/>
          <p14:tracePt t="40481" x="4238625" y="2336800"/>
          <p14:tracePt t="40533" x="4241800" y="2336800"/>
          <p14:tracePt t="40539" x="4248150" y="2336800"/>
          <p14:tracePt t="40547" x="4257675" y="2336800"/>
          <p14:tracePt t="40563" x="4264025" y="2336800"/>
          <p14:tracePt t="40581" x="4273550" y="2336800"/>
          <p14:tracePt t="40597" x="4276725" y="2336800"/>
          <p14:tracePt t="40868" x="4276725" y="2333625"/>
          <p14:tracePt t="40882" x="4270375" y="2333625"/>
          <p14:tracePt t="40890" x="4267200" y="2333625"/>
          <p14:tracePt t="40903" x="4254500" y="2333625"/>
          <p14:tracePt t="40913" x="4251325" y="2330450"/>
          <p14:tracePt t="40931" x="4235450" y="2324100"/>
          <p14:tracePt t="40947" x="4232275" y="2324100"/>
          <p14:tracePt t="41453" x="4225925" y="2320925"/>
          <p14:tracePt t="43101" x="4194175" y="2314575"/>
          <p14:tracePt t="43109" x="4146550" y="2305050"/>
          <p14:tracePt t="43118" x="4111625" y="2298700"/>
          <p14:tracePt t="43131" x="3959225" y="2279650"/>
          <p14:tracePt t="43148" x="3762375" y="2263775"/>
          <p14:tracePt t="43163" x="3441700" y="2225675"/>
          <p14:tracePt t="43180" x="3216275" y="2216150"/>
          <p14:tracePt t="43214" x="2660650" y="2216150"/>
          <p14:tracePt t="43249" x="2076450" y="2270125"/>
          <p14:tracePt t="43266" x="1847850" y="2289175"/>
          <p14:tracePt t="43282" x="1641475" y="2308225"/>
          <p14:tracePt t="43286" x="1549400" y="2317750"/>
          <p14:tracePt t="43297" x="1457325" y="2324100"/>
          <p14:tracePt t="43313" x="1247775" y="2352675"/>
          <p14:tracePt t="43330" x="1165225" y="2359025"/>
          <p14:tracePt t="43347" x="1082675" y="2368550"/>
          <p14:tracePt t="43363" x="984250" y="2368550"/>
          <p14:tracePt t="43381" x="933450" y="2368550"/>
          <p14:tracePt t="43397" x="889000" y="2368550"/>
          <p14:tracePt t="43414" x="847725" y="2368550"/>
          <p14:tracePt t="43430" x="819150" y="2368550"/>
          <p14:tracePt t="43447" x="796925" y="2368550"/>
          <p14:tracePt t="43463" x="762000" y="2368550"/>
          <p14:tracePt t="43480" x="752475" y="2368550"/>
          <p14:tracePt t="43498" x="742950" y="2368550"/>
          <p14:tracePt t="43513" x="723900" y="2368550"/>
          <p14:tracePt t="43531" x="714375" y="2368550"/>
          <p14:tracePt t="43548" x="708025" y="2368550"/>
          <p14:tracePt t="43599" x="708025" y="2371725"/>
          <p14:tracePt t="43606" x="708025" y="2378075"/>
          <p14:tracePt t="43614" x="708025" y="2381250"/>
          <p14:tracePt t="43630" x="711200" y="2397125"/>
          <p14:tracePt t="43647" x="727075" y="2413000"/>
          <p14:tracePt t="43663" x="790575" y="2438400"/>
          <p14:tracePt t="43680" x="835025" y="2457450"/>
          <p14:tracePt t="43697" x="882650" y="2473325"/>
          <p14:tracePt t="43713" x="942975" y="2479675"/>
          <p14:tracePt t="43730" x="981075" y="2482850"/>
          <p14:tracePt t="43747" x="1025525" y="2482850"/>
          <p14:tracePt t="43764" x="1104900" y="2498725"/>
          <p14:tracePt t="43781" x="1168400" y="2505075"/>
          <p14:tracePt t="43798" x="1250950" y="2517775"/>
          <p14:tracePt t="43814" x="1295400" y="2524125"/>
          <p14:tracePt t="43830" x="1323975" y="2524125"/>
          <p14:tracePt t="43847" x="1346200" y="2530475"/>
          <p14:tracePt t="43864" x="1400175" y="2530475"/>
          <p14:tracePt t="43880" x="1473200" y="2536825"/>
          <p14:tracePt t="43897" x="1577975" y="2546350"/>
          <p14:tracePt t="43913" x="1698625" y="2552700"/>
          <p14:tracePt t="43930" x="1771650" y="2559050"/>
          <p14:tracePt t="43948" x="1841500" y="2568575"/>
          <p14:tracePt t="43964" x="1958975" y="2568575"/>
          <p14:tracePt t="43980" x="2051050" y="2568575"/>
          <p14:tracePt t="43998" x="2225675" y="2552700"/>
          <p14:tracePt t="44014" x="2355850" y="2536825"/>
          <p14:tracePt t="44030" x="2482850" y="2536825"/>
          <p14:tracePt t="44048" x="2581275" y="2520950"/>
          <p14:tracePt t="44063" x="2654300" y="2514600"/>
          <p14:tracePt t="44080" x="2717800" y="2501900"/>
          <p14:tracePt t="44097" x="2816225" y="2489200"/>
          <p14:tracePt t="44113" x="2882900" y="2473325"/>
          <p14:tracePt t="44130" x="2955925" y="2460625"/>
          <p14:tracePt t="44147" x="3101975" y="2425700"/>
          <p14:tracePt t="44163" x="3184525" y="2419350"/>
          <p14:tracePt t="44180" x="3248025" y="2403475"/>
          <p14:tracePt t="44197" x="3321050" y="2384425"/>
          <p14:tracePt t="44213" x="3343275" y="2371725"/>
          <p14:tracePt t="44230" x="3368675" y="2355850"/>
          <p14:tracePt t="44247" x="3387725" y="2333625"/>
          <p14:tracePt t="44263" x="3400425" y="2311400"/>
          <p14:tracePt t="44280" x="3416300" y="2301875"/>
          <p14:tracePt t="44297" x="3432175" y="2286000"/>
          <p14:tracePt t="44313" x="3435350" y="2276475"/>
          <p14:tracePt t="44330" x="3441700" y="2266950"/>
          <p14:tracePt t="44348" x="3444875" y="2257425"/>
          <p14:tracePt t="44364" x="3451225" y="2251075"/>
          <p14:tracePt t="44380" x="3451225" y="2247900"/>
          <p14:tracePt t="44397" x="3451225" y="2241550"/>
          <p14:tracePt t="44430" x="3451225" y="2238375"/>
          <p14:tracePt t="44448" x="3451225" y="2228850"/>
          <p14:tracePt t="44464" x="3448050" y="2212975"/>
          <p14:tracePt t="44481" x="3438525" y="2203450"/>
          <p14:tracePt t="44497" x="3425825" y="2193925"/>
          <p14:tracePt t="44513" x="3397250" y="2187575"/>
          <p14:tracePt t="44530" x="3365500" y="2174875"/>
          <p14:tracePt t="44547" x="3286125" y="2152650"/>
          <p14:tracePt t="44563" x="3225800" y="2152650"/>
          <p14:tracePt t="44581" x="3171825" y="2152650"/>
          <p14:tracePt t="44597" x="3095625" y="2152650"/>
          <p14:tracePt t="44613" x="3035300" y="2152650"/>
          <p14:tracePt t="44631" x="2974975" y="2152650"/>
          <p14:tracePt t="44647" x="2886075" y="2171700"/>
          <p14:tracePt t="44663" x="2825750" y="2178050"/>
          <p14:tracePt t="44679" x="2762250" y="2193925"/>
          <p14:tracePt t="44697" x="2679700" y="2212975"/>
          <p14:tracePt t="44713" x="2625725" y="2225675"/>
          <p14:tracePt t="44730" x="2578100" y="2244725"/>
          <p14:tracePt t="44747" x="2520950" y="2263775"/>
          <p14:tracePt t="44764" x="2498725" y="2270125"/>
          <p14:tracePt t="44780" x="2470150" y="2282825"/>
          <p14:tracePt t="44797" x="2435225" y="2301875"/>
          <p14:tracePt t="44813" x="2403475" y="2308225"/>
          <p14:tracePt t="44830" x="2381250" y="2317750"/>
          <p14:tracePt t="44847" x="2339975" y="2336800"/>
          <p14:tracePt t="44863" x="2314575" y="2349500"/>
          <p14:tracePt t="44880" x="2305050" y="2359025"/>
          <p14:tracePt t="44897" x="2286000" y="2368550"/>
          <p14:tracePt t="44913" x="2276475" y="2368550"/>
          <p14:tracePt t="44930" x="2276475" y="2371725"/>
          <p14:tracePt t="44947" x="2276475" y="2378075"/>
          <p14:tracePt t="44963" x="2276475" y="2384425"/>
          <p14:tracePt t="44980" x="2276475" y="2387600"/>
          <p14:tracePt t="44996" x="2311400" y="2403475"/>
          <p14:tracePt t="45013" x="2349500" y="2416175"/>
          <p14:tracePt t="45030" x="2409825" y="2416175"/>
          <p14:tracePt t="45047" x="2486025" y="2416175"/>
          <p14:tracePt t="45063" x="2530475" y="2416175"/>
          <p14:tracePt t="45080" x="2574925" y="2416175"/>
          <p14:tracePt t="45097" x="2660650" y="2416175"/>
          <p14:tracePt t="45113" x="2733675" y="2406650"/>
          <p14:tracePt t="45130" x="2838450" y="2397125"/>
          <p14:tracePt t="45146" x="2959100" y="2381250"/>
          <p14:tracePt t="45164" x="3009900" y="2381250"/>
          <p14:tracePt t="45180" x="3041650" y="2381250"/>
          <p14:tracePt t="45197" x="3079750" y="2381250"/>
          <p14:tracePt t="45213" x="3101975" y="2381250"/>
          <p14:tracePt t="45230" x="3124200" y="2381250"/>
          <p14:tracePt t="45247" x="3155950" y="2381250"/>
          <p14:tracePt t="45263" x="3187700" y="2381250"/>
          <p14:tracePt t="45280" x="3209925" y="2374900"/>
          <p14:tracePt t="45296" x="3241675" y="2374900"/>
          <p14:tracePt t="45313" x="3251200" y="2374900"/>
          <p14:tracePt t="45330" x="3263900" y="2374900"/>
          <p14:tracePt t="45346" x="3267075" y="2374900"/>
          <p14:tracePt t="45419" x="3273425" y="2374900"/>
          <p14:tracePt t="50056" x="3235325" y="2378075"/>
          <p14:tracePt t="50063" x="3165475" y="2387600"/>
          <p14:tracePt t="50080" x="2994025" y="2413000"/>
          <p14:tracePt t="50097" x="2724150" y="2479675"/>
          <p14:tracePt t="50113" x="2492375" y="2536825"/>
          <p14:tracePt t="50129" x="2282825" y="2613025"/>
          <p14:tracePt t="50146" x="1882775" y="2797175"/>
          <p14:tracePt t="50181" x="1393825" y="2968625"/>
          <p14:tracePt t="50215" x="939800" y="3060700"/>
          <p14:tracePt t="50232" x="720725" y="3095625"/>
          <p14:tracePt t="50247" x="609600" y="3130550"/>
          <p14:tracePt t="50263" x="511175" y="3171825"/>
          <p14:tracePt t="50279" x="431800" y="3203575"/>
          <p14:tracePt t="50296" x="346075" y="3254375"/>
          <p14:tracePt t="50313" x="314325" y="3279775"/>
          <p14:tracePt t="50330" x="282575" y="3311525"/>
          <p14:tracePt t="50347" x="247650" y="3327400"/>
          <p14:tracePt t="50363" x="215900" y="3340100"/>
          <p14:tracePt t="50380" x="193675" y="3340100"/>
          <p14:tracePt t="50383" x="190500" y="3340100"/>
          <p14:tracePt t="50396" x="174625" y="3340100"/>
          <p14:tracePt t="50412" x="165100" y="3340100"/>
          <p14:tracePt t="50429" x="155575" y="3340100"/>
          <p14:tracePt t="50446" x="139700" y="3324225"/>
          <p14:tracePt t="50462" x="123825" y="3314700"/>
          <p14:tracePt t="50480" x="120650" y="3286125"/>
          <p14:tracePt t="50496" x="120650" y="3254375"/>
          <p14:tracePt t="50513" x="130175" y="3216275"/>
          <p14:tracePt t="50530" x="146050" y="3190875"/>
          <p14:tracePt t="50546" x="165100" y="3143250"/>
          <p14:tracePt t="50563" x="177800" y="3105150"/>
          <p14:tracePt t="50580" x="190500" y="3067050"/>
          <p14:tracePt t="50597" x="225425" y="3000375"/>
          <p14:tracePt t="50613" x="234950" y="2962275"/>
          <p14:tracePt t="50630" x="269875" y="2914650"/>
          <p14:tracePt t="50646" x="288925" y="2879725"/>
          <p14:tracePt t="50663" x="301625" y="2851150"/>
          <p14:tracePt t="50679" x="311150" y="2825750"/>
          <p14:tracePt t="50696" x="336550" y="2797175"/>
          <p14:tracePt t="50713" x="346075" y="2787650"/>
          <p14:tracePt t="50730" x="355600" y="2778125"/>
          <p14:tracePt t="50747" x="368300" y="2762250"/>
          <p14:tracePt t="50763" x="387350" y="2746375"/>
          <p14:tracePt t="50779" x="390525" y="2736850"/>
          <p14:tracePt t="50796" x="396875" y="2720975"/>
          <p14:tracePt t="50813" x="396875" y="2711450"/>
          <p14:tracePt t="50830" x="396875" y="2701925"/>
          <p14:tracePt t="51110" x="412750" y="2701925"/>
          <p14:tracePt t="51117" x="431800" y="2701925"/>
          <p14:tracePt t="51129" x="447675" y="2701925"/>
          <p14:tracePt t="51146" x="511175" y="2701925"/>
          <p14:tracePt t="51163" x="555625" y="2701925"/>
          <p14:tracePt t="51180" x="590550" y="2701925"/>
          <p14:tracePt t="51196" x="654050" y="2701925"/>
          <p14:tracePt t="51213" x="698500" y="2701925"/>
          <p14:tracePt t="51229" x="720725" y="2701925"/>
          <p14:tracePt t="51246" x="774700" y="2711450"/>
          <p14:tracePt t="51262" x="812800" y="2711450"/>
          <p14:tracePt t="51280" x="847725" y="2717800"/>
          <p14:tracePt t="51296" x="876300" y="2730500"/>
          <p14:tracePt t="51313" x="901700" y="2740025"/>
          <p14:tracePt t="51330" x="939800" y="2740025"/>
          <p14:tracePt t="51346" x="977900" y="2746375"/>
          <p14:tracePt t="51362" x="1000125" y="2752725"/>
          <p14:tracePt t="51380" x="1047750" y="2752725"/>
          <p14:tracePt t="51396" x="1085850" y="2759075"/>
          <p14:tracePt t="51412" x="1130300" y="2759075"/>
          <p14:tracePt t="51430" x="1190625" y="2765425"/>
          <p14:tracePt t="51446" x="1235075" y="2771775"/>
          <p14:tracePt t="51463" x="1260475" y="2784475"/>
          <p14:tracePt t="51479" x="1295400" y="2784475"/>
          <p14:tracePt t="51496" x="1358900" y="2784475"/>
          <p14:tracePt t="51512" x="1393825" y="2784475"/>
          <p14:tracePt t="51530" x="1457325" y="2790825"/>
          <p14:tracePt t="51546" x="1517650" y="2790825"/>
          <p14:tracePt t="51562" x="1568450" y="2790825"/>
          <p14:tracePt t="51580" x="1631950" y="2790825"/>
          <p14:tracePt t="51596" x="1660525" y="2790825"/>
          <p14:tracePt t="51612" x="1704975" y="2797175"/>
          <p14:tracePt t="51629" x="1746250" y="2797175"/>
          <p14:tracePt t="51645" x="1768475" y="2797175"/>
          <p14:tracePt t="51662" x="1797050" y="2803525"/>
          <p14:tracePt t="51679" x="1831975" y="2809875"/>
          <p14:tracePt t="53007" x="1847850" y="2809875"/>
          <p14:tracePt t="53014" x="1873250" y="2809875"/>
          <p14:tracePt t="53030" x="1933575" y="2809875"/>
          <p14:tracePt t="53047" x="2012950" y="2816225"/>
          <p14:tracePt t="53064" x="2143125" y="2816225"/>
          <p14:tracePt t="53080" x="2235200" y="2816225"/>
          <p14:tracePt t="53096" x="2317750" y="2816225"/>
          <p14:tracePt t="53129" x="2447925" y="2816225"/>
          <p14:tracePt t="53163" x="2555875" y="2816225"/>
          <p14:tracePt t="53179" x="2616200" y="2816225"/>
          <p14:tracePt t="53197" x="2673350" y="2816225"/>
          <p14:tracePt t="53214" x="2746375" y="2822575"/>
          <p14:tracePt t="53230" x="2781300" y="2828925"/>
          <p14:tracePt t="53246" x="2825750" y="2835275"/>
          <p14:tracePt t="53263" x="2889250" y="2835275"/>
          <p14:tracePt t="53279" x="2940050" y="2835275"/>
          <p14:tracePt t="53295" x="3000375" y="2835275"/>
          <p14:tracePt t="53313" x="3086100" y="2835275"/>
          <p14:tracePt t="53330" x="3130550" y="2832100"/>
          <p14:tracePt t="53347" x="3168650" y="2825750"/>
          <p14:tracePt t="53364" x="3232150" y="2813050"/>
          <p14:tracePt t="53380" x="3276600" y="2806700"/>
          <p14:tracePt t="53396" x="3321050" y="2800350"/>
          <p14:tracePt t="53413" x="3384550" y="2787650"/>
          <p14:tracePt t="53429" x="3422650" y="2774950"/>
          <p14:tracePt t="53446" x="3467100" y="2768600"/>
          <p14:tracePt t="53463" x="3530600" y="2749550"/>
          <p14:tracePt t="53479" x="3575050" y="2743200"/>
          <p14:tracePt t="53495" x="3613150" y="2736850"/>
          <p14:tracePt t="53513" x="3676650" y="2724150"/>
          <p14:tracePt t="53529" x="3717925" y="2724150"/>
          <p14:tracePt t="53545" x="3765550" y="2711450"/>
          <p14:tracePt t="53563" x="3829050" y="2698750"/>
          <p14:tracePt t="53579" x="3863975" y="2698750"/>
          <p14:tracePt t="53595" x="3911600" y="2679700"/>
          <p14:tracePt t="53613" x="3981450" y="2679700"/>
          <p14:tracePt t="53629" x="4022725" y="2679700"/>
          <p14:tracePt t="53646" x="4060825" y="2679700"/>
          <p14:tracePt t="53663" x="4124325" y="2679700"/>
          <p14:tracePt t="53678" x="4165600" y="2679700"/>
          <p14:tracePt t="53695" x="4203700" y="2679700"/>
          <p14:tracePt t="53713" x="4257675" y="2679700"/>
          <p14:tracePt t="53729" x="4295775" y="2695575"/>
          <p14:tracePt t="53747" x="4340225" y="2701925"/>
          <p14:tracePt t="53763" x="4403725" y="2708275"/>
          <p14:tracePt t="53780" x="4432300" y="2708275"/>
          <p14:tracePt t="53796" x="4460875" y="2708275"/>
          <p14:tracePt t="53812" x="4505325" y="2717800"/>
          <p14:tracePt t="53829" x="4527550" y="2724150"/>
          <p14:tracePt t="53845" x="4549775" y="2724150"/>
          <p14:tracePt t="53863" x="4587875" y="2730500"/>
          <p14:tracePt t="53880" x="4625975" y="2736850"/>
          <p14:tracePt t="53896" x="4648200" y="2736850"/>
          <p14:tracePt t="53913" x="4689475" y="2743200"/>
          <p14:tracePt t="53930" x="4699000" y="2743200"/>
          <p14:tracePt t="53946" x="4708525" y="2743200"/>
          <p14:tracePt t="53963" x="4724400" y="2752725"/>
          <p14:tracePt t="53979" x="4740275" y="2759075"/>
          <p14:tracePt t="53997" x="4749800" y="2759075"/>
          <p14:tracePt t="54013" x="4752975" y="2774950"/>
          <p14:tracePt t="54030" x="4759325" y="2778125"/>
          <p14:tracePt t="54047" x="4759325" y="2784475"/>
          <p14:tracePt t="54063" x="4759325" y="2794000"/>
          <p14:tracePt t="55826" x="4787900" y="2794000"/>
          <p14:tracePt t="55833" x="4835525" y="2794000"/>
          <p14:tracePt t="55846" x="4918075" y="2794000"/>
          <p14:tracePt t="55863" x="4978400" y="2794000"/>
          <p14:tracePt t="55879" x="5045075" y="2794000"/>
          <p14:tracePt t="55896" x="5140325" y="2794000"/>
          <p14:tracePt t="55912" x="5203825" y="2794000"/>
          <p14:tracePt t="55947" x="5346700" y="2794000"/>
          <p14:tracePt t="55979" x="5461000" y="2794000"/>
          <p14:tracePt t="55996" x="5537200" y="2794000"/>
          <p14:tracePt t="56013" x="5581650" y="2794000"/>
          <p14:tracePt t="56029" x="5616575" y="2794000"/>
          <p14:tracePt t="56046" x="5680075" y="2794000"/>
          <p14:tracePt t="56062" x="5715000" y="2794000"/>
          <p14:tracePt t="56079" x="5737225" y="2794000"/>
          <p14:tracePt t="56096" x="5778500" y="2794000"/>
          <p14:tracePt t="56113" x="5816600" y="2794000"/>
          <p14:tracePt t="56129" x="5845175" y="2794000"/>
          <p14:tracePt t="56146" x="5892800" y="2794000"/>
          <p14:tracePt t="56162" x="5927725" y="2794000"/>
          <p14:tracePt t="56178" x="5956300" y="2794000"/>
          <p14:tracePt t="56195" x="6003925" y="2794000"/>
          <p14:tracePt t="56213" x="6026150" y="2794000"/>
          <p14:tracePt t="56229" x="6042025" y="2794000"/>
          <p14:tracePt t="56246" x="6057900" y="2794000"/>
          <p14:tracePt t="56263" x="6067425" y="2794000"/>
          <p14:tracePt t="56279" x="6076950" y="2794000"/>
          <p14:tracePt t="56296" x="6096000" y="2794000"/>
          <p14:tracePt t="56312" x="6105525" y="2794000"/>
          <p14:tracePt t="56328" x="6115050" y="2794000"/>
          <p14:tracePt t="56345" x="6130925" y="2794000"/>
          <p14:tracePt t="56710" x="6140450" y="2790825"/>
          <p14:tracePt t="56717" x="6159500" y="2784475"/>
          <p14:tracePt t="56729" x="6188075" y="2778125"/>
          <p14:tracePt t="56746" x="6251575" y="2752725"/>
          <p14:tracePt t="56762" x="6305550" y="2740025"/>
          <p14:tracePt t="56778" x="6350000" y="2727325"/>
          <p14:tracePt t="56812" x="6477000" y="2720975"/>
          <p14:tracePt t="56845" x="6613525" y="2720975"/>
          <p14:tracePt t="56862" x="6673850" y="2730500"/>
          <p14:tracePt t="56879" x="6737350" y="2743200"/>
          <p14:tracePt t="56895" x="6832600" y="2787650"/>
          <p14:tracePt t="56912" x="6889750" y="2809875"/>
          <p14:tracePt t="56930" x="6962775" y="2835275"/>
          <p14:tracePt t="56945" x="7007225" y="2847975"/>
          <p14:tracePt t="56962" x="7038975" y="2860675"/>
          <p14:tracePt t="56980" x="7080250" y="2879725"/>
          <p14:tracePt t="56996" x="7092950" y="2895600"/>
          <p14:tracePt t="57012" x="7108825" y="2905125"/>
          <p14:tracePt t="57028" x="7118350" y="2905125"/>
          <p14:tracePt t="57031" x="7121525" y="2905125"/>
          <p14:tracePt t="57045" x="7131050" y="2905125"/>
          <p14:tracePt t="57062" x="7137400" y="2905125"/>
          <p14:tracePt t="57152" x="7140575" y="2905125"/>
          <p14:tracePt t="57173" x="7146925" y="2905125"/>
          <p14:tracePt t="57194" x="7156450" y="2905125"/>
          <p14:tracePt t="57245" x="7162800" y="2905125"/>
          <p14:tracePt t="57294" x="7165975" y="2905125"/>
          <p14:tracePt t="57323" x="7172325" y="2905125"/>
          <p14:tracePt t="57330" x="7175500" y="2905125"/>
          <p14:tracePt t="57367" x="7181850" y="2905125"/>
          <p14:tracePt t="57388" x="7181850" y="2911475"/>
          <p14:tracePt t="57951" x="7204075" y="2901950"/>
          <p14:tracePt t="57958" x="7232650" y="2886075"/>
          <p14:tracePt t="57966" x="7280275" y="2879725"/>
          <p14:tracePt t="57979" x="7359650" y="2847975"/>
          <p14:tracePt t="57996" x="7445375" y="2825750"/>
          <p14:tracePt t="58012" x="7553325" y="2800350"/>
          <p14:tracePt t="58045" x="7753350" y="2752725"/>
          <p14:tracePt t="58079" x="7896225" y="2740025"/>
          <p14:tracePt t="58096" x="7947025" y="2727325"/>
          <p14:tracePt t="58113" x="7978775" y="2727325"/>
          <p14:tracePt t="58129" x="8020050" y="2720975"/>
          <p14:tracePt t="58145" x="8042275" y="2714625"/>
          <p14:tracePt t="58162" x="8070850" y="2714625"/>
          <p14:tracePt t="58179" x="8118475" y="2714625"/>
          <p14:tracePt t="58195" x="8140700" y="2714625"/>
          <p14:tracePt t="58212" x="8162925" y="2714625"/>
          <p14:tracePt t="58229" x="8210550" y="2714625"/>
          <p14:tracePt t="58246" x="8232775" y="2714625"/>
          <p14:tracePt t="58262" x="8242300" y="2714625"/>
          <p14:tracePt t="58279" x="8255000" y="2714625"/>
          <p14:tracePt t="58295" x="8264525" y="2714625"/>
          <p14:tracePt t="58328" x="8270875" y="2714625"/>
          <p14:tracePt t="58346" x="8286750" y="2714625"/>
          <p14:tracePt t="58387" x="8289925" y="2714625"/>
          <p14:tracePt t="58450" x="8289925" y="2717800"/>
          <p14:tracePt t="58479" x="8289925" y="2720975"/>
          <p14:tracePt t="58486" x="8289925" y="2727325"/>
          <p14:tracePt t="58508" x="8289925" y="2730500"/>
          <p14:tracePt t="58514" x="8289925" y="2736850"/>
          <p14:tracePt t="58535" x="8289925" y="2740025"/>
          <p14:tracePt t="58546" x="8283575" y="2740025"/>
          <p14:tracePt t="58562" x="8267700" y="2740025"/>
          <p14:tracePt t="58579" x="8255000" y="2752725"/>
          <p14:tracePt t="58595" x="8245475" y="2755900"/>
          <p14:tracePt t="58612" x="8235950" y="2755900"/>
          <p14:tracePt t="58629" x="8223250" y="2762250"/>
          <p14:tracePt t="58646" x="8220075" y="2765425"/>
          <p14:tracePt t="58685" x="8213725" y="2765425"/>
          <p14:tracePt t="58713" x="8210550" y="2765425"/>
          <p14:tracePt t="58720" x="8204200" y="2765425"/>
          <p14:tracePt t="58728" x="8204200" y="2771775"/>
          <p14:tracePt t="58745" x="8194675" y="2771775"/>
          <p14:tracePt t="58778" x="8191500" y="2778125"/>
          <p14:tracePt t="58828" x="8185150" y="2781300"/>
          <p14:tracePt t="58836" x="8175625" y="2781300"/>
          <p14:tracePt t="58845" x="8169275" y="2781300"/>
          <p14:tracePt t="58862" x="8156575" y="2790825"/>
          <p14:tracePt t="58878" x="8147050" y="2790825"/>
          <p14:tracePt t="58895" x="8134350" y="2800350"/>
          <p14:tracePt t="58913" x="8115300" y="2806700"/>
          <p14:tracePt t="58929" x="8105775" y="2813050"/>
          <p14:tracePt t="58946" x="8096250" y="2813050"/>
          <p14:tracePt t="58963" x="8080375" y="2816225"/>
          <p14:tracePt t="58979" x="8064500" y="2822575"/>
          <p14:tracePt t="58996" x="8051800" y="2825750"/>
          <p14:tracePt t="59012" x="8010525" y="2832100"/>
          <p14:tracePt t="59029" x="7988300" y="2832100"/>
          <p14:tracePt t="59045" x="7959725" y="2832100"/>
          <p14:tracePt t="59063" x="7931150" y="2832100"/>
          <p14:tracePt t="59079" x="7921625" y="2832100"/>
          <p14:tracePt t="59096" x="7902575" y="2838450"/>
          <p14:tracePt t="59113" x="7867650" y="2838450"/>
          <p14:tracePt t="59129" x="7839075" y="2838450"/>
          <p14:tracePt t="59145" x="7800975" y="2838450"/>
          <p14:tracePt t="59162" x="7724775" y="2838450"/>
          <p14:tracePt t="59178" x="7680325" y="2838450"/>
          <p14:tracePt t="59196" x="7639050" y="2838450"/>
          <p14:tracePt t="59213" x="7575550" y="2838450"/>
          <p14:tracePt t="59229" x="7531100" y="2838450"/>
          <p14:tracePt t="59246" x="7496175" y="2838450"/>
          <p14:tracePt t="59263" x="7416800" y="2838450"/>
          <p14:tracePt t="59279" x="7372350" y="2838450"/>
          <p14:tracePt t="59295" x="7334250" y="2844800"/>
          <p14:tracePt t="59312" x="7286625" y="2844800"/>
          <p14:tracePt t="59328" x="7264400" y="2844800"/>
          <p14:tracePt t="59346" x="7235825" y="2844800"/>
          <p14:tracePt t="59362" x="7204075" y="2844800"/>
          <p14:tracePt t="59379" x="7175500" y="2844800"/>
          <p14:tracePt t="59396" x="7153275" y="2844800"/>
          <p14:tracePt t="59412" x="7112000" y="2844800"/>
          <p14:tracePt t="59428" x="7089775" y="2844800"/>
          <p14:tracePt t="59445" x="7061200" y="2841625"/>
          <p14:tracePt t="59462" x="6997700" y="2822575"/>
          <p14:tracePt t="59478" x="6921500" y="2806700"/>
          <p14:tracePt t="59496" x="6778625" y="2771775"/>
          <p14:tracePt t="59512" x="6502400" y="2733675"/>
          <p14:tracePt t="59529" x="6257925" y="2714625"/>
          <p14:tracePt t="59546" x="6029325" y="2695575"/>
          <p14:tracePt t="59549" x="5915025" y="2676525"/>
          <p14:tracePt t="59562" x="5645150" y="2676525"/>
          <p14:tracePt t="59578" x="5429250" y="2692400"/>
          <p14:tracePt t="59597" x="5140325" y="2720975"/>
          <p14:tracePt t="59612" x="4987925" y="2746375"/>
          <p14:tracePt t="59628" x="4879975" y="2781300"/>
          <p14:tracePt t="59645" x="4794250" y="2797175"/>
          <p14:tracePt t="59662" x="4711700" y="2816225"/>
          <p14:tracePt t="59983" x="4641850" y="2809875"/>
          <p14:tracePt t="59990" x="4527550" y="2800350"/>
          <p14:tracePt t="59997" x="4413250" y="2790825"/>
          <p14:tracePt t="60011" x="4184650" y="2781300"/>
          <p14:tracePt t="60028" x="3863975" y="2781300"/>
          <p14:tracePt t="60046" x="3552825" y="2790825"/>
          <p14:tracePt t="60064" x="3092450" y="2841625"/>
          <p14:tracePt t="60079" x="2816225" y="2882900"/>
          <p14:tracePt t="60096" x="2514600" y="2940050"/>
          <p14:tracePt t="60111" x="2327275" y="2978150"/>
          <p14:tracePt t="60128" x="2165350" y="2994025"/>
          <p14:tracePt t="60145" x="2047875" y="3022600"/>
          <p14:tracePt t="60162" x="1882775" y="3038475"/>
          <p14:tracePt t="60178" x="1800225" y="3038475"/>
          <p14:tracePt t="60196" x="1682750" y="3035300"/>
          <p14:tracePt t="60213" x="1619250" y="3025775"/>
          <p14:tracePt t="60229" x="1568450" y="3019425"/>
          <p14:tracePt t="60245" x="1530350" y="3019425"/>
          <p14:tracePt t="60262" x="1470025" y="3019425"/>
          <p14:tracePt t="60278" x="1441450" y="3019425"/>
          <p14:tracePt t="60295" x="1419225" y="3019425"/>
          <p14:tracePt t="60312" x="1377950" y="3019425"/>
          <p14:tracePt t="60329" x="1355725" y="3022600"/>
          <p14:tracePt t="60347" x="1320800" y="3041650"/>
          <p14:tracePt t="60362" x="1304925" y="3044825"/>
          <p14:tracePt t="60378" x="1289050" y="3044825"/>
          <p14:tracePt t="60396" x="1263650" y="3044825"/>
          <p14:tracePt t="60412" x="1254125" y="3044825"/>
          <p14:tracePt t="60428" x="1244600" y="3044825"/>
          <p14:tracePt t="60446" x="1222375" y="3051175"/>
          <p14:tracePt t="60462" x="1212850" y="3051175"/>
          <p14:tracePt t="60479" x="1203325" y="3051175"/>
          <p14:tracePt t="60496" x="1193800" y="3051175"/>
          <p14:tracePt t="60512" x="1177925" y="3051175"/>
          <p14:tracePt t="60528" x="1168400" y="3051175"/>
          <p14:tracePt t="60545" x="1165225" y="3051175"/>
          <p14:tracePt t="60647" x="1165225" y="3054350"/>
          <p14:tracePt t="62073" x="1152525" y="3073400"/>
          <p14:tracePt t="62080" x="1139825" y="3092450"/>
          <p14:tracePt t="62095" x="1114425" y="3136900"/>
          <p14:tracePt t="62111" x="1095375" y="3162300"/>
          <p14:tracePt t="62128" x="1082675" y="3194050"/>
          <p14:tracePt t="62145" x="1066800" y="3228975"/>
          <p14:tracePt t="62163" x="1054100" y="3257550"/>
          <p14:tracePt t="62195" x="1016000" y="3324225"/>
          <p14:tracePt t="62228" x="996950" y="3362325"/>
          <p14:tracePt t="62245" x="974725" y="3384550"/>
          <p14:tracePt t="62261" x="971550" y="3394075"/>
          <p14:tracePt t="62279" x="965200" y="3413125"/>
          <p14:tracePt t="62295" x="958850" y="3425825"/>
          <p14:tracePt t="62312" x="955675" y="3435350"/>
          <p14:tracePt t="62329" x="949325" y="3448050"/>
          <p14:tracePt t="62345" x="946150" y="3463925"/>
          <p14:tracePt t="62362" x="946150" y="3473450"/>
          <p14:tracePt t="62379" x="939800" y="3489325"/>
          <p14:tracePt t="62395" x="939800" y="3492500"/>
          <p14:tracePt t="62429" x="930275" y="3492500"/>
          <p14:tracePt t="62451" x="930275" y="3498850"/>
          <p14:tracePt t="62480" x="930275" y="3508375"/>
          <p14:tracePt t="62507" x="930275" y="3514725"/>
          <p14:tracePt t="62537" x="930275" y="3517900"/>
          <p14:tracePt t="62543" x="936625" y="3524250"/>
          <p14:tracePt t="62550" x="942975" y="3524250"/>
          <p14:tracePt t="62561" x="946150" y="3527425"/>
          <p14:tracePt t="62578" x="974725" y="3543300"/>
          <p14:tracePt t="62595" x="1019175" y="3565525"/>
          <p14:tracePt t="62611" x="1050925" y="3575050"/>
          <p14:tracePt t="62628" x="1098550" y="3581400"/>
          <p14:tracePt t="62645" x="1143000" y="3587750"/>
          <p14:tracePt t="62661" x="1187450" y="3594100"/>
          <p14:tracePt t="62678" x="1308100" y="3609975"/>
          <p14:tracePt t="62695" x="1473200" y="3635375"/>
          <p14:tracePt t="62712" x="1635125" y="3654425"/>
          <p14:tracePt t="62728" x="1787525" y="3670300"/>
          <p14:tracePt t="62745" x="1851025" y="3686175"/>
          <p14:tracePt t="62761" x="1889125" y="3686175"/>
          <p14:tracePt t="62778" x="1936750" y="3686175"/>
          <p14:tracePt t="62794" x="1965325" y="3686175"/>
          <p14:tracePt t="62811" x="2000250" y="3686175"/>
          <p14:tracePt t="62828" x="2063750" y="3686175"/>
          <p14:tracePt t="62845" x="2108200" y="3686175"/>
          <p14:tracePt t="62862" x="2152650" y="3686175"/>
          <p14:tracePt t="62878" x="2190750" y="3686175"/>
          <p14:tracePt t="62895" x="2235200" y="3686175"/>
          <p14:tracePt t="62912" x="2279650" y="3686175"/>
          <p14:tracePt t="62928" x="2359025" y="3679825"/>
          <p14:tracePt t="62944" x="2419350" y="3673475"/>
          <p14:tracePt t="62961" x="2479675" y="3667125"/>
          <p14:tracePt t="62978" x="2574925" y="3660775"/>
          <p14:tracePt t="62994" x="2638425" y="3660775"/>
          <p14:tracePt t="63011" x="2698750" y="3660775"/>
          <p14:tracePt t="63028" x="2759075" y="3648075"/>
          <p14:tracePt t="63044" x="2806700" y="3635375"/>
          <p14:tracePt t="63061" x="2857500" y="3629025"/>
          <p14:tracePt t="63078" x="2981325" y="3603625"/>
          <p14:tracePt t="63094" x="3054350" y="3590925"/>
          <p14:tracePt t="63111" x="3117850" y="3584575"/>
          <p14:tracePt t="63128" x="3206750" y="3562350"/>
          <p14:tracePt t="63145" x="3292475" y="3546475"/>
          <p14:tracePt t="63161" x="3365500" y="3540125"/>
          <p14:tracePt t="63178" x="3463925" y="3527425"/>
          <p14:tracePt t="63194" x="3514725" y="3521075"/>
          <p14:tracePt t="63211" x="3587750" y="3511550"/>
          <p14:tracePt t="63228" x="3695700" y="3505200"/>
          <p14:tracePt t="63245" x="3762375" y="3482975"/>
          <p14:tracePt t="63262" x="3822700" y="3482975"/>
          <p14:tracePt t="63279" x="3883025" y="3476625"/>
          <p14:tracePt t="63295" x="3914775" y="3476625"/>
          <p14:tracePt t="63311" x="3949700" y="3463925"/>
          <p14:tracePt t="63328" x="3997325" y="3463925"/>
          <p14:tracePt t="63345" x="4019550" y="3463925"/>
          <p14:tracePt t="63362" x="4041775" y="3463925"/>
          <p14:tracePt t="63379" x="4076700" y="3463925"/>
          <p14:tracePt t="63395" x="4086225" y="3463925"/>
          <p14:tracePt t="63412" x="4095750" y="3463925"/>
          <p14:tracePt t="63428" x="4117975" y="3463925"/>
          <p14:tracePt t="63507" x="4121150" y="3463925"/>
          <p14:tracePt t="63542" x="4121150" y="3467100"/>
          <p14:tracePt t="63550" x="4121150" y="3470275"/>
          <p14:tracePt t="63585" x="4121150" y="3476625"/>
          <p14:tracePt t="63607" x="4121150" y="3479800"/>
          <p14:tracePt t="63628" x="4121150" y="3492500"/>
          <p14:tracePt t="63642" x="4121150" y="3495675"/>
          <p14:tracePt t="63649" x="4121150" y="3502025"/>
          <p14:tracePt t="63670" x="4121150" y="3505200"/>
          <p14:tracePt t="63707" x="4121150" y="3511550"/>
          <p14:tracePt t="65034" x="4114800" y="3511550"/>
          <p14:tracePt t="65041" x="4102100" y="3511550"/>
          <p14:tracePt t="65049" x="4092575" y="3511550"/>
          <p14:tracePt t="65062" x="4070350" y="3511550"/>
          <p14:tracePt t="65078" x="4060825" y="3511550"/>
          <p14:tracePt t="65095" x="4051300" y="3511550"/>
          <p14:tracePt t="65127" x="4019550" y="3511550"/>
          <p14:tracePt t="65161" x="3997325" y="3511550"/>
          <p14:tracePt t="65177" x="3987800" y="3511550"/>
          <p14:tracePt t="65195" x="3971925" y="3511550"/>
          <p14:tracePt t="65211" x="3956050" y="3511550"/>
          <p14:tracePt t="65228" x="3946525" y="3511550"/>
          <p14:tracePt t="65244" x="3937000" y="3511550"/>
          <p14:tracePt t="65261" x="3917950" y="3511550"/>
          <p14:tracePt t="65278" x="3895725" y="3511550"/>
          <p14:tracePt t="65295" x="3867150" y="3511550"/>
          <p14:tracePt t="65312" x="3832225" y="3511550"/>
          <p14:tracePt t="65328" x="3822700" y="3511550"/>
          <p14:tracePt t="65345" x="3810000" y="3511550"/>
          <p14:tracePt t="65361" x="3794125" y="3511550"/>
          <p14:tracePt t="65378" x="3771900" y="3511550"/>
          <p14:tracePt t="65394" x="3743325" y="3508375"/>
          <p14:tracePt t="65412" x="3708400" y="3489325"/>
          <p14:tracePt t="65428" x="3692525" y="3479800"/>
          <p14:tracePt t="65446" x="3676650" y="3473450"/>
          <p14:tracePt t="65462" x="3667125" y="3460750"/>
          <p14:tracePt t="65478" x="3657600" y="3454400"/>
          <p14:tracePt t="65495" x="3641725" y="3444875"/>
          <p14:tracePt t="65512" x="3625850" y="3429000"/>
          <p14:tracePt t="65527" x="3616325" y="3425825"/>
          <p14:tracePt t="65546" x="3597275" y="3425825"/>
          <p14:tracePt t="66018" x="3590925" y="3425825"/>
          <p14:tracePt t="66025" x="3587750" y="3425825"/>
          <p14:tracePt t="66033" x="3581400" y="3425825"/>
          <p14:tracePt t="66045" x="3565525" y="3425825"/>
          <p14:tracePt t="66061" x="3556000" y="3425825"/>
          <p14:tracePt t="66077" x="3546475" y="3425825"/>
          <p14:tracePt t="66095" x="3533775" y="3425825"/>
          <p14:tracePt t="66127" x="3508375" y="3425825"/>
          <p14:tracePt t="66161" x="3492500" y="3425825"/>
          <p14:tracePt t="66773" x="3505200" y="3425825"/>
          <p14:tracePt t="66780" x="3524250" y="3425825"/>
          <p14:tracePt t="66794" x="3552825" y="3425825"/>
          <p14:tracePt t="66811" x="3590925" y="3429000"/>
          <p14:tracePt t="66827" x="3625850" y="3429000"/>
          <p14:tracePt t="66844" x="3695700" y="3429000"/>
          <p14:tracePt t="66878" x="3835400" y="3429000"/>
          <p14:tracePt t="66911" x="3965575" y="3429000"/>
          <p14:tracePt t="66928" x="4003675" y="3429000"/>
          <p14:tracePt t="66944" x="4041775" y="3429000"/>
          <p14:tracePt t="66961" x="4057650" y="3429000"/>
          <p14:tracePt t="66978" x="4073525" y="3429000"/>
          <p14:tracePt t="66994" x="4092575" y="3429000"/>
          <p14:tracePt t="67011" x="4102100" y="3429000"/>
          <p14:tracePt t="67028" x="4114800" y="3429000"/>
          <p14:tracePt t="67238" x="4111625" y="3432175"/>
          <p14:tracePt t="67245" x="4105275" y="3432175"/>
          <p14:tracePt t="67262" x="4092575" y="3438525"/>
          <p14:tracePt t="67279" x="4076700" y="3441700"/>
          <p14:tracePt t="67294" x="4067175" y="3448050"/>
          <p14:tracePt t="67311" x="4057650" y="3451225"/>
          <p14:tracePt t="67327" x="4041775" y="3457575"/>
          <p14:tracePt t="67344" x="4025900" y="3457575"/>
          <p14:tracePt t="67361" x="4016375" y="3463925"/>
          <p14:tracePt t="67379" x="4003675" y="3463925"/>
          <p14:tracePt t="67395" x="3987800" y="3463925"/>
          <p14:tracePt t="67412" x="3978275" y="3463925"/>
          <p14:tracePt t="67429" x="3971925" y="3463925"/>
          <p14:tracePt t="67708" x="3968750" y="3463925"/>
          <p14:tracePt t="67715" x="3962400" y="3463925"/>
          <p14:tracePt t="67736" x="3959225" y="3463925"/>
          <p14:tracePt t="67744" x="3952875" y="3463925"/>
          <p14:tracePt t="67800" x="3946525" y="3463925"/>
          <p14:tracePt t="69005" x="3987800" y="3454400"/>
          <p14:tracePt t="69028" x="4051300" y="3435350"/>
          <p14:tracePt t="69044" x="4111625" y="3422650"/>
          <p14:tracePt t="69061" x="4232275" y="3394075"/>
          <p14:tracePt t="69095" x="4648200" y="3359150"/>
          <p14:tracePt t="69129" x="5159375" y="3365500"/>
          <p14:tracePt t="69146" x="5330825" y="3384550"/>
          <p14:tracePt t="69162" x="5553075" y="3419475"/>
          <p14:tracePt t="69177" x="5727700" y="3438525"/>
          <p14:tracePt t="69194" x="5842000" y="3448050"/>
          <p14:tracePt t="69211" x="6054725" y="3473450"/>
          <p14:tracePt t="69228" x="6159500" y="3479800"/>
          <p14:tracePt t="69244" x="6242050" y="3489325"/>
          <p14:tracePt t="69261" x="6330950" y="3489325"/>
          <p14:tracePt t="69278" x="6388100" y="3489325"/>
          <p14:tracePt t="69295" x="6448425" y="3489325"/>
          <p14:tracePt t="69312" x="6518275" y="3489325"/>
          <p14:tracePt t="69328" x="6562725" y="3489325"/>
          <p14:tracePt t="69345" x="6594475" y="3489325"/>
          <p14:tracePt t="69362" x="6629400" y="3479800"/>
          <p14:tracePt t="69378" x="6638925" y="3470275"/>
          <p14:tracePt t="69395" x="6648450" y="3454400"/>
          <p14:tracePt t="69412" x="6661150" y="3413125"/>
          <p14:tracePt t="69428" x="6661150" y="3378200"/>
          <p14:tracePt t="69445" x="6651625" y="3355975"/>
          <p14:tracePt t="69461" x="6635750" y="3327400"/>
          <p14:tracePt t="69477" x="6613525" y="3308350"/>
          <p14:tracePt t="69494" x="6565900" y="3289300"/>
          <p14:tracePt t="69511" x="6502400" y="3270250"/>
          <p14:tracePt t="69528" x="6470650" y="3251200"/>
          <p14:tracePt t="69545" x="6432550" y="3238500"/>
          <p14:tracePt t="69562" x="6369050" y="3219450"/>
          <p14:tracePt t="69578" x="6311900" y="3184525"/>
          <p14:tracePt t="69594" x="6245225" y="3155950"/>
          <p14:tracePt t="69611" x="6140450" y="3101975"/>
          <p14:tracePt t="69627" x="6073775" y="3089275"/>
          <p14:tracePt t="69644" x="6010275" y="3073400"/>
          <p14:tracePt t="69662" x="5902325" y="3060700"/>
          <p14:tracePt t="69678" x="5838825" y="3051175"/>
          <p14:tracePt t="69695" x="5778500" y="3051175"/>
          <p14:tracePt t="69711" x="5676900" y="3051175"/>
          <p14:tracePt t="69728" x="5594350" y="3051175"/>
          <p14:tracePt t="69744" x="5499100" y="3035300"/>
          <p14:tracePt t="69761" x="5368925" y="3035300"/>
          <p14:tracePt t="69777" x="5318125" y="3035300"/>
          <p14:tracePt t="69795" x="5257800" y="3035300"/>
          <p14:tracePt t="69812" x="5162550" y="3035300"/>
          <p14:tracePt t="69828" x="5105400" y="3035300"/>
          <p14:tracePt t="69844" x="5060950" y="3035300"/>
          <p14:tracePt t="69861" x="4997450" y="3051175"/>
          <p14:tracePt t="69877" x="4953000" y="3057525"/>
          <p14:tracePt t="69894" x="4914900" y="3070225"/>
          <p14:tracePt t="69910" x="4870450" y="3089275"/>
          <p14:tracePt t="69927" x="4841875" y="3108325"/>
          <p14:tracePt t="69944" x="4816475" y="3121025"/>
          <p14:tracePt t="69960" x="4787900" y="3136900"/>
          <p14:tracePt t="69977" x="4778375" y="3146425"/>
          <p14:tracePt t="69994" x="4768850" y="3162300"/>
          <p14:tracePt t="70011" x="4749800" y="3175000"/>
          <p14:tracePt t="70027" x="4740275" y="3187700"/>
          <p14:tracePt t="70044" x="4727575" y="3200400"/>
          <p14:tracePt t="70061" x="4721225" y="3241675"/>
          <p14:tracePt t="70077" x="4721225" y="3279775"/>
          <p14:tracePt t="70094" x="4721225" y="3308350"/>
          <p14:tracePt t="70111" x="4721225" y="3362325"/>
          <p14:tracePt t="70128" x="4730750" y="3400425"/>
          <p14:tracePt t="70144" x="4743450" y="3425825"/>
          <p14:tracePt t="70161" x="4784725" y="3492500"/>
          <p14:tracePt t="70177" x="4800600" y="3521075"/>
          <p14:tracePt t="70194" x="4829175" y="3559175"/>
          <p14:tracePt t="70211" x="4857750" y="3609975"/>
          <p14:tracePt t="70228" x="4870450" y="3641725"/>
          <p14:tracePt t="70244" x="4895850" y="3667125"/>
          <p14:tracePt t="70261" x="4924425" y="3689350"/>
          <p14:tracePt t="70277" x="4956175" y="3708400"/>
          <p14:tracePt t="70294" x="4978400" y="3717925"/>
          <p14:tracePt t="70311" x="5029200" y="3736975"/>
          <p14:tracePt t="70327" x="5051425" y="3749675"/>
          <p14:tracePt t="70344" x="5080000" y="3762375"/>
          <p14:tracePt t="70361" x="5121275" y="3762375"/>
          <p14:tracePt t="70377" x="5143500" y="3762375"/>
          <p14:tracePt t="70394" x="5165725" y="3762375"/>
          <p14:tracePt t="70411" x="5229225" y="3746500"/>
          <p14:tracePt t="70427" x="5273675" y="3733800"/>
          <p14:tracePt t="70444" x="5337175" y="3717925"/>
          <p14:tracePt t="70461" x="5426075" y="3698875"/>
          <p14:tracePt t="70477" x="5480050" y="3676650"/>
          <p14:tracePt t="70496" x="5562600" y="3657600"/>
          <p14:tracePt t="70511" x="5626100" y="3644900"/>
          <p14:tracePt t="70528" x="5689600" y="3629025"/>
          <p14:tracePt t="70545" x="5762625" y="3603625"/>
          <p14:tracePt t="70560" x="5816600" y="3597275"/>
          <p14:tracePt t="70577" x="5861050" y="3590925"/>
          <p14:tracePt t="70595" x="5921375" y="3584575"/>
          <p14:tracePt t="70611" x="5975350" y="3578225"/>
          <p14:tracePt t="70627" x="6035675" y="3571875"/>
          <p14:tracePt t="70645" x="6140450" y="3562350"/>
          <p14:tracePt t="70661" x="6200775" y="3549650"/>
          <p14:tracePt t="70678" x="6245225" y="3549650"/>
          <p14:tracePt t="70695" x="6330950" y="3543300"/>
          <p14:tracePt t="70710" x="6375400" y="3530600"/>
          <p14:tracePt t="70727" x="6423025" y="3524250"/>
          <p14:tracePt t="70745" x="6486525" y="3511550"/>
          <p14:tracePt t="70761" x="6508750" y="3505200"/>
          <p14:tracePt t="70778" x="6537325" y="3498850"/>
          <p14:tracePt t="70795" x="6565900" y="3482975"/>
          <p14:tracePt t="70811" x="6581775" y="3470275"/>
          <p14:tracePt t="70828" x="6591300" y="3460750"/>
          <p14:tracePt t="70843" x="6607175" y="3444875"/>
          <p14:tracePt t="70861" x="6629400" y="3416300"/>
          <p14:tracePt t="70877" x="6642100" y="3387725"/>
          <p14:tracePt t="70895" x="6661150" y="3352800"/>
          <p14:tracePt t="70911" x="6661150" y="3308350"/>
          <p14:tracePt t="70928" x="6661150" y="3276600"/>
          <p14:tracePt t="70945" x="6651625" y="3235325"/>
          <p14:tracePt t="70961" x="6638925" y="3213100"/>
          <p14:tracePt t="70977" x="6623050" y="3187700"/>
          <p14:tracePt t="70994" x="6607175" y="3168650"/>
          <p14:tracePt t="71011" x="6588125" y="3143250"/>
          <p14:tracePt t="71027" x="6559550" y="3133725"/>
          <p14:tracePt t="71045" x="6521450" y="3114675"/>
          <p14:tracePt t="71061" x="6483350" y="3095625"/>
          <p14:tracePt t="71077" x="6445250" y="3076575"/>
          <p14:tracePt t="71094" x="6381750" y="3057525"/>
          <p14:tracePt t="71111" x="6337300" y="3044825"/>
          <p14:tracePt t="71128" x="6276975" y="3032125"/>
          <p14:tracePt t="71144" x="6188075" y="3016250"/>
          <p14:tracePt t="71161" x="6127750" y="3016250"/>
          <p14:tracePt t="71177" x="6067425" y="3016250"/>
          <p14:tracePt t="71194" x="5988050" y="3016250"/>
          <p14:tracePt t="71211" x="5927725" y="3016250"/>
          <p14:tracePt t="71227" x="5867400" y="3028950"/>
          <p14:tracePt t="71245" x="5778500" y="3035300"/>
          <p14:tracePt t="71261" x="5718175" y="3041650"/>
          <p14:tracePt t="71277" x="5673725" y="3048000"/>
          <p14:tracePt t="71294" x="5610225" y="3048000"/>
          <p14:tracePt t="71311" x="5553075" y="3048000"/>
          <p14:tracePt t="71327" x="5492750" y="3048000"/>
          <p14:tracePt t="71344" x="5407025" y="3048000"/>
          <p14:tracePt t="71360" x="5362575" y="3048000"/>
          <p14:tracePt t="71377" x="5324475" y="3048000"/>
          <p14:tracePt t="71394" x="5270500" y="3054350"/>
          <p14:tracePt t="71411" x="5232400" y="3060700"/>
          <p14:tracePt t="71427" x="5194300" y="3073400"/>
          <p14:tracePt t="71444" x="5130800" y="3098800"/>
          <p14:tracePt t="71460" x="5086350" y="3111500"/>
          <p14:tracePt t="71477" x="5041900" y="3124200"/>
          <p14:tracePt t="71495" x="5006975" y="3143250"/>
          <p14:tracePt t="71511" x="4975225" y="3159125"/>
          <p14:tracePt t="71528" x="4949825" y="3171825"/>
          <p14:tracePt t="71544" x="4908550" y="3190875"/>
          <p14:tracePt t="71561" x="4886325" y="3200400"/>
          <p14:tracePt t="71577" x="4854575" y="3219450"/>
          <p14:tracePt t="71594" x="4819650" y="3251200"/>
          <p14:tracePt t="71611" x="4794250" y="3282950"/>
          <p14:tracePt t="71628" x="4762500" y="3302000"/>
          <p14:tracePt t="71644" x="4746625" y="3321050"/>
          <p14:tracePt t="71661" x="4737100" y="3343275"/>
          <p14:tracePt t="71678" x="4727575" y="3359150"/>
          <p14:tracePt t="71680" x="4721225" y="3362325"/>
          <p14:tracePt t="71694" x="4705350" y="3375025"/>
          <p14:tracePt t="71710" x="4695825" y="3394075"/>
          <p14:tracePt t="71727" x="4686300" y="3409950"/>
          <p14:tracePt t="71744" x="4686300" y="3441700"/>
          <p14:tracePt t="71761" x="4686300" y="3457575"/>
          <p14:tracePt t="71778" x="4686300" y="3473450"/>
          <p14:tracePt t="71794" x="4705350" y="3508375"/>
          <p14:tracePt t="71811" x="4743450" y="3533775"/>
          <p14:tracePt t="71828" x="4775200" y="3559175"/>
          <p14:tracePt t="71844" x="4826000" y="3578225"/>
          <p14:tracePt t="71860" x="4848225" y="3590925"/>
          <p14:tracePt t="71877" x="4873625" y="3609975"/>
          <p14:tracePt t="71894" x="4921250" y="3625850"/>
          <p14:tracePt t="71911" x="4968875" y="3638550"/>
          <p14:tracePt t="71927" x="5003800" y="3651250"/>
          <p14:tracePt t="71944" x="5070475" y="3676650"/>
          <p14:tracePt t="71961" x="5114925" y="3686175"/>
          <p14:tracePt t="71977" x="5149850" y="3689350"/>
          <p14:tracePt t="71994" x="5191125" y="3689350"/>
          <p14:tracePt t="72010" x="5229225" y="3689350"/>
          <p14:tracePt t="72027" x="5280025" y="3689350"/>
          <p14:tracePt t="72044" x="5375275" y="3689350"/>
          <p14:tracePt t="72061" x="5448300" y="3689350"/>
          <p14:tracePt t="72077" x="5508625" y="3689350"/>
          <p14:tracePt t="72094" x="5578475" y="3689350"/>
          <p14:tracePt t="72110" x="5638800" y="3686175"/>
          <p14:tracePt t="72127" x="5699125" y="3679825"/>
          <p14:tracePt t="72144" x="5797550" y="3673475"/>
          <p14:tracePt t="72161" x="5861050" y="3660775"/>
          <p14:tracePt t="72177" x="5921375" y="3644900"/>
          <p14:tracePt t="72179" x="5959475" y="3638550"/>
          <p14:tracePt t="72194" x="6013450" y="3625850"/>
          <p14:tracePt t="72211" x="6096000" y="3616325"/>
          <p14:tracePt t="72227" x="6156325" y="3616325"/>
          <p14:tracePt t="72244" x="6219825" y="3603625"/>
          <p14:tracePt t="72261" x="6257925" y="3590925"/>
          <p14:tracePt t="72279" x="6308725" y="3581400"/>
          <p14:tracePt t="72294" x="6337300" y="3568700"/>
          <p14:tracePt t="72311" x="6375400" y="3562350"/>
          <p14:tracePt t="72328" x="6426200" y="3543300"/>
          <p14:tracePt t="72344" x="6448425" y="3527425"/>
          <p14:tracePt t="72360" x="6470650" y="3514725"/>
          <p14:tracePt t="72378" x="6508750" y="3495675"/>
          <p14:tracePt t="72394" x="6518275" y="3492500"/>
          <p14:tracePt t="72410" x="6527800" y="3486150"/>
          <p14:tracePt t="72428" x="6546850" y="3476625"/>
          <p14:tracePt t="72444" x="6556375" y="3473450"/>
          <p14:tracePt t="72460" x="6556375" y="3463925"/>
          <p14:tracePt t="72478" x="6562725" y="3448050"/>
          <p14:tracePt t="72494" x="6565900" y="3432175"/>
          <p14:tracePt t="72511" x="6565900" y="3409950"/>
          <p14:tracePt t="72528" x="6565900" y="3355975"/>
          <p14:tracePt t="72544" x="6565900" y="3317875"/>
          <p14:tracePt t="72561" x="6565900" y="3295650"/>
          <p14:tracePt t="72578" x="6546850" y="3254375"/>
          <p14:tracePt t="72594" x="6527800" y="3235325"/>
          <p14:tracePt t="72610" x="6518275" y="3225800"/>
          <p14:tracePt t="72628" x="6486525" y="3209925"/>
          <p14:tracePt t="72644" x="6448425" y="3190875"/>
          <p14:tracePt t="72660" x="6400800" y="3171825"/>
          <p14:tracePt t="72678" x="6296025" y="3124200"/>
          <p14:tracePt t="72694" x="6210300" y="3111500"/>
          <p14:tracePt t="72710" x="6137275" y="3095625"/>
          <p14:tracePt t="72727" x="6054725" y="3089275"/>
          <p14:tracePt t="72744" x="6010275" y="3082925"/>
          <p14:tracePt t="72760" x="5965825" y="3082925"/>
          <p14:tracePt t="72778" x="5880100" y="3073400"/>
          <p14:tracePt t="72794" x="5819775" y="3067050"/>
          <p14:tracePt t="72811" x="5759450" y="3067050"/>
          <p14:tracePt t="72828" x="5689600" y="3067050"/>
          <p14:tracePt t="72844" x="5635625" y="3067050"/>
          <p14:tracePt t="72861" x="5591175" y="3067050"/>
          <p14:tracePt t="72877" x="5530850" y="3067050"/>
          <p14:tracePt t="72893" x="5486400" y="3067050"/>
          <p14:tracePt t="72910" x="5451475" y="3067050"/>
          <p14:tracePt t="72928" x="5416550" y="3067050"/>
          <p14:tracePt t="72943" x="5387975" y="3067050"/>
          <p14:tracePt t="72960" x="5349875" y="3067050"/>
          <p14:tracePt t="72978" x="5311775" y="3067050"/>
          <p14:tracePt t="72994" x="5289550" y="3070225"/>
          <p14:tracePt t="73011" x="5251450" y="3076575"/>
          <p14:tracePt t="73027" x="5210175" y="3089275"/>
          <p14:tracePt t="73044" x="5187950" y="3095625"/>
          <p14:tracePt t="73060" x="5156200" y="3101975"/>
          <p14:tracePt t="73077" x="5121275" y="3111500"/>
          <p14:tracePt t="73094" x="5092700" y="3124200"/>
          <p14:tracePt t="73110" x="5076825" y="3130550"/>
          <p14:tracePt t="73128" x="5060950" y="3140075"/>
          <p14:tracePt t="73144" x="5045075" y="3149600"/>
          <p14:tracePt t="73161" x="5035550" y="3159125"/>
          <p14:tracePt t="73177" x="5013325" y="3181350"/>
          <p14:tracePt t="73193" x="4984750" y="3194050"/>
          <p14:tracePt t="73210" x="4959350" y="3203575"/>
          <p14:tracePt t="73228" x="4946650" y="3219450"/>
          <p14:tracePt t="73244" x="4930775" y="3235325"/>
          <p14:tracePt t="73261" x="4921250" y="3244850"/>
          <p14:tracePt t="73278" x="4905375" y="3260725"/>
          <p14:tracePt t="73294" x="4895850" y="3270250"/>
          <p14:tracePt t="73310" x="4886325" y="3282950"/>
          <p14:tracePt t="73327" x="4876800" y="3295650"/>
          <p14:tracePt t="73344" x="4876800" y="3298825"/>
          <p14:tracePt t="73377" x="4876800" y="3305175"/>
          <p14:tracePt t="73399" x="4876800" y="3308350"/>
          <p14:tracePt t="73485" x="4876800" y="3314700"/>
          <p14:tracePt t="75939" x="4829175" y="3314700"/>
          <p14:tracePt t="75945" x="4737100" y="3324225"/>
          <p14:tracePt t="75960" x="4543425" y="3333750"/>
          <p14:tracePt t="75977" x="4260850" y="3352800"/>
          <p14:tracePt t="75995" x="3654425" y="3403600"/>
          <p14:tracePt t="76012" x="3279775" y="3454400"/>
          <p14:tracePt t="76045" x="2584450" y="3578225"/>
          <p14:tracePt t="76077" x="2197100" y="3683000"/>
          <p14:tracePt t="76095" x="1958975" y="3762375"/>
          <p14:tracePt t="76112" x="1806575" y="3800475"/>
          <p14:tracePt t="76128" x="1695450" y="3841750"/>
          <p14:tracePt t="76144" x="1546225" y="3898900"/>
          <p14:tracePt t="76161" x="1457325" y="3933825"/>
          <p14:tracePt t="76177" x="1393825" y="3952875"/>
          <p14:tracePt t="76194" x="1317625" y="3981450"/>
          <p14:tracePt t="76210" x="1273175" y="3994150"/>
          <p14:tracePt t="76227" x="1244600" y="3994150"/>
          <p14:tracePt t="76244" x="1203325" y="3994150"/>
          <p14:tracePt t="76666" x="1228725" y="3984625"/>
          <p14:tracePt t="76673" x="1276350" y="3965575"/>
          <p14:tracePt t="76681" x="1314450" y="3959225"/>
          <p14:tracePt t="76694" x="1422400" y="3943350"/>
          <p14:tracePt t="76710" x="1539875" y="3917950"/>
          <p14:tracePt t="76743" x="1809750" y="3892550"/>
          <p14:tracePt t="76777" x="1987550" y="3892550"/>
          <p14:tracePt t="76780" x="2022475" y="3892550"/>
          <p14:tracePt t="76794" x="2073275" y="3892550"/>
          <p14:tracePt t="76811" x="2108200" y="3892550"/>
          <p14:tracePt t="76828" x="2152650" y="3892550"/>
          <p14:tracePt t="76843" x="2222500" y="3892550"/>
          <p14:tracePt t="76861" x="2266950" y="3892550"/>
          <p14:tracePt t="76877" x="2305050" y="3902075"/>
          <p14:tracePt t="76893" x="2349500" y="3927475"/>
          <p14:tracePt t="76910" x="2371725" y="3930650"/>
          <p14:tracePt t="76926" x="2393950" y="3937000"/>
          <p14:tracePt t="76943" x="2425700" y="3937000"/>
          <p14:tracePt t="76960" x="2457450" y="3937000"/>
          <p14:tracePt t="76977" x="2476500" y="3937000"/>
          <p14:tracePt t="76993" x="2517775" y="3937000"/>
          <p14:tracePt t="77010" x="2533650" y="3937000"/>
          <p14:tracePt t="77027" x="2549525" y="3943350"/>
          <p14:tracePt t="77686" x="2574925" y="3943350"/>
          <p14:tracePt t="77692" x="2593975" y="3943350"/>
          <p14:tracePt t="77699" x="2619375" y="3943350"/>
          <p14:tracePt t="77709" x="2638425" y="3943350"/>
          <p14:tracePt t="77727" x="2689225" y="3940175"/>
          <p14:tracePt t="77743" x="2774950" y="3940175"/>
          <p14:tracePt t="77777" x="2895600" y="3940175"/>
          <p14:tracePt t="77810" x="2994025" y="3940175"/>
          <p14:tracePt t="77827" x="3054350" y="3940175"/>
          <p14:tracePt t="77843" x="3098800" y="3940175"/>
          <p14:tracePt t="77860" x="3159125" y="3940175"/>
          <p14:tracePt t="77877" x="3228975" y="3933825"/>
          <p14:tracePt t="77893" x="3282950" y="3927475"/>
          <p14:tracePt t="77910" x="3317875" y="3927475"/>
          <p14:tracePt t="77927" x="3397250" y="3921125"/>
          <p14:tracePt t="77943" x="3448050" y="3911600"/>
          <p14:tracePt t="77960" x="3498850" y="3911600"/>
          <p14:tracePt t="77977" x="3562350" y="3898900"/>
          <p14:tracePt t="77994" x="3609975" y="3879850"/>
          <p14:tracePt t="78010" x="3654425" y="3873500"/>
          <p14:tracePt t="78027" x="3724275" y="3854450"/>
          <p14:tracePt t="78044" x="3768725" y="3841750"/>
          <p14:tracePt t="78060" x="3822700" y="3841750"/>
          <p14:tracePt t="78077" x="3883025" y="3841750"/>
          <p14:tracePt t="78093" x="3921125" y="3841750"/>
          <p14:tracePt t="78110" x="3943350" y="3841750"/>
          <p14:tracePt t="78127" x="3968750" y="3841750"/>
          <p14:tracePt t="78143" x="3978275" y="3841750"/>
          <p14:tracePt t="78160" x="3987800" y="3841750"/>
          <p14:tracePt t="78177" x="4003675" y="3841750"/>
          <p14:tracePt t="79833" x="4025900" y="3841750"/>
          <p14:tracePt t="79839" x="4051300" y="3841750"/>
          <p14:tracePt t="79847" x="4095750" y="3841750"/>
          <p14:tracePt t="79859" x="4140200" y="3841750"/>
          <p14:tracePt t="79877" x="4235450" y="3841750"/>
          <p14:tracePt t="79893" x="4295775" y="3841750"/>
          <p14:tracePt t="79910" x="4365625" y="3841750"/>
          <p14:tracePt t="79943" x="4445000" y="3841750"/>
          <p14:tracePt t="79976" x="4552950" y="3841750"/>
          <p14:tracePt t="79993" x="4597400" y="3841750"/>
          <p14:tracePt t="80010" x="4657725" y="3841750"/>
          <p14:tracePt t="80027" x="4679950" y="3841750"/>
          <p14:tracePt t="80043" x="4702175" y="3841750"/>
          <p14:tracePt t="80060" x="4737100" y="3851275"/>
          <p14:tracePt t="80076" x="4752975" y="3854450"/>
          <p14:tracePt t="80093" x="4781550" y="3860800"/>
          <p14:tracePt t="80110" x="4816475" y="3867150"/>
          <p14:tracePt t="80127" x="4845050" y="3873500"/>
          <p14:tracePt t="80143" x="4867275" y="3873500"/>
          <p14:tracePt t="80160" x="4902200" y="3873500"/>
          <p14:tracePt t="80177" x="4924425" y="3873500"/>
          <p14:tracePt t="80194" x="4953000" y="3873500"/>
          <p14:tracePt t="80210" x="4978400" y="3873500"/>
          <p14:tracePt t="80226" x="5006975" y="3873500"/>
          <p14:tracePt t="80243" x="5029200" y="3873500"/>
          <p14:tracePt t="80260" x="5102225" y="3857625"/>
          <p14:tracePt t="80276" x="5165725" y="3844925"/>
          <p14:tracePt t="80293" x="5229225" y="3829050"/>
          <p14:tracePt t="80310" x="5308600" y="3810000"/>
          <p14:tracePt t="80326" x="5368925" y="3803650"/>
          <p14:tracePt t="80343" x="5429250" y="3803650"/>
          <p14:tracePt t="80345" x="5457825" y="3797300"/>
          <p14:tracePt t="80359" x="5521325" y="3787775"/>
          <p14:tracePt t="80376" x="5578475" y="3787775"/>
          <p14:tracePt t="80393" x="5638800" y="3787775"/>
          <p14:tracePt t="80410" x="5702300" y="3790950"/>
          <p14:tracePt t="80426" x="5762625" y="3797300"/>
          <p14:tracePt t="80444" x="5826125" y="3813175"/>
          <p14:tracePt t="80460" x="5918200" y="3832225"/>
          <p14:tracePt t="80477" x="5972175" y="3848100"/>
          <p14:tracePt t="80493" x="6035675" y="3860800"/>
          <p14:tracePt t="80509" x="6124575" y="3873500"/>
          <p14:tracePt t="80526" x="6207125" y="3883025"/>
          <p14:tracePt t="80543" x="6292850" y="3889375"/>
          <p14:tracePt t="80560" x="6397625" y="3889375"/>
          <p14:tracePt t="80576" x="6467475" y="3889375"/>
          <p14:tracePt t="80593" x="6540500" y="3889375"/>
          <p14:tracePt t="80610" x="6616700" y="3889375"/>
          <p14:tracePt t="80627" x="6661150" y="3889375"/>
          <p14:tracePt t="80643" x="6683375" y="3889375"/>
          <p14:tracePt t="80659" x="6708775" y="3889375"/>
          <p14:tracePt t="80676" x="6721475" y="3902075"/>
          <p14:tracePt t="80693" x="6731000" y="3902075"/>
          <p14:tracePt t="80709" x="6743700" y="3905250"/>
          <p14:tracePt t="80726" x="6759575" y="3905250"/>
          <p14:tracePt t="80743" x="6769100" y="3911600"/>
          <p14:tracePt t="80760" x="6778625" y="3921125"/>
          <p14:tracePt t="80776" x="6784975" y="3930650"/>
          <p14:tracePt t="82352" x="6715125" y="3911600"/>
          <p14:tracePt t="82359" x="6581775" y="3870325"/>
          <p14:tracePt t="82377" x="6153150" y="3724275"/>
          <p14:tracePt t="82381" x="5848350" y="3616325"/>
          <p14:tracePt t="82399" x="5162550" y="3476625"/>
          <p14:tracePt t="82416" x="3905250" y="3346450"/>
          <p14:tracePt t="82428" x="3063875" y="3330575"/>
          <p14:tracePt t="82461" x="1501775" y="3454400"/>
          <p14:tracePt t="82494" x="120650" y="3711575"/>
          <p14:tracePt t="83072" x="22225" y="4508500"/>
          <p14:tracePt t="83087" x="111125" y="4546600"/>
          <p14:tracePt t="83099" x="177800" y="4578350"/>
          <p14:tracePt t="83109" x="196850" y="4591050"/>
          <p14:tracePt t="83126" x="244475" y="4622800"/>
          <p14:tracePt t="83143" x="304800" y="4664075"/>
          <p14:tracePt t="83176" x="358775" y="4699000"/>
          <p14:tracePt t="83209" x="425450" y="4730750"/>
          <p14:tracePt t="83228" x="466725" y="4752975"/>
          <p14:tracePt t="83243" x="482600" y="4759325"/>
          <p14:tracePt t="83259" x="498475" y="4759325"/>
          <p14:tracePt t="83277" x="530225" y="4759325"/>
          <p14:tracePt t="83293" x="539750" y="4759325"/>
          <p14:tracePt t="83309" x="549275" y="4759325"/>
          <p14:tracePt t="83327" x="571500" y="4756150"/>
          <p14:tracePt t="83343" x="581025" y="4752975"/>
          <p14:tracePt t="83359" x="590550" y="4737100"/>
          <p14:tracePt t="83377" x="625475" y="4721225"/>
          <p14:tracePt t="83393" x="650875" y="4695825"/>
          <p14:tracePt t="83410" x="688975" y="4664075"/>
          <p14:tracePt t="83427" x="727075" y="4625975"/>
          <p14:tracePt t="83443" x="758825" y="4578350"/>
          <p14:tracePt t="83460" x="787400" y="4524375"/>
          <p14:tracePt t="83477" x="838200" y="4435475"/>
          <p14:tracePt t="83494" x="850900" y="4391025"/>
          <p14:tracePt t="83510" x="863600" y="4368800"/>
          <p14:tracePt t="83527" x="882650" y="4352925"/>
          <p14:tracePt t="83543" x="895350" y="4330700"/>
          <p14:tracePt t="83559" x="904875" y="4321175"/>
          <p14:tracePt t="83577" x="917575" y="4305300"/>
          <p14:tracePt t="83593" x="933450" y="4295775"/>
          <p14:tracePt t="83610" x="946150" y="4279900"/>
          <p14:tracePt t="83627" x="955675" y="4273550"/>
          <p14:tracePt t="83643" x="958850" y="4273550"/>
          <p14:tracePt t="83660" x="968375" y="4273550"/>
          <p14:tracePt t="83676" x="974725" y="4273550"/>
          <p14:tracePt t="83692" x="984250" y="4270375"/>
          <p14:tracePt t="83709" x="993775" y="4270375"/>
          <p14:tracePt t="83727" x="1003300" y="4264025"/>
          <p14:tracePt t="83743" x="1009650" y="4264025"/>
          <p14:tracePt t="83760" x="1019175" y="4260850"/>
          <p14:tracePt t="83777" x="1035050" y="4254500"/>
          <p14:tracePt t="83793" x="1038225" y="4254500"/>
          <p14:tracePt t="83809" x="1044575" y="4251325"/>
          <p14:tracePt t="83826" x="1047750" y="4251325"/>
          <p14:tracePt t="83860" x="1047750" y="4244975"/>
          <p14:tracePt t="83877" x="1054100" y="4244975"/>
          <p14:tracePt t="83893" x="1057275" y="4244975"/>
          <p14:tracePt t="83910" x="1063625" y="4244975"/>
          <p14:tracePt t="83941" x="1066800" y="4244975"/>
          <p14:tracePt t="83985" x="1073150" y="4244975"/>
          <p14:tracePt t="84063" x="1082675" y="4244975"/>
          <p14:tracePt t="84135" x="1089025" y="4244975"/>
          <p14:tracePt t="84170" x="1092200" y="4244975"/>
          <p14:tracePt t="84412" x="1098550" y="4244975"/>
          <p14:tracePt t="84427" x="1101725" y="4244975"/>
          <p14:tracePt t="84459" x="1092200" y="4244975"/>
          <p14:tracePt t="84976" x="1133475" y="4238625"/>
          <p14:tracePt t="84983" x="1203325" y="4229100"/>
          <p14:tracePt t="84993" x="1273175" y="4219575"/>
          <p14:tracePt t="85009" x="1412875" y="4184650"/>
          <p14:tracePt t="85026" x="1660525" y="4121150"/>
          <p14:tracePt t="85043" x="1778000" y="4105275"/>
          <p14:tracePt t="85059" x="1939925" y="4086225"/>
          <p14:tracePt t="85093" x="2355850" y="4092575"/>
          <p14:tracePt t="85126" x="2730500" y="4156075"/>
          <p14:tracePt t="85143" x="2895600" y="4200525"/>
          <p14:tracePt t="85159" x="3035300" y="4219575"/>
          <p14:tracePt t="85176" x="3257550" y="4244975"/>
          <p14:tracePt t="85192" x="3397250" y="4260850"/>
          <p14:tracePt t="85210" x="3549650" y="4276725"/>
          <p14:tracePt t="85226" x="3657600" y="4295775"/>
          <p14:tracePt t="85243" x="3765550" y="4311650"/>
          <p14:tracePt t="85259" x="3860800" y="4337050"/>
          <p14:tracePt t="85276" x="3984625" y="4359275"/>
          <p14:tracePt t="85292" x="4057650" y="4371975"/>
          <p14:tracePt t="85310" x="4149725" y="4387850"/>
          <p14:tracePt t="85326" x="4191000" y="4387850"/>
          <p14:tracePt t="85343" x="4222750" y="4387850"/>
          <p14:tracePt t="85359" x="4248150" y="4387850"/>
          <p14:tracePt t="85376" x="4257675" y="4397375"/>
          <p14:tracePt t="85392" x="4257675" y="4403725"/>
          <p14:tracePt t="85410" x="4257675" y="4406900"/>
          <p14:tracePt t="85725" x="4238625" y="4406900"/>
          <p14:tracePt t="85732" x="4219575" y="4406900"/>
          <p14:tracePt t="85743" x="4194175" y="4406900"/>
          <p14:tracePt t="85759" x="4124325" y="4403725"/>
          <p14:tracePt t="85775" x="4060825" y="4391025"/>
          <p14:tracePt t="85792" x="3994150" y="4359275"/>
          <p14:tracePt t="85809" x="3873500" y="4305300"/>
          <p14:tracePt t="85826" x="3787775" y="4273550"/>
          <p14:tracePt t="85842" x="3698875" y="4251325"/>
          <p14:tracePt t="85860" x="3584575" y="4241800"/>
          <p14:tracePt t="85876" x="3514725" y="4241800"/>
          <p14:tracePt t="85892" x="3441700" y="4241800"/>
          <p14:tracePt t="85909" x="3333750" y="4244975"/>
          <p14:tracePt t="85925" x="3282950" y="4244975"/>
          <p14:tracePt t="85942" x="3238500" y="4244975"/>
          <p14:tracePt t="85959" x="3197225" y="4251325"/>
          <p14:tracePt t="85976" x="3175000" y="4251325"/>
          <p14:tracePt t="85993" x="3165475" y="4264025"/>
          <p14:tracePt t="86009" x="3143250" y="4267200"/>
          <p14:tracePt t="86026" x="3133725" y="4267200"/>
          <p14:tracePt t="86042" x="3124200" y="4273550"/>
          <p14:tracePt t="86059" x="3114675" y="4273550"/>
          <p14:tracePt t="86075" x="3111500" y="4276725"/>
          <p14:tracePt t="86132" x="3117850" y="4276725"/>
          <p14:tracePt t="86140" x="3127375" y="4276725"/>
          <p14:tracePt t="86146" x="3136900" y="4276725"/>
          <p14:tracePt t="86159" x="3181350" y="4276725"/>
          <p14:tracePt t="86176" x="3225800" y="4276725"/>
          <p14:tracePt t="86192" x="3254375" y="4276725"/>
          <p14:tracePt t="86209" x="3317875" y="4276725"/>
          <p14:tracePt t="86226" x="3362325" y="4276725"/>
          <p14:tracePt t="86243" x="3406775" y="4276725"/>
          <p14:tracePt t="86259" x="3467100" y="4276725"/>
          <p14:tracePt t="86276" x="3517900" y="4276725"/>
          <p14:tracePt t="86293" x="3578225" y="4276725"/>
          <p14:tracePt t="86309" x="3648075" y="4276725"/>
          <p14:tracePt t="86325" x="3702050" y="4276725"/>
          <p14:tracePt t="86342" x="3752850" y="4276725"/>
          <p14:tracePt t="86359" x="3822700" y="4276725"/>
          <p14:tracePt t="86376" x="3867150" y="4276725"/>
          <p14:tracePt t="86393" x="3902075" y="4276725"/>
          <p14:tracePt t="86410" x="3965575" y="4276725"/>
          <p14:tracePt t="86426" x="4003675" y="4276725"/>
          <p14:tracePt t="86443" x="4022725" y="4276725"/>
          <p14:tracePt t="86445" x="4041775" y="4276725"/>
          <p14:tracePt t="86459" x="4051300" y="4276725"/>
          <p14:tracePt t="86476" x="4060825" y="4276725"/>
          <p14:tracePt t="86493" x="4067175" y="4276725"/>
          <p14:tracePt t="86980" x="4076700" y="4276725"/>
          <p14:tracePt t="86986" x="4089400" y="4276725"/>
          <p14:tracePt t="86993" x="4105275" y="4276725"/>
          <p14:tracePt t="87010" x="4149725" y="4276725"/>
          <p14:tracePt t="87026" x="4194175" y="4267200"/>
          <p14:tracePt t="87043" x="4260850" y="4248150"/>
          <p14:tracePt t="87076" x="4349750" y="4235450"/>
          <p14:tracePt t="87110" x="4489450" y="4229100"/>
          <p14:tracePt t="87126" x="4533900" y="4229100"/>
          <p14:tracePt t="87143" x="4594225" y="4229100"/>
          <p14:tracePt t="87159" x="4638675" y="4229100"/>
          <p14:tracePt t="87175" x="4676775" y="4229100"/>
          <p14:tracePt t="87193" x="4737100" y="4229100"/>
          <p14:tracePt t="87210" x="4775200" y="4229100"/>
          <p14:tracePt t="87227" x="4803775" y="4229100"/>
          <p14:tracePt t="87243" x="4845050" y="4229100"/>
          <p14:tracePt t="87259" x="4873625" y="4229100"/>
          <p14:tracePt t="87276" x="4902200" y="4229100"/>
          <p14:tracePt t="87293" x="4943475" y="4238625"/>
          <p14:tracePt t="87309" x="4965700" y="4244975"/>
          <p14:tracePt t="87326" x="4984750" y="4254500"/>
          <p14:tracePt t="87343" x="5010150" y="4260850"/>
          <p14:tracePt t="87360" x="5019675" y="4260850"/>
          <p14:tracePt t="87376" x="5029200" y="4267200"/>
          <p14:tracePt t="87393" x="5048250" y="4267200"/>
          <p14:tracePt t="87410" x="5057775" y="4267200"/>
          <p14:tracePt t="87426" x="5073650" y="4267200"/>
          <p14:tracePt t="87442" x="5089525" y="4267200"/>
          <p14:tracePt t="87459" x="5105400" y="4270375"/>
          <p14:tracePt t="87476" x="5114925" y="4276725"/>
          <p14:tracePt t="87510" x="5124450" y="4276725"/>
          <p14:tracePt t="87526" x="5124450" y="4279900"/>
          <p14:tracePt t="87543" x="5133975" y="4279900"/>
          <p14:tracePt t="87560" x="5149850" y="4286250"/>
          <p14:tracePt t="87576" x="5153025" y="4292600"/>
          <p14:tracePt t="87592" x="5159375" y="4295775"/>
          <p14:tracePt t="87608" x="5165725" y="4295775"/>
          <p14:tracePt t="87626" x="5168900" y="4295775"/>
          <p14:tracePt t="87643" x="5178425" y="4311650"/>
          <p14:tracePt t="87659" x="5187950" y="4318000"/>
          <p14:tracePt t="87676" x="5200650" y="4321175"/>
          <p14:tracePt t="87693" x="5213350" y="4330700"/>
          <p14:tracePt t="87709" x="5222875" y="4337050"/>
          <p14:tracePt t="87726" x="5232400" y="4337050"/>
          <p14:tracePt t="87742" x="5254625" y="4340225"/>
          <p14:tracePt t="87760" x="5273675" y="4340225"/>
          <p14:tracePt t="87776" x="5305425" y="4346575"/>
          <p14:tracePt t="87793" x="5337175" y="4346575"/>
          <p14:tracePt t="87809" x="5365750" y="4346575"/>
          <p14:tracePt t="87826" x="5387975" y="4346575"/>
          <p14:tracePt t="87843" x="5429250" y="4352925"/>
          <p14:tracePt t="87858" x="5451475" y="4352925"/>
          <p14:tracePt t="87876" x="5473700" y="4352925"/>
          <p14:tracePt t="87892" x="5489575" y="4356100"/>
          <p14:tracePt t="87909" x="5499100" y="4356100"/>
          <p14:tracePt t="87927" x="5508625" y="4356100"/>
          <p14:tracePt t="87942" x="5527675" y="4356100"/>
          <p14:tracePt t="87959" x="5537200" y="4362450"/>
          <p14:tracePt t="87976" x="5546725" y="4362450"/>
          <p14:tracePt t="87977" x="5553075" y="4362450"/>
          <p14:tracePt t="87993" x="5556250" y="4362450"/>
          <p14:tracePt t="88026" x="5562600" y="4362450"/>
          <p14:tracePt t="88976" x="5537200" y="4362450"/>
          <p14:tracePt t="88983" x="5476875" y="4362450"/>
          <p14:tracePt t="88992" x="5407025" y="4371975"/>
          <p14:tracePt t="89009" x="5270500" y="4381500"/>
          <p14:tracePt t="89042" x="4813300" y="4381500"/>
          <p14:tracePt t="89076" x="4324350" y="4381500"/>
          <p14:tracePt t="89093" x="4121150" y="4381500"/>
          <p14:tracePt t="89109" x="3937000" y="4365625"/>
          <p14:tracePt t="89126" x="3648075" y="4327525"/>
          <p14:tracePt t="89142" x="3476625" y="4327525"/>
          <p14:tracePt t="89159" x="3340100" y="4318000"/>
          <p14:tracePt t="89176" x="3108325" y="4311650"/>
          <p14:tracePt t="89192" x="3016250" y="4311650"/>
          <p14:tracePt t="89209" x="2901950" y="4311650"/>
          <p14:tracePt t="89226" x="2771775" y="4311650"/>
          <p14:tracePt t="89243" x="2689225" y="4311650"/>
          <p14:tracePt t="89259" x="2619375" y="4311650"/>
          <p14:tracePt t="89275" x="2514600" y="4311650"/>
          <p14:tracePt t="89292" x="2444750" y="4311650"/>
          <p14:tracePt t="89309" x="2365375" y="4311650"/>
          <p14:tracePt t="89326" x="2270125" y="4311650"/>
          <p14:tracePt t="89343" x="2209800" y="4311650"/>
          <p14:tracePt t="89359" x="2149475" y="4311650"/>
          <p14:tracePt t="89377" x="2079625" y="4311650"/>
          <p14:tracePt t="89393" x="2019300" y="4311650"/>
          <p14:tracePt t="89409" x="1968500" y="4311650"/>
          <p14:tracePt t="89425" x="1898650" y="4311650"/>
          <p14:tracePt t="89442" x="1847850" y="4311650"/>
          <p14:tracePt t="89459" x="1787525" y="4311650"/>
          <p14:tracePt t="89475" x="1701800" y="4311650"/>
          <p14:tracePt t="89492" x="1641475" y="4311650"/>
          <p14:tracePt t="89509" x="1571625" y="4311650"/>
          <p14:tracePt t="89526" x="1476375" y="4314825"/>
          <p14:tracePt t="89542" x="1412875" y="4327525"/>
          <p14:tracePt t="89559" x="1346200" y="4349750"/>
          <p14:tracePt t="89575" x="1257300" y="4371975"/>
          <p14:tracePt t="89592" x="1200150" y="4384675"/>
          <p14:tracePt t="89609" x="1155700" y="4397375"/>
          <p14:tracePt t="89625" x="1092200" y="4422775"/>
          <p14:tracePt t="89642" x="1060450" y="4435475"/>
          <p14:tracePt t="89659" x="1028700" y="4448175"/>
          <p14:tracePt t="89675" x="993775" y="4470400"/>
          <p14:tracePt t="89692" x="974725" y="4470400"/>
          <p14:tracePt t="90068" x="939800" y="4479925"/>
          <p14:tracePt t="90075" x="904875" y="4486275"/>
          <p14:tracePt t="90092" x="815975" y="4511675"/>
          <p14:tracePt t="90109" x="749300" y="4540250"/>
          <p14:tracePt t="90126" x="663575" y="4591050"/>
          <p14:tracePt t="90159" x="587375" y="4629150"/>
          <p14:tracePt t="90192" x="533400" y="4657725"/>
          <p14:tracePt t="90209" x="523875" y="4667250"/>
          <p14:tracePt t="90225" x="511175" y="4686300"/>
          <p14:tracePt t="90242" x="495300" y="4686300"/>
          <p14:tracePt t="90260" x="479425" y="4686300"/>
          <p14:tracePt t="90275" x="469900" y="4692650"/>
          <p14:tracePt t="90293" x="460375" y="4695825"/>
          <p14:tracePt t="90310" x="444500" y="4695825"/>
          <p14:tracePt t="90325" x="441325" y="4695825"/>
          <p14:tracePt t="90342" x="434975" y="4695825"/>
          <p14:tracePt t="90454" x="438150" y="4695825"/>
          <p14:tracePt t="90460" x="441325" y="4695825"/>
          <p14:tracePt t="90475" x="450850" y="4695825"/>
          <p14:tracePt t="90492" x="463550" y="4695825"/>
          <p14:tracePt t="90510" x="476250" y="4695825"/>
          <p14:tracePt t="90525" x="504825" y="4692650"/>
          <p14:tracePt t="90543" x="542925" y="4679950"/>
          <p14:tracePt t="90560" x="606425" y="4654550"/>
          <p14:tracePt t="90576" x="654050" y="4641850"/>
          <p14:tracePt t="90593" x="676275" y="4635500"/>
          <p14:tracePt t="90609" x="717550" y="4625975"/>
          <p14:tracePt t="90625" x="727075" y="4619625"/>
          <p14:tracePt t="90642" x="755650" y="4600575"/>
          <p14:tracePt t="90660" x="806450" y="4584700"/>
          <p14:tracePt t="90676" x="879475" y="4568825"/>
          <p14:tracePt t="90693" x="952500" y="4559300"/>
          <p14:tracePt t="90709" x="1022350" y="4559300"/>
          <p14:tracePt t="90726" x="1044575" y="4559300"/>
          <p14:tracePt t="90742" x="1060450" y="4559300"/>
          <p14:tracePt t="90759" x="1092200" y="4559300"/>
          <p14:tracePt t="90775" x="1114425" y="4562475"/>
          <p14:tracePt t="90792" x="1152525" y="4568825"/>
          <p14:tracePt t="90809" x="1235075" y="4591050"/>
          <p14:tracePt t="90825" x="1279525" y="4610100"/>
          <p14:tracePt t="90842" x="1301750" y="4619625"/>
          <p14:tracePt t="90859" x="1330325" y="4632325"/>
          <p14:tracePt t="90875" x="1343025" y="4632325"/>
          <p14:tracePt t="90892" x="1352550" y="4635500"/>
          <p14:tracePt t="90909" x="1371600" y="4648200"/>
          <p14:tracePt t="90925" x="1381125" y="4651375"/>
          <p14:tracePt t="90942" x="1397000" y="4664075"/>
          <p14:tracePt t="90958" x="1438275" y="4667250"/>
          <p14:tracePt t="90975" x="1454150" y="4673600"/>
          <p14:tracePt t="90992" x="1463675" y="4673600"/>
          <p14:tracePt t="91009" x="1479550" y="4673600"/>
          <p14:tracePt t="91025" x="1489075" y="4673600"/>
          <p14:tracePt t="91042" x="1498600" y="4673600"/>
          <p14:tracePt t="91059" x="1514475" y="4673600"/>
          <p14:tracePt t="91075" x="1530350" y="4679950"/>
          <p14:tracePt t="91092" x="1546225" y="4679950"/>
          <p14:tracePt t="91109" x="1562100" y="4679950"/>
          <p14:tracePt t="91125" x="1571625" y="4679950"/>
          <p14:tracePt t="91437" x="1587500" y="4686300"/>
          <p14:tracePt t="91444" x="1622425" y="4692650"/>
          <p14:tracePt t="91458" x="1695450" y="4708525"/>
          <p14:tracePt t="91475" x="1803400" y="4724400"/>
          <p14:tracePt t="91493" x="1898650" y="4730750"/>
          <p14:tracePt t="91509" x="2035175" y="4762500"/>
          <p14:tracePt t="91525" x="2117725" y="4778375"/>
          <p14:tracePt t="91542" x="2203450" y="4794250"/>
          <p14:tracePt t="91559" x="2314575" y="4806950"/>
          <p14:tracePt t="91575" x="2359025" y="4806950"/>
          <p14:tracePt t="91592" x="2403475" y="4813300"/>
          <p14:tracePt t="91608" x="2489200" y="4813300"/>
          <p14:tracePt t="91625" x="2549525" y="4813300"/>
          <p14:tracePt t="91642" x="2600325" y="4813300"/>
          <p14:tracePt t="91659" x="2660650" y="4813300"/>
          <p14:tracePt t="91676" x="2692400" y="4826000"/>
          <p14:tracePt t="91693" x="2730500" y="4832350"/>
          <p14:tracePt t="91709" x="2784475" y="4832350"/>
          <p14:tracePt t="91725" x="2828925" y="4832350"/>
          <p14:tracePt t="91742" x="2863850" y="4832350"/>
          <p14:tracePt t="91759" x="2927350" y="4832350"/>
          <p14:tracePt t="91776" x="2955925" y="4832350"/>
          <p14:tracePt t="91792" x="2984500" y="4832350"/>
          <p14:tracePt t="91809" x="3025775" y="4829175"/>
          <p14:tracePt t="91826" x="3051175" y="4810125"/>
          <p14:tracePt t="91842" x="3079750" y="4803775"/>
          <p14:tracePt t="91858" x="3114675" y="4800600"/>
          <p14:tracePt t="91875" x="3136900" y="4800600"/>
          <p14:tracePt t="91892" x="3152775" y="4794250"/>
          <p14:tracePt t="91909" x="3187700" y="4791075"/>
          <p14:tracePt t="91926" x="3203575" y="4791075"/>
          <p14:tracePt t="91942" x="3213100" y="4784725"/>
          <p14:tracePt t="91959" x="3232150" y="4778375"/>
          <p14:tracePt t="91975" x="3241675" y="4778375"/>
          <p14:tracePt t="91991" x="3251200" y="4775200"/>
          <p14:tracePt t="92009" x="3267075" y="4762500"/>
          <p14:tracePt t="92025" x="3282950" y="4762500"/>
          <p14:tracePt t="92041" x="3286125" y="4759325"/>
          <p14:tracePt t="92058" x="3295650" y="4752975"/>
          <p14:tracePt t="92075" x="3302000" y="4743450"/>
          <p14:tracePt t="92092" x="3311525" y="4733925"/>
          <p14:tracePt t="92108" x="3321050" y="4730750"/>
          <p14:tracePt t="92125" x="3330575" y="4724400"/>
          <p14:tracePt t="92142" x="3346450" y="4711700"/>
          <p14:tracePt t="92158" x="3352800" y="4708525"/>
          <p14:tracePt t="92175" x="3352800" y="4702175"/>
          <p14:tracePt t="92192" x="3352800" y="4699000"/>
          <p14:tracePt t="92225" x="3352800" y="4689475"/>
          <p14:tracePt t="92242" x="3352800" y="4673600"/>
          <p14:tracePt t="92258" x="3346450" y="4657725"/>
          <p14:tracePt t="92275" x="3333750" y="4648200"/>
          <p14:tracePt t="92293" x="3314700" y="4632325"/>
          <p14:tracePt t="92309" x="3292475" y="4622800"/>
          <p14:tracePt t="92326" x="3248025" y="4610100"/>
          <p14:tracePt t="92343" x="3175000" y="4603750"/>
          <p14:tracePt t="92359" x="3124200" y="4603750"/>
          <p14:tracePt t="92376" x="3070225" y="4603750"/>
          <p14:tracePt t="92392" x="2990850" y="4587875"/>
          <p14:tracePt t="92408" x="2936875" y="4581525"/>
          <p14:tracePt t="92426" x="2901950" y="4575175"/>
          <p14:tracePt t="92442" x="2838450" y="4568825"/>
          <p14:tracePt t="92458" x="2794000" y="4568825"/>
          <p14:tracePt t="92476" x="2749550" y="4568825"/>
          <p14:tracePt t="92492" x="2689225" y="4562475"/>
          <p14:tracePt t="92509" x="2651125" y="4562475"/>
          <p14:tracePt t="92526" x="2606675" y="4556125"/>
          <p14:tracePt t="92542" x="2559050" y="4543425"/>
          <p14:tracePt t="92558" x="2536825" y="4543425"/>
          <p14:tracePt t="92575" x="2514600" y="4543425"/>
          <p14:tracePt t="92592" x="2473325" y="4530725"/>
          <p14:tracePt t="92608" x="2441575" y="4524375"/>
          <p14:tracePt t="92625" x="2419350" y="4524375"/>
          <p14:tracePt t="92642" x="2406650" y="4524375"/>
          <p14:tracePt t="92658" x="2390775" y="4524375"/>
          <p14:tracePt t="92675" x="2381250" y="4524375"/>
          <p14:tracePt t="92691" x="2371725" y="4524375"/>
          <p14:tracePt t="93386" x="2406650" y="4543425"/>
          <p14:tracePt t="93394" x="2470150" y="4568825"/>
          <p14:tracePt t="93409" x="2559050" y="4610100"/>
          <p14:tracePt t="93427" x="2647950" y="4629150"/>
          <p14:tracePt t="93442" x="2720975" y="4629150"/>
          <p14:tracePt t="93458" x="2822575" y="4629150"/>
          <p14:tracePt t="93491" x="3082925" y="4616450"/>
          <p14:tracePt t="93527" x="3375025" y="4638675"/>
          <p14:tracePt t="93543" x="3448050" y="4645025"/>
          <p14:tracePt t="93559" x="3521075" y="4654550"/>
          <p14:tracePt t="93576" x="3648075" y="4660900"/>
          <p14:tracePt t="93592" x="3708400" y="4660900"/>
          <p14:tracePt t="93608" x="3768725" y="4660900"/>
          <p14:tracePt t="93626" x="3854450" y="4660900"/>
          <p14:tracePt t="93641" x="3911600" y="4660900"/>
          <p14:tracePt t="93659" x="3971925" y="4660900"/>
          <p14:tracePt t="93676" x="4041775" y="4660900"/>
          <p14:tracePt t="93692" x="4070350" y="4660900"/>
          <p14:tracePt t="93708" x="4102100" y="4660900"/>
          <p14:tracePt t="93726" x="4133850" y="4660900"/>
          <p14:tracePt t="93742" x="4156075" y="4660900"/>
          <p14:tracePt t="93758" x="4171950" y="4660900"/>
          <p14:tracePt t="93776" x="4187825" y="4660900"/>
          <p14:tracePt t="93792" x="4203700" y="4660900"/>
          <p14:tracePt t="93809" x="4206875" y="4660900"/>
          <p14:tracePt t="93826" x="4213225" y="4660900"/>
          <p14:tracePt t="94047" x="4210050" y="4660900"/>
          <p14:tracePt t="94055" x="4206875" y="4660900"/>
          <p14:tracePt t="94062" x="4194175" y="4654550"/>
          <p14:tracePt t="94076" x="4184650" y="4638675"/>
          <p14:tracePt t="94091" x="4162425" y="4632325"/>
          <p14:tracePt t="94108" x="4133850" y="4625975"/>
          <p14:tracePt t="94125" x="4098925" y="4613275"/>
          <p14:tracePt t="94142" x="4060825" y="4613275"/>
          <p14:tracePt t="94158" x="4038600" y="4613275"/>
          <p14:tracePt t="94176" x="4000500" y="4613275"/>
          <p14:tracePt t="94191" x="3987800" y="4613275"/>
          <p14:tracePt t="94208" x="3978275" y="4613275"/>
          <p14:tracePt t="94226" x="3946525" y="4613275"/>
          <p14:tracePt t="94242" x="3930650" y="4613275"/>
          <p14:tracePt t="94259" x="3908425" y="4613275"/>
          <p14:tracePt t="94275" x="3895725" y="4613275"/>
          <p14:tracePt t="94292" x="3883025" y="4613275"/>
          <p14:tracePt t="94308" x="3873500" y="4613275"/>
          <p14:tracePt t="94325" x="3854450" y="4613275"/>
          <p14:tracePt t="94342" x="3844925" y="4613275"/>
          <p14:tracePt t="94376" x="3835400" y="4613275"/>
          <p14:tracePt t="94392" x="3829050" y="4613275"/>
          <p14:tracePt t="94409" x="3825875" y="4613275"/>
          <p14:tracePt t="94669" x="3838575" y="4613275"/>
          <p14:tracePt t="94676" x="3848100" y="4613275"/>
          <p14:tracePt t="94692" x="3876675" y="4613275"/>
          <p14:tracePt t="94708" x="3898900" y="4613275"/>
          <p14:tracePt t="94725" x="3962400" y="4616450"/>
          <p14:tracePt t="94741" x="4006850" y="4616450"/>
          <p14:tracePt t="94758" x="4041775" y="4616450"/>
          <p14:tracePt t="94776" x="4098925" y="4616450"/>
          <p14:tracePt t="94791" x="4127500" y="4616450"/>
          <p14:tracePt t="94808" x="4159250" y="4629150"/>
          <p14:tracePt t="94825" x="4213225" y="4629150"/>
          <p14:tracePt t="94841" x="4257675" y="4641850"/>
          <p14:tracePt t="94858" x="4302125" y="4654550"/>
          <p14:tracePt t="94875" x="4365625" y="4660900"/>
          <p14:tracePt t="94891" x="4394200" y="4667250"/>
          <p14:tracePt t="94908" x="4425950" y="4667250"/>
          <p14:tracePt t="94925" x="4457700" y="4673600"/>
          <p14:tracePt t="94942" x="4495800" y="4673600"/>
          <p14:tracePt t="94958" x="4530725" y="4679950"/>
          <p14:tracePt t="94975" x="4616450" y="4679950"/>
          <p14:tracePt t="94991" x="4676775" y="4686300"/>
          <p14:tracePt t="95008" x="4714875" y="4686300"/>
          <p14:tracePt t="95025" x="4762500" y="4692650"/>
          <p14:tracePt t="95041" x="4784725" y="4692650"/>
          <p14:tracePt t="95059" x="4813300" y="4699000"/>
          <p14:tracePt t="95075" x="4841875" y="4705350"/>
          <p14:tracePt t="95092" x="4870450" y="4705350"/>
          <p14:tracePt t="95108" x="4892675" y="4714875"/>
          <p14:tracePt t="95125" x="4933950" y="4714875"/>
          <p14:tracePt t="95141" x="4949825" y="4727575"/>
          <p14:tracePt t="95158" x="4968875" y="4727575"/>
          <p14:tracePt t="95161" x="4975225" y="4727575"/>
          <p14:tracePt t="95175" x="4984750" y="4727575"/>
          <p14:tracePt t="95192" x="4994275" y="4727575"/>
          <p14:tracePt t="95208" x="5003800" y="4727575"/>
          <p14:tracePt t="95225" x="5026025" y="4727575"/>
          <p14:tracePt t="95242" x="5035550" y="4727575"/>
          <p14:tracePt t="95258" x="5045075" y="4727575"/>
          <p14:tracePt t="95292" x="5048250" y="4727575"/>
          <p14:tracePt t="96317" x="4991100" y="4724400"/>
          <p14:tracePt t="96324" x="4908550" y="4705350"/>
          <p14:tracePt t="96342" x="4724400" y="4686300"/>
          <p14:tracePt t="96358" x="4416425" y="4686300"/>
          <p14:tracePt t="96375" x="4168775" y="4686300"/>
          <p14:tracePt t="96392" x="3940175" y="4686300"/>
          <p14:tracePt t="96408" x="3562350" y="4702175"/>
          <p14:tracePt t="96441" x="3086100" y="4702175"/>
          <p14:tracePt t="96475" x="2616200" y="4740275"/>
          <p14:tracePt t="96493" x="2384425" y="4765675"/>
          <p14:tracePt t="96509" x="2244725" y="4784725"/>
          <p14:tracePt t="96525" x="2105025" y="4810125"/>
          <p14:tracePt t="96541" x="1984375" y="4835525"/>
          <p14:tracePt t="96559" x="1819275" y="4870450"/>
          <p14:tracePt t="96575" x="1708150" y="4895850"/>
          <p14:tracePt t="96592" x="1612900" y="4911725"/>
          <p14:tracePt t="96609" x="1501775" y="4933950"/>
          <p14:tracePt t="96625" x="1463675" y="4946650"/>
          <p14:tracePt t="96642" x="1419225" y="4946650"/>
          <p14:tracePt t="96658" x="1365250" y="4946650"/>
          <p14:tracePt t="96675" x="1327150" y="4946650"/>
          <p14:tracePt t="96691" x="1285875" y="4946650"/>
          <p14:tracePt t="96694" x="1266825" y="4946650"/>
          <p14:tracePt t="96708" x="1222375" y="4946650"/>
          <p14:tracePt t="96725" x="1177925" y="4946650"/>
          <p14:tracePt t="96741" x="1143000" y="4946650"/>
          <p14:tracePt t="96758" x="1079500" y="4946650"/>
          <p14:tracePt t="96775" x="1035050" y="4953000"/>
          <p14:tracePt t="96791" x="990600" y="4953000"/>
          <p14:tracePt t="96808" x="936625" y="4953000"/>
          <p14:tracePt t="96824" x="908050" y="4953000"/>
          <p14:tracePt t="96841" x="876300" y="4953000"/>
          <p14:tracePt t="96859" x="850900" y="4953000"/>
          <p14:tracePt t="96875" x="841375" y="4953000"/>
          <p14:tracePt t="96892" x="825500" y="4953000"/>
          <p14:tracePt t="96908" x="809625" y="4953000"/>
          <p14:tracePt t="96924" x="800100" y="4953000"/>
          <p14:tracePt t="96941" x="790575" y="4953000"/>
          <p14:tracePt t="96958" x="771525" y="4953000"/>
          <p14:tracePt t="96974" x="762000" y="4953000"/>
          <p14:tracePt t="96991" x="752475" y="4953000"/>
          <p14:tracePt t="97008" x="736600" y="4949825"/>
          <p14:tracePt t="97025" x="720725" y="4949825"/>
          <p14:tracePt t="97042" x="711200" y="4949825"/>
          <p14:tracePt t="97058" x="711200" y="4946650"/>
          <p14:tracePt t="97091" x="714375" y="4946650"/>
          <p14:tracePt t="97108" x="739775" y="4946650"/>
          <p14:tracePt t="97125" x="755650" y="4946650"/>
          <p14:tracePt t="97142" x="774700" y="4946650"/>
          <p14:tracePt t="97158" x="803275" y="4946650"/>
          <p14:tracePt t="97175" x="825500" y="4946650"/>
          <p14:tracePt t="97192" x="904875" y="4924425"/>
          <p14:tracePt t="97208" x="1012825" y="4908550"/>
          <p14:tracePt t="97225" x="1114425" y="4908550"/>
          <p14:tracePt t="97242" x="1266825" y="4902200"/>
          <p14:tracePt t="97258" x="1327150" y="4902200"/>
          <p14:tracePt t="97275" x="1365250" y="4902200"/>
          <p14:tracePt t="97292" x="1403350" y="4902200"/>
          <p14:tracePt t="97308" x="1412875" y="4902200"/>
          <p14:tracePt t="97324" x="1435100" y="4902200"/>
          <p14:tracePt t="97342" x="1454150" y="4902200"/>
          <p14:tracePt t="97358" x="1473200" y="4889500"/>
          <p14:tracePt t="97375" x="1489075" y="4889500"/>
          <p14:tracePt t="97392" x="1501775" y="4889500"/>
          <p14:tracePt t="97409" x="1511300" y="4889500"/>
          <p14:tracePt t="97425" x="1517650" y="4889500"/>
          <p14:tracePt t="97457" x="1520825" y="4889500"/>
          <p14:tracePt t="97475" x="1533525" y="4889500"/>
          <p14:tracePt t="97492" x="1546225" y="4889500"/>
          <p14:tracePt t="97508" x="1555750" y="4889500"/>
          <p14:tracePt t="97525" x="1565275" y="4889500"/>
          <p14:tracePt t="97542" x="1587500" y="4889500"/>
          <p14:tracePt t="97558" x="1597025" y="4889500"/>
          <p14:tracePt t="97575" x="1600200" y="4889500"/>
          <p14:tracePt t="97592" x="1606550" y="4889500"/>
          <p14:tracePt t="97608" x="1616075" y="4889500"/>
          <p14:tracePt t="97625" x="1631950" y="4889500"/>
          <p14:tracePt t="97642" x="1647825" y="4905375"/>
          <p14:tracePt t="97658" x="1657350" y="4911725"/>
          <p14:tracePt t="97675" x="1666875" y="4918075"/>
          <p14:tracePt t="97692" x="1685925" y="4921250"/>
          <p14:tracePt t="97708" x="1692275" y="4927600"/>
          <p14:tracePt t="97725" x="1695450" y="4927600"/>
          <p14:tracePt t="97757" x="1701800" y="4927600"/>
          <p14:tracePt t="97763" x="1704975" y="4927600"/>
          <p14:tracePt t="97774" x="1711325" y="4927600"/>
          <p14:tracePt t="97792" x="1730375" y="4930775"/>
          <p14:tracePt t="97808" x="1736725" y="4937125"/>
          <p14:tracePt t="97825" x="1739900" y="4937125"/>
          <p14:tracePt t="99135" x="1771650" y="4943475"/>
          <p14:tracePt t="99140" x="1819275" y="4949825"/>
          <p14:tracePt t="99158" x="1905000" y="4965700"/>
          <p14:tracePt t="99175" x="2038350" y="4987925"/>
          <p14:tracePt t="99191" x="2101850" y="5003800"/>
          <p14:tracePt t="99208" x="2159000" y="5026025"/>
          <p14:tracePt t="99225" x="2206625" y="5032375"/>
          <p14:tracePt t="99257" x="2260600" y="5035550"/>
          <p14:tracePt t="99292" x="2343150" y="5035550"/>
          <p14:tracePt t="99308" x="2381250" y="5035550"/>
          <p14:tracePt t="99325" x="2413000" y="5035550"/>
          <p14:tracePt t="99341" x="2435225" y="5041900"/>
          <p14:tracePt t="99358" x="2447925" y="5041900"/>
          <p14:tracePt t="99375" x="2460625" y="5041900"/>
          <p14:tracePt t="99391" x="2476500" y="5041900"/>
          <p14:tracePt t="99407" x="2486025" y="5041900"/>
          <p14:tracePt t="99425" x="2501900" y="5041900"/>
          <p14:tracePt t="99441" x="2514600" y="5041900"/>
          <p14:tracePt t="99458" x="2530475" y="5041900"/>
          <p14:tracePt t="99475" x="2546350" y="5041900"/>
          <p14:tracePt t="99492" x="2549525" y="5041900"/>
          <p14:tracePt t="99525" x="2555875" y="5041900"/>
          <p14:tracePt t="99541" x="2559050" y="5041900"/>
          <p14:tracePt t="99557" x="2565400" y="5041900"/>
          <p14:tracePt t="99574" x="2568575" y="5041900"/>
          <p14:tracePt t="99597" x="2581275" y="5041900"/>
          <p14:tracePt t="99632" x="2584450" y="5041900"/>
          <p14:tracePt t="99639" x="2590800" y="5041900"/>
          <p14:tracePt t="99654" x="2593975" y="5041900"/>
          <p14:tracePt t="99675" x="2600325" y="5041900"/>
          <p14:tracePt t="99689" x="2603500" y="5041900"/>
          <p14:tracePt t="99696" x="2609850" y="5041900"/>
          <p14:tracePt t="99707" x="2613025" y="5041900"/>
          <p14:tracePt t="100575" x="2632075" y="5041900"/>
          <p14:tracePt t="100582" x="2647950" y="5041900"/>
          <p14:tracePt t="100591" x="2682875" y="5041900"/>
          <p14:tracePt t="100609" x="2781300" y="5054600"/>
          <p14:tracePt t="100624" x="2857500" y="5070475"/>
          <p14:tracePt t="100641" x="2943225" y="5086350"/>
          <p14:tracePt t="100674" x="3095625" y="5114925"/>
          <p14:tracePt t="100709" x="3235325" y="5114925"/>
          <p14:tracePt t="100725" x="3292475" y="5114925"/>
          <p14:tracePt t="100742" x="3352800" y="5114925"/>
          <p14:tracePt t="100744" x="3397250" y="5114925"/>
          <p14:tracePt t="100758" x="3489325" y="5114925"/>
          <p14:tracePt t="100774" x="3549650" y="5114925"/>
          <p14:tracePt t="100791" x="3600450" y="5114925"/>
          <p14:tracePt t="100809" x="3641725" y="5114925"/>
          <p14:tracePt t="100825" x="3663950" y="5114925"/>
          <p14:tracePt t="100842" x="3673475" y="5114925"/>
          <p14:tracePt t="100859" x="3714750" y="5114925"/>
          <p14:tracePt t="100875" x="3743325" y="5114925"/>
          <p14:tracePt t="100891" x="3787775" y="5114925"/>
          <p14:tracePt t="100908" x="3863975" y="5114925"/>
          <p14:tracePt t="100924" x="3908425" y="5114925"/>
          <p14:tracePt t="100941" x="3930650" y="5114925"/>
          <p14:tracePt t="100958" x="3956050" y="5114925"/>
          <p14:tracePt t="100974" x="3978275" y="5114925"/>
          <p14:tracePt t="100991" x="4000500" y="5114925"/>
          <p14:tracePt t="101008" x="4057650" y="5105400"/>
          <p14:tracePt t="101024" x="4102100" y="5105400"/>
          <p14:tracePt t="101041" x="4146550" y="5105400"/>
          <p14:tracePt t="101058" x="4200525" y="5099050"/>
          <p14:tracePt t="101074" x="4222750" y="5099050"/>
          <p14:tracePt t="101091" x="4238625" y="5099050"/>
          <p14:tracePt t="101108" x="4276725" y="5099050"/>
          <p14:tracePt t="101124" x="4298950" y="5099050"/>
          <p14:tracePt t="101140" x="4333875" y="5099050"/>
          <p14:tracePt t="101158" x="4391025" y="5099050"/>
          <p14:tracePt t="101174" x="4419600" y="5099050"/>
          <p14:tracePt t="101191" x="4448175" y="5099050"/>
          <p14:tracePt t="101208" x="4489450" y="5099050"/>
          <p14:tracePt t="101225" x="4505325" y="5095875"/>
          <p14:tracePt t="101241" x="4521200" y="5089525"/>
          <p14:tracePt t="101244" x="4530725" y="5089525"/>
          <p14:tracePt t="101258" x="4552950" y="5083175"/>
          <p14:tracePt t="101274" x="4568825" y="5073650"/>
          <p14:tracePt t="101291" x="4578350" y="5067300"/>
          <p14:tracePt t="101308" x="4600575" y="5057775"/>
          <p14:tracePt t="101324" x="4610100" y="5057775"/>
          <p14:tracePt t="101341" x="4619625" y="5057775"/>
          <p14:tracePt t="101358" x="4629150" y="5051425"/>
          <p14:tracePt t="101416" x="4629150" y="5048250"/>
          <p14:tracePt t="101473" x="4629150" y="5041900"/>
          <p14:tracePt t="101531" x="4629150" y="5038725"/>
          <p14:tracePt t="101638" x="4629150" y="5032375"/>
          <p14:tracePt t="101652" x="4629150" y="5029200"/>
          <p14:tracePt t="101666" x="4629150" y="5022850"/>
          <p14:tracePt t="101674" x="4629150" y="5013325"/>
          <p14:tracePt t="101691" x="4622800" y="5003800"/>
          <p14:tracePt t="101708" x="4606925" y="4981575"/>
          <p14:tracePt t="101724" x="4597400" y="4962525"/>
          <p14:tracePt t="101741" x="4572000" y="4949825"/>
          <p14:tracePt t="101743" x="4562475" y="4943475"/>
          <p14:tracePt t="101757" x="4552950" y="4933950"/>
          <p14:tracePt t="101774" x="4521200" y="4921250"/>
          <p14:tracePt t="101791" x="4498975" y="4905375"/>
          <p14:tracePt t="101808" x="4441825" y="4886325"/>
          <p14:tracePt t="101824" x="4397375" y="4873625"/>
          <p14:tracePt t="101841" x="4333875" y="4857750"/>
          <p14:tracePt t="101858" x="4219575" y="4829175"/>
          <p14:tracePt t="101874" x="4156075" y="4813300"/>
          <p14:tracePt t="101891" x="4092575" y="4800600"/>
          <p14:tracePt t="101907" x="4035425" y="4781550"/>
          <p14:tracePt t="101925" x="4013200" y="4781550"/>
          <p14:tracePt t="101941" x="3984625" y="4781550"/>
          <p14:tracePt t="101958" x="3962400" y="4781550"/>
          <p14:tracePt t="101975" x="3949700" y="4781550"/>
          <p14:tracePt t="101991" x="3933825" y="4781550"/>
          <p14:tracePt t="102008" x="3917950" y="4781550"/>
          <p14:tracePt t="102024" x="3908425" y="4781550"/>
          <p14:tracePt t="102040" x="3898900" y="4781550"/>
          <p14:tracePt t="102129" x="3905250" y="4781550"/>
          <p14:tracePt t="102136" x="3921125" y="4787900"/>
          <p14:tracePt t="102143" x="3940175" y="4794250"/>
          <p14:tracePt t="102157" x="4013200" y="4810125"/>
          <p14:tracePt t="102174" x="4111625" y="4832350"/>
          <p14:tracePt t="102192" x="4187825" y="4864100"/>
          <p14:tracePt t="102207" x="4292600" y="4902200"/>
          <p14:tracePt t="102224" x="4391025" y="4943475"/>
          <p14:tracePt t="102241" x="4511675" y="4968875"/>
          <p14:tracePt t="102257" x="4645025" y="4994275"/>
          <p14:tracePt t="102274" x="4730750" y="5016500"/>
          <p14:tracePt t="102291" x="4848225" y="5035550"/>
          <p14:tracePt t="102307" x="4991100" y="5051425"/>
          <p14:tracePt t="102324" x="5064125" y="5057775"/>
          <p14:tracePt t="102342" x="5159375" y="5057775"/>
          <p14:tracePt t="102358" x="5241925" y="5057775"/>
          <p14:tracePt t="102374" x="5302250" y="5057775"/>
          <p14:tracePt t="102391" x="5362575" y="5057775"/>
          <p14:tracePt t="102408" x="5438775" y="5057775"/>
          <p14:tracePt t="102424" x="5483225" y="5057775"/>
          <p14:tracePt t="102441" x="5546725" y="5057775"/>
          <p14:tracePt t="102457" x="5607050" y="5057775"/>
          <p14:tracePt t="102474" x="5651500" y="5057775"/>
          <p14:tracePt t="102492" x="5711825" y="5057775"/>
          <p14:tracePt t="102507" x="5740400" y="5057775"/>
          <p14:tracePt t="102524" x="5762625" y="5057775"/>
          <p14:tracePt t="102541" x="5784850" y="5045075"/>
          <p14:tracePt t="102557" x="5794375" y="5035550"/>
          <p14:tracePt t="102574" x="5803900" y="5032375"/>
          <p14:tracePt t="102592" x="5819775" y="5016500"/>
          <p14:tracePt t="102608" x="5819775" y="5006975"/>
          <p14:tracePt t="102625" x="5819775" y="5000625"/>
          <p14:tracePt t="102642" x="5819775" y="4991100"/>
          <p14:tracePt t="102657" x="5819775" y="4984750"/>
          <p14:tracePt t="102674" x="5819775" y="4981575"/>
          <p14:tracePt t="102691" x="5819775" y="4962525"/>
          <p14:tracePt t="102708" x="5816600" y="4956175"/>
          <p14:tracePt t="102725" x="5807075" y="4946650"/>
          <p14:tracePt t="102742" x="5791200" y="4940300"/>
          <p14:tracePt t="102758" x="5781675" y="4940300"/>
          <p14:tracePt t="102775" x="5756275" y="4937125"/>
          <p14:tracePt t="102778" x="5743575" y="4930775"/>
          <p14:tracePt t="102791" x="5711825" y="4918075"/>
          <p14:tracePt t="102807" x="5689600" y="4905375"/>
          <p14:tracePt t="102824" x="5651500" y="4892675"/>
          <p14:tracePt t="102841" x="5588000" y="4873625"/>
          <p14:tracePt t="102857" x="5549900" y="4867275"/>
          <p14:tracePt t="102874" x="5505450" y="4867275"/>
          <p14:tracePt t="102891" x="5457825" y="4867275"/>
          <p14:tracePt t="102908" x="5435600" y="4867275"/>
          <p14:tracePt t="102925" x="5422900" y="4867275"/>
          <p14:tracePt t="102942" x="5381625" y="4867275"/>
          <p14:tracePt t="102958" x="5349875" y="4854575"/>
          <p14:tracePt t="102975" x="5314950" y="4848225"/>
          <p14:tracePt t="102991" x="5251450" y="4835525"/>
          <p14:tracePt t="103008" x="5213350" y="4835525"/>
          <p14:tracePt t="103025" x="5191125" y="4835525"/>
          <p14:tracePt t="103041" x="5159375" y="4835525"/>
          <p14:tracePt t="103058" x="5143500" y="4832350"/>
          <p14:tracePt t="103074" x="5114925" y="4826000"/>
          <p14:tracePt t="103091" x="5064125" y="4806950"/>
          <p14:tracePt t="103107" x="5000625" y="4784725"/>
          <p14:tracePt t="103124" x="4937125" y="4772025"/>
          <p14:tracePt t="103141" x="4873625" y="4752975"/>
          <p14:tracePt t="103157" x="4835525" y="4746625"/>
          <p14:tracePt t="103174" x="4813300" y="4746625"/>
          <p14:tracePt t="103191" x="4775200" y="4746625"/>
          <p14:tracePt t="103207" x="4730750" y="4746625"/>
          <p14:tracePt t="103224" x="4692650" y="4727575"/>
          <p14:tracePt t="103240" x="4619625" y="4718050"/>
          <p14:tracePt t="103257" x="4568825" y="4718050"/>
          <p14:tracePt t="103275" x="4530725" y="4718050"/>
          <p14:tracePt t="103291" x="4511675" y="4718050"/>
          <p14:tracePt t="103308" x="4502150" y="4718050"/>
          <p14:tracePt t="103325" x="4486275" y="4718050"/>
          <p14:tracePt t="103340" x="4470400" y="4718050"/>
          <p14:tracePt t="103357" x="4460875" y="4718050"/>
          <p14:tracePt t="103374" x="4451350" y="4718050"/>
          <p14:tracePt t="103391" x="4432300" y="4737100"/>
          <p14:tracePt t="103408" x="4419600" y="4743450"/>
          <p14:tracePt t="103425" x="4410075" y="4752975"/>
          <p14:tracePt t="103441" x="4400550" y="4765675"/>
          <p14:tracePt t="103457" x="4397375" y="4781550"/>
          <p14:tracePt t="103474" x="4378325" y="4794250"/>
          <p14:tracePt t="103490" x="4368800" y="4806950"/>
          <p14:tracePt t="103507" x="4365625" y="4816475"/>
          <p14:tracePt t="103524" x="4359275" y="4838700"/>
          <p14:tracePt t="103541" x="4359275" y="4870450"/>
          <p14:tracePt t="103557" x="4359275" y="4902200"/>
          <p14:tracePt t="103574" x="4359275" y="4921250"/>
          <p14:tracePt t="103591" x="4362450" y="4962525"/>
          <p14:tracePt t="103607" x="4375150" y="4978400"/>
          <p14:tracePt t="103625" x="4384675" y="4991100"/>
          <p14:tracePt t="103641" x="4400550" y="5010150"/>
          <p14:tracePt t="103658" x="4410075" y="5019675"/>
          <p14:tracePt t="103675" x="4419600" y="5029200"/>
          <p14:tracePt t="103691" x="4445000" y="5035550"/>
          <p14:tracePt t="103708" x="4467225" y="5035550"/>
          <p14:tracePt t="103724" x="4483100" y="5035550"/>
          <p14:tracePt t="103740" x="4514850" y="5035550"/>
          <p14:tracePt t="103757" x="4530725" y="5035550"/>
          <p14:tracePt t="103774" x="4552950" y="5035550"/>
          <p14:tracePt t="103791" x="4584700" y="5035550"/>
          <p14:tracePt t="103808" x="4613275" y="5035550"/>
          <p14:tracePt t="103826" x="4654550" y="5035550"/>
          <p14:tracePt t="103841" x="4683125" y="5035550"/>
          <p14:tracePt t="103858" x="4705350" y="5035550"/>
          <p14:tracePt t="103874" x="4733925" y="5035550"/>
          <p14:tracePt t="103890" x="4768850" y="5035550"/>
          <p14:tracePt t="103907" x="4797425" y="5032375"/>
          <p14:tracePt t="103925" x="4838700" y="5013325"/>
          <p14:tracePt t="103942" x="4870450" y="5000625"/>
          <p14:tracePt t="103958" x="4902200" y="4981575"/>
          <p14:tracePt t="103976" x="4933950" y="4978400"/>
          <p14:tracePt t="103991" x="4943475" y="4978400"/>
          <p14:tracePt t="104007" x="4959350" y="4978400"/>
          <p14:tracePt t="104024" x="4968875" y="4978400"/>
          <p14:tracePt t="104582" x="4984750" y="4930775"/>
          <p14:tracePt t="104590" x="5000625" y="4857750"/>
          <p14:tracePt t="104596" x="5019675" y="4778375"/>
          <p14:tracePt t="104607" x="5038725" y="4683125"/>
          <p14:tracePt t="104625" x="5102225" y="4448175"/>
          <p14:tracePt t="104640" x="5146675" y="4305300"/>
          <p14:tracePt t="104657" x="5165725" y="4143375"/>
          <p14:tracePt t="104691" x="5187950" y="3860800"/>
          <p14:tracePt t="104724" x="5175250" y="3568700"/>
          <p14:tracePt t="104740" x="5130800" y="3438525"/>
          <p14:tracePt t="104757" x="5095875" y="3295650"/>
          <p14:tracePt t="104774" x="5038725" y="3136900"/>
          <p14:tracePt t="104791" x="5006975" y="3048000"/>
          <p14:tracePt t="104808" x="4975225" y="2959100"/>
          <p14:tracePt t="104824" x="4927600" y="2854325"/>
          <p14:tracePt t="104841" x="4892675" y="2794000"/>
          <p14:tracePt t="104857" x="4867275" y="2746375"/>
          <p14:tracePt t="104874" x="4819650" y="2679700"/>
          <p14:tracePt t="104890" x="4791075" y="2625725"/>
          <p14:tracePt t="104908" x="4743450" y="2533650"/>
          <p14:tracePt t="104924" x="4689475" y="2425700"/>
          <p14:tracePt t="104941" x="4670425" y="2381250"/>
          <p14:tracePt t="104958" x="4651375" y="2359025"/>
          <p14:tracePt t="104974" x="4629150" y="2327275"/>
          <p14:tracePt t="104991" x="4619625" y="2317750"/>
          <p14:tracePt t="105007" x="4610100" y="2308225"/>
          <p14:tracePt t="105024" x="4594225" y="2295525"/>
          <p14:tracePt t="105040" x="4578350" y="2295525"/>
          <p14:tracePt t="105058" x="4568825" y="2295525"/>
          <p14:tracePt t="105074" x="4556125" y="2295525"/>
          <p14:tracePt t="105091" x="4540250" y="2295525"/>
          <p14:tracePt t="105107" x="4508500" y="2295525"/>
          <p14:tracePt t="105123" x="4451350" y="2270125"/>
          <p14:tracePt t="105141" x="4397375" y="2254250"/>
          <p14:tracePt t="105157" x="4362450" y="2244725"/>
          <p14:tracePt t="105174" x="4298950" y="2244725"/>
          <p14:tracePt t="105191" x="4254500" y="2228850"/>
          <p14:tracePt t="105208" x="4206875" y="2209800"/>
          <p14:tracePt t="105224" x="4114800" y="2190750"/>
          <p14:tracePt t="105241" x="4029075" y="2174875"/>
          <p14:tracePt t="105257" x="3933825" y="2159000"/>
          <p14:tracePt t="105274" x="3825875" y="2159000"/>
          <p14:tracePt t="105290" x="3775075" y="2159000"/>
          <p14:tracePt t="105308" x="3714750" y="2159000"/>
          <p14:tracePt t="105324" x="3594100" y="2178050"/>
          <p14:tracePt t="105341" x="3511550" y="2193925"/>
          <p14:tracePt t="105358" x="3448050" y="2206625"/>
          <p14:tracePt t="105374" x="3349625" y="2260600"/>
          <p14:tracePt t="105391" x="3302000" y="2286000"/>
          <p14:tracePt t="105407" x="3270250" y="2317750"/>
          <p14:tracePt t="105424" x="3232150" y="2362200"/>
          <p14:tracePt t="105440" x="3219450" y="2384425"/>
          <p14:tracePt t="105457" x="3216275" y="2409825"/>
          <p14:tracePt t="105474" x="3216275" y="2441575"/>
          <p14:tracePt t="105490" x="3216275" y="2457450"/>
          <p14:tracePt t="105508" x="3232150" y="2479675"/>
          <p14:tracePt t="105524" x="3305175" y="2514600"/>
          <p14:tracePt t="105541" x="3403600" y="2530475"/>
          <p14:tracePt t="105557" x="3521075" y="2555875"/>
          <p14:tracePt t="105574" x="3619500" y="2562225"/>
          <p14:tracePt t="105591" x="3679825" y="2562225"/>
          <p14:tracePt t="105609" x="3759200" y="2562225"/>
          <p14:tracePt t="105624" x="3816350" y="2562225"/>
          <p14:tracePt t="105641" x="3889375" y="2559050"/>
          <p14:tracePt t="105659" x="4000500" y="2536825"/>
          <p14:tracePt t="105674" x="4079875" y="2536825"/>
          <p14:tracePt t="105691" x="4143375" y="2527300"/>
          <p14:tracePt t="105707" x="4216400" y="2520950"/>
          <p14:tracePt t="105724" x="4279900" y="2514600"/>
          <p14:tracePt t="105741" x="4308475" y="2508250"/>
          <p14:tracePt t="105758" x="4371975" y="2501900"/>
          <p14:tracePt t="105774" x="4416425" y="2495550"/>
          <p14:tracePt t="105791" x="4476750" y="2489200"/>
          <p14:tracePt t="105809" x="4562475" y="2489200"/>
          <p14:tracePt t="105824" x="4613275" y="2489200"/>
          <p14:tracePt t="105841" x="4651375" y="2482850"/>
          <p14:tracePt t="105857" x="4689475" y="2482850"/>
          <p14:tracePt t="105874" x="4721225" y="2470150"/>
          <p14:tracePt t="105891" x="4743450" y="2463800"/>
          <p14:tracePt t="105908" x="4784725" y="2457450"/>
          <p14:tracePt t="105923" x="4800600" y="2447925"/>
          <p14:tracePt t="105940" x="4810125" y="2441575"/>
          <p14:tracePt t="105957" x="4832350" y="2432050"/>
          <p14:tracePt t="105974" x="4835525" y="2416175"/>
          <p14:tracePt t="105990" x="4835525" y="2403475"/>
          <p14:tracePt t="106008" x="4816475" y="2359025"/>
          <p14:tracePt t="106024" x="4803775" y="2336800"/>
          <p14:tracePt t="106041" x="4794250" y="2317750"/>
          <p14:tracePt t="106058" x="4778375" y="2298700"/>
          <p14:tracePt t="106074" x="4762500" y="2289175"/>
          <p14:tracePt t="106091" x="4752975" y="2279650"/>
          <p14:tracePt t="106107" x="4743450" y="2270125"/>
          <p14:tracePt t="106123" x="4708525" y="2247900"/>
          <p14:tracePt t="106140" x="4686300" y="2235200"/>
          <p14:tracePt t="106158" x="4641850" y="2216150"/>
          <p14:tracePt t="106173" x="4619625" y="2216150"/>
          <p14:tracePt t="106190" x="4575175" y="2209800"/>
          <p14:tracePt t="106207" x="4511675" y="2190750"/>
          <p14:tracePt t="106224" x="4451350" y="2184400"/>
          <p14:tracePt t="106240" x="4368800" y="2184400"/>
          <p14:tracePt t="106258" x="4260850" y="2184400"/>
          <p14:tracePt t="106274" x="4206875" y="2187575"/>
          <p14:tracePt t="106291" x="4168775" y="2200275"/>
          <p14:tracePt t="106308" x="4137025" y="2212975"/>
          <p14:tracePt t="106324" x="4098925" y="2225675"/>
          <p14:tracePt t="106341" x="4054475" y="2232025"/>
          <p14:tracePt t="106343" x="4035425" y="2232025"/>
          <p14:tracePt t="106357" x="3990975" y="2232025"/>
          <p14:tracePt t="106374" x="3968750" y="2235200"/>
          <p14:tracePt t="106390" x="3937000" y="2241550"/>
          <p14:tracePt t="106408" x="3905250" y="2247900"/>
          <p14:tracePt t="106423" x="3895725" y="2247900"/>
          <p14:tracePt t="106440" x="3870325" y="2260600"/>
          <p14:tracePt t="106458" x="3851275" y="2263775"/>
          <p14:tracePt t="106474" x="3822700" y="2270125"/>
          <p14:tracePt t="106490" x="3797300" y="2276475"/>
          <p14:tracePt t="106507" x="3756025" y="2289175"/>
          <p14:tracePt t="106523" x="3733800" y="2295525"/>
          <p14:tracePt t="106540" x="3705225" y="2298700"/>
          <p14:tracePt t="106558" x="3689350" y="2305050"/>
          <p14:tracePt t="106574" x="3679825" y="2314575"/>
          <p14:tracePt t="106591" x="3670300" y="2324100"/>
          <p14:tracePt t="106608" x="3648075" y="2336800"/>
          <p14:tracePt t="106624" x="3644900" y="2336800"/>
          <p14:tracePt t="106640" x="3644900" y="2346325"/>
          <p14:tracePt t="106657" x="3644900" y="2355850"/>
          <p14:tracePt t="106673" x="3673475" y="2371725"/>
          <p14:tracePt t="106690" x="3740150" y="2393950"/>
          <p14:tracePt t="106707" x="3835400" y="2447925"/>
          <p14:tracePt t="106724" x="3898900" y="2460625"/>
          <p14:tracePt t="106741" x="3946525" y="2473325"/>
          <p14:tracePt t="106758" x="3994150" y="2492375"/>
          <p14:tracePt t="106774" x="4038600" y="2505075"/>
          <p14:tracePt t="106790" x="4083050" y="2505075"/>
          <p14:tracePt t="106807" x="4162425" y="2505075"/>
          <p14:tracePt t="106824" x="4222750" y="2511425"/>
          <p14:tracePt t="106840" x="4273550" y="2511425"/>
          <p14:tracePt t="106858" x="4337050" y="2511425"/>
          <p14:tracePt t="106874" x="4365625" y="2511425"/>
          <p14:tracePt t="106891" x="4410075" y="2508250"/>
          <p14:tracePt t="106907" x="4473575" y="2482850"/>
          <p14:tracePt t="106924" x="4511675" y="2470150"/>
          <p14:tracePt t="106940" x="4565650" y="2470150"/>
          <p14:tracePt t="106957" x="4629150" y="2457450"/>
          <p14:tracePt t="106974" x="4657725" y="2457450"/>
          <p14:tracePt t="106991" x="4679950" y="2451100"/>
          <p14:tracePt t="107008" x="4721225" y="2444750"/>
          <p14:tracePt t="107024" x="4743450" y="2444750"/>
          <p14:tracePt t="107040" x="4772025" y="2432050"/>
          <p14:tracePt t="107057" x="4806950" y="2425700"/>
          <p14:tracePt t="107074" x="4835525" y="2425700"/>
          <p14:tracePt t="107090" x="4857750" y="2425700"/>
          <p14:tracePt t="107107" x="4876800" y="2425700"/>
          <p14:tracePt t="107123" x="4889500" y="2425700"/>
          <p14:tracePt t="107140" x="4899025" y="2422525"/>
          <p14:tracePt t="107157" x="4899025" y="2416175"/>
          <p14:tracePt t="107174" x="4899025" y="2406650"/>
          <p14:tracePt t="107190" x="4899025" y="2403475"/>
          <p14:tracePt t="107207" x="4899025" y="2397125"/>
          <p14:tracePt t="107224" x="4899025" y="2381250"/>
          <p14:tracePt t="107258" x="4899025" y="2368550"/>
          <p14:tracePt t="107274" x="4895850" y="2362200"/>
          <p14:tracePt t="107291" x="4886325" y="2352675"/>
          <p14:tracePt t="107307" x="4864100" y="2330450"/>
          <p14:tracePt t="107324" x="4854575" y="2327275"/>
          <p14:tracePt t="107341" x="4845050" y="2320925"/>
          <p14:tracePt t="107357" x="4803775" y="2305050"/>
          <p14:tracePt t="107374" x="4765675" y="2292350"/>
          <p14:tracePt t="107390" x="4711700" y="2270125"/>
          <p14:tracePt t="107408" x="4638675" y="2251075"/>
          <p14:tracePt t="107424" x="4594225" y="2238375"/>
          <p14:tracePt t="107441" x="4549775" y="2225675"/>
          <p14:tracePt t="107457" x="4518025" y="2225675"/>
          <p14:tracePt t="107473" x="4486275" y="2225675"/>
          <p14:tracePt t="107490" x="4470400" y="2225675"/>
          <p14:tracePt t="107507" x="4432300" y="2225675"/>
          <p14:tracePt t="107524" x="4410075" y="2225675"/>
          <p14:tracePt t="107542" x="4356100" y="2225675"/>
          <p14:tracePt t="107558" x="4318000" y="2228850"/>
          <p14:tracePt t="107574" x="4295775" y="2235200"/>
          <p14:tracePt t="107591" x="4254500" y="2247900"/>
          <p14:tracePt t="107607" x="4244975" y="2251075"/>
          <p14:tracePt t="107623" x="4235450" y="2251075"/>
          <p14:tracePt t="107642" x="4213225" y="2251075"/>
          <p14:tracePt t="107657" x="4197350" y="2251075"/>
          <p14:tracePt t="107673" x="4178300" y="2251075"/>
          <p14:tracePt t="107691" x="4156075" y="2251075"/>
          <p14:tracePt t="107707" x="4146550" y="2251075"/>
          <p14:tracePt t="107724" x="4137025" y="2251075"/>
          <p14:tracePt t="107741" x="4124325" y="2251075"/>
          <p14:tracePt t="107757" x="4108450" y="2257425"/>
          <p14:tracePt t="107774" x="4098925" y="2260600"/>
          <p14:tracePt t="107792" x="4083050" y="2260600"/>
          <p14:tracePt t="107808" x="4060825" y="2260600"/>
          <p14:tracePt t="107824" x="4044950" y="2260600"/>
          <p14:tracePt t="107841" x="4029075" y="2276475"/>
          <p14:tracePt t="107857" x="4019550" y="2282825"/>
          <p14:tracePt t="107873" x="4006850" y="2282825"/>
          <p14:tracePt t="107891" x="3990975" y="2286000"/>
          <p14:tracePt t="107907" x="3981450" y="2286000"/>
          <p14:tracePt t="107924" x="3975100" y="2286000"/>
          <p14:tracePt t="107999" x="3975100" y="2292350"/>
          <p14:tracePt t="108034" x="3975100" y="2295525"/>
          <p14:tracePt t="108092" x="3975100" y="2301875"/>
          <p14:tracePt t="108100" x="3978275" y="2301875"/>
          <p14:tracePt t="108113" x="3981450" y="2301875"/>
          <p14:tracePt t="108123" x="3987800" y="2305050"/>
          <p14:tracePt t="108140" x="4003675" y="2311400"/>
          <p14:tracePt t="108156" x="4019550" y="2324100"/>
          <p14:tracePt t="108174" x="4029075" y="2324100"/>
          <p14:tracePt t="108191" x="4038600" y="2324100"/>
          <p14:tracePt t="108492" x="4060825" y="2324100"/>
          <p14:tracePt t="108499" x="4086225" y="2324100"/>
          <p14:tracePt t="108508" x="4130675" y="2324100"/>
          <p14:tracePt t="108524" x="4235450" y="2324100"/>
          <p14:tracePt t="108541" x="4400550" y="2349500"/>
          <p14:tracePt t="108557" x="4527550" y="2355850"/>
          <p14:tracePt t="108573" x="4645025" y="2371725"/>
          <p14:tracePt t="108590" x="4756150" y="2390775"/>
          <p14:tracePt t="108607" x="4810125" y="2397125"/>
          <p14:tracePt t="108624" x="4864100" y="2403475"/>
          <p14:tracePt t="108640" x="4949825" y="2409825"/>
          <p14:tracePt t="108657" x="5010150" y="2416175"/>
          <p14:tracePt t="108674" x="5070475" y="2416175"/>
          <p14:tracePt t="108690" x="5133975" y="2416175"/>
          <p14:tracePt t="108707" x="5162550" y="2416175"/>
          <p14:tracePt t="108724" x="5184775" y="2416175"/>
          <p14:tracePt t="108740" x="5210175" y="2416175"/>
          <p14:tracePt t="108757" x="5219700" y="2416175"/>
          <p14:tracePt t="108774" x="5229225" y="2416175"/>
          <p14:tracePt t="108791" x="5235575" y="2416175"/>
          <p14:tracePt t="108807" x="5238750" y="2416175"/>
          <p14:tracePt t="108912" x="5238750" y="2409825"/>
          <p14:tracePt t="109140" x="5254625" y="2486025"/>
          <p14:tracePt t="109146" x="5283200" y="2568575"/>
          <p14:tracePt t="109157" x="5299075" y="2641600"/>
          <p14:tracePt t="109175" x="5375275" y="2952750"/>
          <p14:tracePt t="109207" x="5483225" y="3368675"/>
          <p14:tracePt t="109241" x="5556250" y="3863975"/>
          <p14:tracePt t="109258" x="5565775" y="4013200"/>
          <p14:tracePt t="109275" x="5565775" y="4175125"/>
          <p14:tracePt t="109290" x="5575300" y="4270375"/>
          <p14:tracePt t="109307" x="5584825" y="4365625"/>
          <p14:tracePt t="109325" x="5600700" y="4495800"/>
          <p14:tracePt t="109341" x="5607050" y="4600575"/>
          <p14:tracePt t="109357" x="5626100" y="4740275"/>
          <p14:tracePt t="109375" x="5657850" y="4899025"/>
          <p14:tracePt t="109390" x="5657850" y="4943475"/>
          <p14:tracePt t="109406" x="5657850" y="4965700"/>
          <p14:tracePt t="109424" x="5657850" y="4997450"/>
          <p14:tracePt t="109861" x="5626100" y="4984750"/>
          <p14:tracePt t="109868" x="5575300" y="4978400"/>
          <p14:tracePt t="109875" x="5540375" y="4968875"/>
          <p14:tracePt t="109891" x="5464175" y="4956175"/>
          <p14:tracePt t="109908" x="5381625" y="4946650"/>
          <p14:tracePt t="109924" x="5260975" y="4940300"/>
          <p14:tracePt t="109940" x="5191125" y="4940300"/>
          <p14:tracePt t="109973" x="5054600" y="4940300"/>
          <p14:tracePt t="110008" x="4949825" y="4940300"/>
          <p14:tracePt t="110024" x="4867275" y="4940300"/>
          <p14:tracePt t="110041" x="4806950" y="4940300"/>
          <p14:tracePt t="110057" x="4752975" y="4943475"/>
          <p14:tracePt t="110074" x="4721225" y="4949825"/>
          <p14:tracePt t="110090" x="4711700" y="4949825"/>
          <p14:tracePt t="110106" x="4695825" y="4949825"/>
          <p14:tracePt t="110123" x="4679950" y="4949825"/>
          <p14:tracePt t="110140" x="4657725" y="4949825"/>
          <p14:tracePt t="110157" x="4638675" y="4949825"/>
          <p14:tracePt t="110173" x="4622800" y="4949825"/>
          <p14:tracePt t="110190" x="4613275" y="4949825"/>
          <p14:tracePt t="110207" x="4597400" y="4949825"/>
          <p14:tracePt t="110223" x="4581525" y="4949825"/>
          <p14:tracePt t="110276" x="4578350" y="4949825"/>
          <p14:tracePt t="110346" x="4591050" y="4949825"/>
          <p14:tracePt t="110353" x="4616450" y="4949825"/>
          <p14:tracePt t="110359" x="4641850" y="4949825"/>
          <p14:tracePt t="110373" x="4702175" y="4946650"/>
          <p14:tracePt t="110390" x="4772025" y="4946650"/>
          <p14:tracePt t="110407" x="4832350" y="4946650"/>
          <p14:tracePt t="110423" x="4892675" y="4946650"/>
          <p14:tracePt t="110440" x="4937125" y="4946650"/>
          <p14:tracePt t="110457" x="4987925" y="4946650"/>
          <p14:tracePt t="110473" x="5137150" y="4946650"/>
          <p14:tracePt t="110490" x="5222875" y="4959350"/>
          <p14:tracePt t="110507" x="5295900" y="4965700"/>
          <p14:tracePt t="110523" x="5375275" y="4965700"/>
          <p14:tracePt t="110540" x="5410200" y="4965700"/>
          <p14:tracePt t="110557" x="5454650" y="4965700"/>
          <p14:tracePt t="110573" x="5514975" y="4965700"/>
          <p14:tracePt t="110590" x="5559425" y="4965700"/>
          <p14:tracePt t="110607" x="5597525" y="4965700"/>
          <p14:tracePt t="110623" x="5661025" y="4978400"/>
          <p14:tracePt t="110640" x="5689600" y="4978400"/>
          <p14:tracePt t="110657" x="5711825" y="4984750"/>
          <p14:tracePt t="110673" x="5746750" y="4984750"/>
          <p14:tracePt t="110690" x="5762625" y="4984750"/>
          <p14:tracePt t="110707" x="5772150" y="4984750"/>
          <p14:tracePt t="110723" x="5791200" y="4984750"/>
          <p14:tracePt t="110740" x="5800725" y="4984750"/>
          <p14:tracePt t="110757" x="5807075" y="4984750"/>
          <p14:tracePt t="112122" x="5762625" y="4978400"/>
          <p14:tracePt t="112129" x="5683250" y="4972050"/>
          <p14:tracePt t="112140" x="5578475" y="4962525"/>
          <p14:tracePt t="112157" x="5130800" y="4949825"/>
          <p14:tracePt t="112173" x="4657725" y="4962525"/>
          <p14:tracePt t="112190" x="4114800" y="4987925"/>
          <p14:tracePt t="112207" x="3225800" y="5076825"/>
          <p14:tracePt t="112242" x="1911350" y="5314950"/>
          <p14:tracePt t="112274" x="1304925" y="5483225"/>
          <p14:tracePt t="112292" x="1035050" y="5565775"/>
          <p14:tracePt t="112308" x="901700" y="5610225"/>
          <p14:tracePt t="112323" x="790575" y="5645150"/>
          <p14:tracePt t="112340" x="692150" y="5676900"/>
          <p14:tracePt t="112357" x="612775" y="5705475"/>
          <p14:tracePt t="112373" x="574675" y="5718175"/>
          <p14:tracePt t="112390" x="536575" y="5730875"/>
          <p14:tracePt t="112407" x="492125" y="5756275"/>
          <p14:tracePt t="112423" x="463550" y="5765800"/>
          <p14:tracePt t="112440" x="425450" y="5778500"/>
          <p14:tracePt t="112456" x="374650" y="5797550"/>
          <p14:tracePt t="112473" x="336550" y="5816600"/>
          <p14:tracePt t="112490" x="307975" y="5822950"/>
          <p14:tracePt t="112507" x="273050" y="5822950"/>
          <p14:tracePt t="112524" x="260350" y="5822950"/>
          <p14:tracePt t="112540" x="250825" y="5822950"/>
          <p14:tracePt t="112557" x="234950" y="5822950"/>
          <p14:tracePt t="112573" x="228600" y="5822950"/>
          <p14:tracePt t="112589" x="228600" y="5810250"/>
          <p14:tracePt t="112606" x="228600" y="5794375"/>
          <p14:tracePt t="112623" x="228600" y="5784850"/>
          <p14:tracePt t="112640" x="228600" y="5772150"/>
          <p14:tracePt t="112657" x="228600" y="5743575"/>
          <p14:tracePt t="112674" x="228600" y="5730875"/>
          <p14:tracePt t="112690" x="228600" y="5708650"/>
          <p14:tracePt t="112707" x="228600" y="5673725"/>
          <p14:tracePt t="112723" x="228600" y="5645150"/>
          <p14:tracePt t="112739" x="228600" y="5622925"/>
          <p14:tracePt t="112757" x="228600" y="5581650"/>
          <p14:tracePt t="112773" x="228600" y="5562600"/>
          <p14:tracePt t="112792" x="228600" y="5546725"/>
          <p14:tracePt t="112807" x="228600" y="5530850"/>
          <p14:tracePt t="112823" x="228600" y="5521325"/>
          <p14:tracePt t="112840" x="228600" y="5511800"/>
          <p14:tracePt t="112856" x="228600" y="5486400"/>
          <p14:tracePt t="112873" x="228600" y="5470525"/>
          <p14:tracePt t="112889" x="228600" y="5448300"/>
          <p14:tracePt t="112906" x="231775" y="5407025"/>
          <p14:tracePt t="112923" x="231775" y="5384800"/>
          <p14:tracePt t="112940" x="231775" y="5372100"/>
          <p14:tracePt t="112957" x="231775" y="5362575"/>
          <p14:tracePt t="112974" x="231775" y="5356225"/>
          <p14:tracePt t="113013" x="231775" y="5349875"/>
          <p14:tracePt t="113534" x="238125" y="5349875"/>
          <p14:tracePt t="113541" x="241300" y="5349875"/>
          <p14:tracePt t="113556" x="250825" y="5349875"/>
          <p14:tracePt t="113574" x="266700" y="5349875"/>
          <p14:tracePt t="113606" x="285750" y="5349875"/>
          <p14:tracePt t="113640" x="317500" y="5349875"/>
          <p14:tracePt t="113656" x="336550" y="5349875"/>
          <p14:tracePt t="113673" x="381000" y="5349875"/>
          <p14:tracePt t="113690" x="466725" y="5349875"/>
          <p14:tracePt t="113706" x="527050" y="5349875"/>
          <p14:tracePt t="113723" x="571500" y="5362575"/>
          <p14:tracePt t="113740" x="641350" y="5362575"/>
          <p14:tracePt t="113757" x="679450" y="5362575"/>
          <p14:tracePt t="113773" x="723900" y="5368925"/>
          <p14:tracePt t="113790" x="828675" y="5375275"/>
          <p14:tracePt t="113806" x="933450" y="5384800"/>
          <p14:tracePt t="113824" x="1041400" y="5400675"/>
          <p14:tracePt t="113840" x="1120775" y="5407025"/>
          <p14:tracePt t="113856" x="1165225" y="5413375"/>
          <p14:tracePt t="113873" x="1203325" y="5413375"/>
          <p14:tracePt t="113889" x="1273175" y="5413375"/>
          <p14:tracePt t="113906" x="1349375" y="5403850"/>
          <p14:tracePt t="113924" x="1444625" y="5387975"/>
          <p14:tracePt t="113940" x="1597025" y="5372100"/>
          <p14:tracePt t="113956" x="1701800" y="5372100"/>
          <p14:tracePt t="113973" x="1762125" y="5372100"/>
          <p14:tracePt t="113990" x="1835150" y="5372100"/>
          <p14:tracePt t="114006" x="1870075" y="5372100"/>
          <p14:tracePt t="114023" x="1908175" y="5372100"/>
          <p14:tracePt t="114039" x="2022475" y="5340350"/>
          <p14:tracePt t="114056" x="2127250" y="5324475"/>
          <p14:tracePt t="114074" x="2244725" y="5318125"/>
          <p14:tracePt t="114090" x="2371725" y="5318125"/>
          <p14:tracePt t="114107" x="2466975" y="5318125"/>
          <p14:tracePt t="114123" x="2536825" y="5318125"/>
          <p14:tracePt t="114139" x="2622550" y="5318125"/>
          <p14:tracePt t="114156" x="2660650" y="5318125"/>
          <p14:tracePt t="114173" x="2705100" y="5318125"/>
          <p14:tracePt t="114189" x="2790825" y="5318125"/>
          <p14:tracePt t="114206" x="2870200" y="5318125"/>
          <p14:tracePt t="114223" x="2952750" y="5321300"/>
          <p14:tracePt t="114240" x="3063875" y="5343525"/>
          <p14:tracePt t="114256" x="3140075" y="5365750"/>
          <p14:tracePt t="114273" x="3225800" y="5381625"/>
          <p14:tracePt t="114290" x="3314700" y="5400675"/>
          <p14:tracePt t="114306" x="3371850" y="5416550"/>
          <p14:tracePt t="114323" x="3416300" y="5429250"/>
          <p14:tracePt t="114340" x="3479800" y="5448300"/>
          <p14:tracePt t="114356" x="3517900" y="5454650"/>
          <p14:tracePt t="114374" x="3546475" y="5461000"/>
          <p14:tracePt t="114390" x="3575050" y="5464175"/>
          <p14:tracePt t="114407" x="3590925" y="5464175"/>
          <p14:tracePt t="114423" x="3600450" y="5464175"/>
          <p14:tracePt t="114525" x="3597275" y="5464175"/>
          <p14:tracePt t="114532" x="3594100" y="5464175"/>
          <p14:tracePt t="114540" x="3587750" y="5464175"/>
          <p14:tracePt t="114557" x="3568700" y="5464175"/>
          <p14:tracePt t="114574" x="3533775" y="5476875"/>
          <p14:tracePt t="114590" x="3495675" y="5483225"/>
          <p14:tracePt t="114606" x="3451225" y="5489575"/>
          <p14:tracePt t="114624" x="3371850" y="5495925"/>
          <p14:tracePt t="114640" x="3311525" y="5495925"/>
          <p14:tracePt t="114657" x="3260725" y="5502275"/>
          <p14:tracePt t="114675" x="3181350" y="5502275"/>
          <p14:tracePt t="114690" x="3111500" y="5502275"/>
          <p14:tracePt t="114706" x="3041650" y="5502275"/>
          <p14:tracePt t="114723" x="2981325" y="5502275"/>
          <p14:tracePt t="114740" x="2917825" y="5502275"/>
          <p14:tracePt t="114756" x="2895600" y="5508625"/>
          <p14:tracePt t="114774" x="2857500" y="5508625"/>
          <p14:tracePt t="114790" x="2835275" y="5508625"/>
          <p14:tracePt t="114807" x="2803525" y="5508625"/>
          <p14:tracePt t="114824" x="2765425" y="5508625"/>
          <p14:tracePt t="114839" x="2736850" y="5508625"/>
          <p14:tracePt t="114856" x="2714625" y="5508625"/>
          <p14:tracePt t="114873" x="2673350" y="5508625"/>
          <p14:tracePt t="114889" x="2651125" y="5508625"/>
          <p14:tracePt t="114907" x="2622550" y="5505450"/>
          <p14:tracePt t="114924" x="2587625" y="5489575"/>
          <p14:tracePt t="114940" x="2555875" y="5470525"/>
          <p14:tracePt t="114957" x="2524125" y="5457825"/>
          <p14:tracePt t="114974" x="2460625" y="5438775"/>
          <p14:tracePt t="114990" x="2416175" y="5426075"/>
          <p14:tracePt t="115006" x="2371725" y="5413375"/>
          <p14:tracePt t="115023" x="2314575" y="5394325"/>
          <p14:tracePt t="115039" x="2276475" y="5381625"/>
          <p14:tracePt t="115056" x="2238375" y="5368925"/>
          <p14:tracePt t="115073" x="2174875" y="5343525"/>
          <p14:tracePt t="115090" x="2136775" y="5330825"/>
          <p14:tracePt t="115106" x="2092325" y="5318125"/>
          <p14:tracePt t="115123" x="2041525" y="5305425"/>
          <p14:tracePt t="115139" x="2012950" y="5305425"/>
          <p14:tracePt t="115156" x="1968500" y="5305425"/>
          <p14:tracePt t="115173" x="1920875" y="5305425"/>
          <p14:tracePt t="115189" x="1892300" y="5305425"/>
          <p14:tracePt t="115206" x="1857375" y="5305425"/>
          <p14:tracePt t="115223" x="1816100" y="5305425"/>
          <p14:tracePt t="115240" x="1793875" y="5305425"/>
          <p14:tracePt t="115256" x="1778000" y="5305425"/>
          <p14:tracePt t="115273" x="1758950" y="5305425"/>
          <p14:tracePt t="115289" x="1749425" y="5305425"/>
          <p14:tracePt t="115307" x="1736725" y="5305425"/>
          <p14:tracePt t="115323" x="1717675" y="5305425"/>
          <p14:tracePt t="115340" x="1708150" y="5305425"/>
          <p14:tracePt t="115357" x="1698625" y="5305425"/>
          <p14:tracePt t="115389" x="1701800" y="5305425"/>
          <p14:tracePt t="115406" x="1711325" y="5305425"/>
          <p14:tracePt t="115423" x="1743075" y="5305425"/>
          <p14:tracePt t="115439" x="1765300" y="5305425"/>
          <p14:tracePt t="115457" x="1809750" y="5308600"/>
          <p14:tracePt t="115473" x="1889125" y="5321300"/>
          <p14:tracePt t="115490" x="1971675" y="5321300"/>
          <p14:tracePt t="115507" x="2032000" y="5330825"/>
          <p14:tracePt t="115523" x="2127250" y="5330825"/>
          <p14:tracePt t="115539" x="2178050" y="5330825"/>
          <p14:tracePt t="115557" x="2292350" y="5318125"/>
          <p14:tracePt t="115572" x="2489200" y="5299075"/>
          <p14:tracePt t="115589" x="2616200" y="5299075"/>
          <p14:tracePt t="115607" x="2733675" y="5283200"/>
          <p14:tracePt t="115623" x="2886075" y="5283200"/>
          <p14:tracePt t="115640" x="2946400" y="5283200"/>
          <p14:tracePt t="115656" x="2990850" y="5283200"/>
          <p14:tracePt t="115673" x="3051175" y="5283200"/>
          <p14:tracePt t="115690" x="3095625" y="5283200"/>
          <p14:tracePt t="115707" x="3140075" y="5276850"/>
          <p14:tracePt t="115723" x="3219450" y="5276850"/>
          <p14:tracePt t="115740" x="3270250" y="5276850"/>
          <p14:tracePt t="115757" x="3305175" y="5276850"/>
          <p14:tracePt t="115773" x="3368675" y="5276850"/>
          <p14:tracePt t="115790" x="3413125" y="5276850"/>
          <p14:tracePt t="115806" x="3457575" y="5276850"/>
          <p14:tracePt t="115823" x="3517900" y="5276850"/>
          <p14:tracePt t="115839" x="3546475" y="5276850"/>
          <p14:tracePt t="115857" x="3578225" y="5276850"/>
          <p14:tracePt t="115873" x="3609975" y="5276850"/>
          <p14:tracePt t="115890" x="3625850" y="5276850"/>
          <p14:tracePt t="115907" x="3635375" y="5276850"/>
          <p14:tracePt t="115923" x="3648075" y="5276850"/>
          <p14:tracePt t="116025" x="3641725" y="5276850"/>
          <p14:tracePt t="116031" x="3638550" y="5276850"/>
          <p14:tracePt t="116040" x="3629025" y="5276850"/>
          <p14:tracePt t="116057" x="3584575" y="5276850"/>
          <p14:tracePt t="116073" x="3479800" y="5280025"/>
          <p14:tracePt t="116089" x="3425825" y="5295900"/>
          <p14:tracePt t="116106" x="3355975" y="5302250"/>
          <p14:tracePt t="116122" x="3257550" y="5308600"/>
          <p14:tracePt t="116139" x="3219450" y="5308600"/>
          <p14:tracePt t="116158" x="3159125" y="5308600"/>
          <p14:tracePt t="116174" x="3114675" y="5308600"/>
          <p14:tracePt t="116190" x="3070225" y="5308600"/>
          <p14:tracePt t="116207" x="3000375" y="5308600"/>
          <p14:tracePt t="116222" x="2940050" y="5308600"/>
          <p14:tracePt t="116239" x="2876550" y="5314950"/>
          <p14:tracePt t="116256" x="2825750" y="5314950"/>
          <p14:tracePt t="116273" x="2730500" y="5321300"/>
          <p14:tracePt t="116290" x="2663825" y="5321300"/>
          <p14:tracePt t="116307" x="2546350" y="5321300"/>
          <p14:tracePt t="116323" x="2473325" y="5321300"/>
          <p14:tracePt t="116340" x="2413000" y="5330825"/>
          <p14:tracePt t="116357" x="2333625" y="5330825"/>
          <p14:tracePt t="116373" x="2273300" y="5330825"/>
          <p14:tracePt t="116389" x="2212975" y="5330825"/>
          <p14:tracePt t="116407" x="2120900" y="5330825"/>
          <p14:tracePt t="116423" x="2070100" y="5330825"/>
          <p14:tracePt t="116440" x="2009775" y="5330825"/>
          <p14:tracePt t="116457" x="1905000" y="5330825"/>
          <p14:tracePt t="116473" x="1847850" y="5330825"/>
          <p14:tracePt t="116490" x="1787525" y="5330825"/>
          <p14:tracePt t="116507" x="1717675" y="5337175"/>
          <p14:tracePt t="116523" x="1679575" y="5349875"/>
          <p14:tracePt t="116539" x="1647825" y="5368925"/>
          <p14:tracePt t="116557" x="1619250" y="5368925"/>
          <p14:tracePt t="116572" x="1606550" y="5368925"/>
          <p14:tracePt t="116589" x="1597025" y="5368925"/>
          <p14:tracePt t="116606" x="1581150" y="5368925"/>
          <p14:tracePt t="116650" x="1581150" y="5372100"/>
          <p14:tracePt t="116657" x="1584325" y="5372100"/>
          <p14:tracePt t="116672" x="1593850" y="5372100"/>
          <p14:tracePt t="116690" x="1628775" y="5372100"/>
          <p14:tracePt t="116707" x="1790700" y="5372100"/>
          <p14:tracePt t="116723" x="1917700" y="5381625"/>
          <p14:tracePt t="116740" x="2057400" y="5397500"/>
          <p14:tracePt t="116757" x="2232025" y="5416550"/>
          <p14:tracePt t="116773" x="2305050" y="5422900"/>
          <p14:tracePt t="116790" x="2359025" y="5429250"/>
          <p14:tracePt t="116807" x="2447925" y="5429250"/>
          <p14:tracePt t="116823" x="2597150" y="5429250"/>
          <p14:tracePt t="116840" x="2755900" y="5438775"/>
          <p14:tracePt t="116857" x="2955925" y="5464175"/>
          <p14:tracePt t="116873" x="3060700" y="5470525"/>
          <p14:tracePt t="116890" x="3124200" y="5476875"/>
          <p14:tracePt t="116906" x="3184525" y="5476875"/>
          <p14:tracePt t="116923" x="3228975" y="5476875"/>
          <p14:tracePt t="116939" x="3267075" y="5476875"/>
          <p14:tracePt t="116956" x="3352800" y="5476875"/>
          <p14:tracePt t="116973" x="3387725" y="5476875"/>
          <p14:tracePt t="116990" x="3425825" y="5476875"/>
          <p14:tracePt t="117007" x="3457575" y="5476875"/>
          <p14:tracePt t="117023" x="3473450" y="5476875"/>
          <p14:tracePt t="117040" x="3482975" y="5476875"/>
          <p14:tracePt t="117043" x="3489325" y="5476875"/>
          <p14:tracePt t="117056" x="3498850" y="5476875"/>
          <p14:tracePt t="117072" x="3508375" y="5476875"/>
          <p14:tracePt t="117106" x="3511550" y="5476875"/>
          <p14:tracePt t="123135" x="3517900" y="5483225"/>
          <p14:tracePt t="123143" x="3521075" y="5486400"/>
          <p14:tracePt t="123156" x="3527425" y="5495925"/>
          <p14:tracePt t="123173" x="3527425" y="5505450"/>
          <p14:tracePt t="123206" x="3524250" y="5476875"/>
          <p14:tracePt t="123222" x="3505200" y="5438775"/>
          <p14:tracePt t="123255" x="3419475" y="5295900"/>
          <p14:tracePt t="123289" x="3330575" y="5184775"/>
          <p14:tracePt t="123305" x="3263900" y="5140325"/>
          <p14:tracePt t="123322" x="3216275" y="5105400"/>
          <p14:tracePt t="123339" x="3178175" y="5086350"/>
          <p14:tracePt t="123356" x="3095625" y="5067300"/>
          <p14:tracePt t="123372" x="3041650" y="5051425"/>
          <p14:tracePt t="123388" x="2984500" y="5051425"/>
          <p14:tracePt t="123405" x="2889250" y="5051425"/>
          <p14:tracePt t="123423" x="2828925" y="5064125"/>
          <p14:tracePt t="123439" x="2774950" y="5076825"/>
          <p14:tracePt t="123456" x="2676525" y="5092700"/>
          <p14:tracePt t="123472" x="2622550" y="5099050"/>
          <p14:tracePt t="123489" x="2578100" y="5099050"/>
          <p14:tracePt t="123505" x="2514600" y="5105400"/>
          <p14:tracePt t="123522" x="2479675" y="5111750"/>
          <p14:tracePt t="123539" x="2457450" y="5118100"/>
          <p14:tracePt t="123555" x="2413000" y="5143500"/>
          <p14:tracePt t="123572" x="2390775" y="5153025"/>
          <p14:tracePt t="123589" x="2359025" y="5165725"/>
          <p14:tracePt t="123606" x="2346325" y="5181600"/>
          <p14:tracePt t="123622" x="2333625" y="5197475"/>
          <p14:tracePt t="123638" x="2317750" y="5207000"/>
          <p14:tracePt t="123656" x="2305050" y="5219700"/>
          <p14:tracePt t="123672" x="2292350" y="5245100"/>
          <p14:tracePt t="123689" x="2282825" y="5267325"/>
          <p14:tracePt t="123706" x="2260600" y="5283200"/>
          <p14:tracePt t="123722" x="2251075" y="5302250"/>
          <p14:tracePt t="123740" x="2235200" y="5318125"/>
          <p14:tracePt t="123755" x="2225675" y="5327650"/>
          <p14:tracePt t="123772" x="2216150" y="5337175"/>
          <p14:tracePt t="123789" x="2216150" y="5353050"/>
          <p14:tracePt t="123806" x="2216150" y="5368925"/>
          <p14:tracePt t="123822" x="2216150" y="5378450"/>
          <p14:tracePt t="123839" x="2222500" y="5387975"/>
          <p14:tracePt t="123856" x="2238375" y="5410200"/>
          <p14:tracePt t="123872" x="2247900" y="5422900"/>
          <p14:tracePt t="123889" x="2257425" y="5445125"/>
          <p14:tracePt t="123905" x="2279650" y="5467350"/>
          <p14:tracePt t="123922" x="2298700" y="5499100"/>
          <p14:tracePt t="123939" x="2324100" y="5524500"/>
          <p14:tracePt t="123955" x="2365375" y="5540375"/>
          <p14:tracePt t="123973" x="2384425" y="5559425"/>
          <p14:tracePt t="123992" x="2403475" y="5575300"/>
          <p14:tracePt t="124006" x="2413000" y="5575300"/>
          <p14:tracePt t="124022" x="2425700" y="5575300"/>
          <p14:tracePt t="124038" x="2435225" y="5575300"/>
          <p14:tracePt t="124055" x="2454275" y="5575300"/>
          <p14:tracePt t="124072" x="2463800" y="5575300"/>
          <p14:tracePt t="124090" x="2479675" y="5572125"/>
          <p14:tracePt t="124106" x="2479675" y="5562600"/>
          <p14:tracePt t="124122" x="2495550" y="5546725"/>
          <p14:tracePt t="124140" x="2495550" y="5530850"/>
          <p14:tracePt t="124156" x="2495550" y="5521325"/>
          <p14:tracePt t="124172" x="2495550" y="5511800"/>
          <p14:tracePt t="124188" x="2495550" y="5495925"/>
          <p14:tracePt t="124205" x="2495550" y="5483225"/>
          <p14:tracePt t="124221" x="2495550" y="5473700"/>
          <p14:tracePt t="124238" x="2501900" y="5464175"/>
          <p14:tracePt t="124256" x="2511425" y="5441950"/>
          <p14:tracePt t="124271" x="2511425" y="5432425"/>
          <p14:tracePt t="124289" x="2511425" y="5419725"/>
          <p14:tracePt t="124305" x="2511425" y="5413375"/>
          <p14:tracePt t="124812" x="2520950" y="5407025"/>
          <p14:tracePt t="124819" x="2546350" y="5400675"/>
          <p14:tracePt t="124826" x="2559050" y="5394325"/>
          <p14:tracePt t="124839" x="2581275" y="5391150"/>
          <p14:tracePt t="124856" x="2613025" y="5384800"/>
          <p14:tracePt t="124872" x="2635250" y="5378450"/>
          <p14:tracePt t="124889" x="2689225" y="5372100"/>
          <p14:tracePt t="124922" x="2749550" y="5372100"/>
          <p14:tracePt t="124955" x="2790825" y="5372100"/>
          <p14:tracePt t="124973" x="2800350" y="53721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luirig.altervista.org/cpm/albums/bot-units09/hordeum-vulgare445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0063"/>
            <a:ext cx="7758113"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p:cNvSpPr>
            <a:spLocks noChangeArrowheads="1"/>
          </p:cNvSpPr>
          <p:nvPr/>
        </p:nvSpPr>
        <p:spPr bwMode="auto">
          <a:xfrm>
            <a:off x="3071813" y="0"/>
            <a:ext cx="3662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Hordeum vulgare, </a:t>
            </a:r>
            <a:r>
              <a:rPr lang="fr-FR" altLang="fr-FR" sz="2800"/>
              <a:t>orge</a:t>
            </a:r>
            <a:endParaRPr lang="fr-FR" altLang="fr-FR" sz="2800" i="1">
              <a:solidFill>
                <a:srgbClr val="FF0000"/>
              </a:solidFill>
            </a:endParaRPr>
          </a:p>
        </p:txBody>
      </p:sp>
      <p:pic>
        <p:nvPicPr>
          <p:cNvPr id="82948" name="Picture 4" descr="http://previews.123rf.com/images/jirkaejc/jirkaejc1003/jirkaejc100300143/6589870-tir-du-grain-d-orge-Banque-d'images.jpg"/>
          <p:cNvPicPr>
            <a:picLocks noChangeAspect="1" noChangeArrowheads="1"/>
          </p:cNvPicPr>
          <p:nvPr/>
        </p:nvPicPr>
        <p:blipFill>
          <a:blip r:embed="rId5">
            <a:extLst>
              <a:ext uri="{28A0092B-C50C-407E-A947-70E740481C1C}">
                <a14:useLocalDpi xmlns:a14="http://schemas.microsoft.com/office/drawing/2010/main" val="0"/>
              </a:ext>
            </a:extLst>
          </a:blip>
          <a:srcRect l="9081" t="28629" r="41879" b="7300"/>
          <a:stretch>
            <a:fillRect/>
          </a:stretch>
        </p:blipFill>
        <p:spPr bwMode="auto">
          <a:xfrm>
            <a:off x="4786313" y="2857500"/>
            <a:ext cx="4357687"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538"/>
    </mc:Choice>
    <mc:Fallback>
      <p:transition spd="slow" advTm="2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20" x="1416050" y="2276475"/>
          <p14:tracePt t="2227" x="1479550" y="2203450"/>
          <p14:tracePt t="2234" x="1546225" y="2127250"/>
          <p14:tracePt t="2247" x="1670050" y="1955800"/>
          <p14:tracePt t="2262" x="1809750" y="1746250"/>
          <p14:tracePt t="2279" x="1930400" y="1597025"/>
          <p14:tracePt t="2312" x="2079625" y="1149350"/>
          <p14:tracePt t="2346" x="2082800" y="771525"/>
          <p14:tracePt t="2364" x="2066925" y="663575"/>
          <p14:tracePt t="2380" x="2051050" y="587375"/>
          <p14:tracePt t="2397" x="2000250" y="492125"/>
          <p14:tracePt t="2412" x="1971675" y="434975"/>
          <p14:tracePt t="2429" x="1939925" y="403225"/>
          <p14:tracePt t="2445" x="1914525" y="377825"/>
          <p14:tracePt t="2783" x="1993900" y="390525"/>
          <p14:tracePt t="2790" x="2085975" y="400050"/>
          <p14:tracePt t="2797" x="2187575" y="400050"/>
          <p14:tracePt t="2812" x="2425700" y="400050"/>
          <p14:tracePt t="2829" x="2619375" y="393700"/>
          <p14:tracePt t="2846" x="2940050" y="368300"/>
          <p14:tracePt t="2862" x="3124200" y="349250"/>
          <p14:tracePt t="2879" x="3273425" y="339725"/>
          <p14:tracePt t="2896" x="3482975" y="330200"/>
          <p14:tracePt t="2912" x="3552825" y="330200"/>
          <p14:tracePt t="2929" x="3603625" y="330200"/>
          <p14:tracePt t="2946" x="3698875" y="330200"/>
          <p14:tracePt t="2962" x="3759200" y="330200"/>
          <p14:tracePt t="2979" x="3819525" y="330200"/>
          <p14:tracePt t="2995" x="3902075" y="330200"/>
          <p14:tracePt t="3012" x="3956050" y="330200"/>
          <p14:tracePt t="3030" x="4013200" y="330200"/>
          <p14:tracePt t="3045" x="4098925" y="330200"/>
          <p14:tracePt t="3063" x="4143375" y="330200"/>
          <p14:tracePt t="3079" x="4181475" y="330200"/>
          <p14:tracePt t="3096" x="4235450" y="330200"/>
          <p14:tracePt t="3112" x="4273550" y="330200"/>
          <p14:tracePt t="3129" x="4302125" y="330200"/>
          <p14:tracePt t="3146" x="4349750" y="330200"/>
          <p14:tracePt t="3163" x="4384675" y="330200"/>
          <p14:tracePt t="3180" x="4406900" y="330200"/>
          <p14:tracePt t="3197" x="4441825" y="330200"/>
          <p14:tracePt t="3213" x="4451350" y="330200"/>
          <p14:tracePt t="3229" x="4460875" y="330200"/>
          <p14:tracePt t="3245" x="4479925" y="333375"/>
          <p14:tracePt t="3262" x="4495800" y="342900"/>
          <p14:tracePt t="3278" x="4505325" y="352425"/>
          <p14:tracePt t="3295" x="4518025" y="361950"/>
          <p14:tracePt t="3617" x="4572000" y="384175"/>
          <p14:tracePt t="3625" x="4667250" y="412750"/>
          <p14:tracePt t="3633" x="4746625" y="428625"/>
          <p14:tracePt t="3650" x="4889500" y="466725"/>
          <p14:tracePt t="3666" x="5143500" y="501650"/>
          <p14:tracePt t="3686" x="5283200" y="511175"/>
          <p14:tracePt t="3712" x="5546725" y="511175"/>
          <p14:tracePt t="3746" x="5737225" y="511175"/>
          <p14:tracePt t="3763" x="5788025" y="511175"/>
          <p14:tracePt t="3779" x="5848350" y="511175"/>
          <p14:tracePt t="3795" x="5918200" y="511175"/>
          <p14:tracePt t="3812" x="5956300" y="511175"/>
          <p14:tracePt t="3829" x="5997575" y="501650"/>
          <p14:tracePt t="3846" x="6026150" y="501650"/>
          <p14:tracePt t="3862" x="6042025" y="498475"/>
          <p14:tracePt t="3879" x="6057900" y="492125"/>
          <p14:tracePt t="3896" x="6067425" y="492125"/>
          <p14:tracePt t="3912" x="6083300" y="492125"/>
          <p14:tracePt t="3929" x="6096000" y="492125"/>
          <p14:tracePt t="3945" x="6102350" y="492125"/>
          <p14:tracePt t="3962" x="6111875" y="492125"/>
          <p14:tracePt t="3979" x="6118225" y="492125"/>
          <p14:tracePt t="4088" x="6121400" y="492125"/>
          <p14:tracePt t="4330" x="6086475" y="495300"/>
          <p14:tracePt t="4336" x="6016625" y="514350"/>
          <p14:tracePt t="4352" x="5822950" y="590550"/>
          <p14:tracePt t="4380" x="5232400" y="866775"/>
          <p14:tracePt t="4414" x="4641850" y="1276350"/>
          <p14:tracePt t="4431" x="4178300" y="1638300"/>
          <p14:tracePt t="4448" x="3883025" y="1946275"/>
          <p14:tracePt t="4464" x="3533775" y="2333625"/>
          <p14:tracePt t="4482" x="3305175" y="2606675"/>
          <p14:tracePt t="4499" x="3162300" y="2790825"/>
          <p14:tracePt t="4514" x="2968625" y="3070225"/>
          <p14:tracePt t="4530" x="2911475" y="3165475"/>
          <p14:tracePt t="4866" x="2851150" y="3175000"/>
          <p14:tracePt t="4871" x="2790825" y="3190875"/>
          <p14:tracePt t="4879" x="2730500" y="3216275"/>
          <p14:tracePt t="4895" x="2625725" y="3305175"/>
          <p14:tracePt t="4912" x="2543175" y="3390900"/>
          <p14:tracePt t="4930" x="2403475" y="3622675"/>
          <p14:tracePt t="4946" x="2317750" y="3800475"/>
          <p14:tracePt t="4964" x="2190750" y="4032250"/>
          <p14:tracePt t="4980" x="2105025" y="4187825"/>
          <p14:tracePt t="4997" x="2044700" y="4311650"/>
          <p14:tracePt t="5013" x="1984375" y="4403725"/>
          <p14:tracePt t="5029" x="1911350" y="4543425"/>
          <p14:tracePt t="5046" x="1882775" y="4613275"/>
          <p14:tracePt t="5062" x="1854200" y="4651375"/>
          <p14:tracePt t="5066" x="1847850" y="4676775"/>
          <p14:tracePt t="5080" x="1838325" y="4699000"/>
          <p14:tracePt t="5096" x="1825625" y="4730750"/>
          <p14:tracePt t="5112" x="1812925" y="4752975"/>
          <p14:tracePt t="5129" x="1790700" y="4768850"/>
          <p14:tracePt t="5146" x="1774825" y="4787900"/>
          <p14:tracePt t="5162" x="1746250" y="4797425"/>
          <p14:tracePt t="5179" x="1714500" y="4829175"/>
          <p14:tracePt t="5195" x="1682750" y="4860925"/>
          <p14:tracePt t="5212" x="1657350" y="4886325"/>
          <p14:tracePt t="5229" x="1612900" y="4930775"/>
          <p14:tracePt t="5246" x="1590675" y="4953000"/>
          <p14:tracePt t="5263" x="1546225" y="5006975"/>
          <p14:tracePt t="5279" x="1520825" y="5038725"/>
          <p14:tracePt t="5295" x="1489075" y="5064125"/>
          <p14:tracePt t="5312" x="1463675" y="5080000"/>
          <p14:tracePt t="5329" x="1419225" y="5118100"/>
          <p14:tracePt t="5345" x="1390650" y="5143500"/>
          <p14:tracePt t="5771" x="1390650" y="5130800"/>
          <p14:tracePt t="5778" x="1390650" y="5127625"/>
          <p14:tracePt t="5785" x="1390650" y="5121275"/>
          <p14:tracePt t="5795" x="1397000" y="5118100"/>
          <p14:tracePt t="5813" x="1406525" y="5095875"/>
          <p14:tracePt t="5830" x="1409700" y="5086350"/>
          <p14:tracePt t="5862" x="1425575" y="5064125"/>
          <p14:tracePt t="5896" x="1450975" y="5026025"/>
          <p14:tracePt t="5913" x="1466850" y="5010150"/>
          <p14:tracePt t="5929" x="1476375" y="4987925"/>
          <p14:tracePt t="5946" x="1476375" y="4978400"/>
          <p14:tracePt t="5963" x="1492250" y="4965700"/>
          <p14:tracePt t="5979" x="1495425" y="4953000"/>
          <p14:tracePt t="5995" x="1508125" y="4930775"/>
          <p14:tracePt t="6012" x="1524000" y="4911725"/>
          <p14:tracePt t="6029" x="1539875" y="4889500"/>
          <p14:tracePt t="6046" x="1552575" y="4873625"/>
          <p14:tracePt t="6063" x="1565275" y="4857750"/>
          <p14:tracePt t="6079" x="1574800" y="4848225"/>
          <p14:tracePt t="6096" x="1593850" y="4832350"/>
          <p14:tracePt t="6112" x="1606550" y="4810125"/>
          <p14:tracePt t="6128" x="1619250" y="4797425"/>
          <p14:tracePt t="6145" x="1628775" y="4772025"/>
          <p14:tracePt t="6162" x="1651000" y="4743450"/>
          <p14:tracePt t="6178" x="1663700" y="4721225"/>
          <p14:tracePt t="6195" x="1673225" y="4705350"/>
          <p14:tracePt t="6212" x="1685925" y="4664075"/>
          <p14:tracePt t="6229" x="1685925" y="4648200"/>
          <p14:tracePt t="6245" x="1689100" y="4632325"/>
          <p14:tracePt t="6262" x="1704975" y="4603750"/>
          <p14:tracePt t="6279" x="1711325" y="4594225"/>
          <p14:tracePt t="6295" x="1717675" y="4578350"/>
          <p14:tracePt t="6312" x="1720850" y="4559300"/>
          <p14:tracePt t="6329" x="1720850" y="4549775"/>
          <p14:tracePt t="6345" x="1730375" y="4540250"/>
          <p14:tracePt t="6362" x="1752600" y="4505325"/>
          <p14:tracePt t="6378" x="1765300" y="4479925"/>
          <p14:tracePt t="6395" x="1778000" y="4445000"/>
          <p14:tracePt t="6412" x="1797050" y="4406900"/>
          <p14:tracePt t="6429" x="1812925" y="4397375"/>
          <p14:tracePt t="6446" x="1822450" y="4381500"/>
          <p14:tracePt t="6463" x="1825625" y="4371975"/>
          <p14:tracePt t="6505" x="1819275" y="4378325"/>
          <p14:tracePt t="6511" x="1816100" y="4384675"/>
          <p14:tracePt t="6528" x="1790700" y="4413250"/>
          <p14:tracePt t="6548" x="1733550" y="4489450"/>
          <p14:tracePt t="6563" x="1685925" y="4581525"/>
          <p14:tracePt t="6579" x="1625600" y="4673600"/>
          <p14:tracePt t="6583" x="1600200" y="4724400"/>
          <p14:tracePt t="6596" x="1571625" y="4752975"/>
          <p14:tracePt t="6613" x="1489075" y="4876800"/>
          <p14:tracePt t="6629" x="1441450" y="4956175"/>
          <p14:tracePt t="6645" x="1387475" y="5016500"/>
          <p14:tracePt t="6662" x="1320800" y="5105400"/>
          <p14:tracePt t="6678" x="1295400" y="5137150"/>
          <p14:tracePt t="6697" x="1250950" y="5175250"/>
          <p14:tracePt t="6713" x="1241425" y="5184775"/>
          <p14:tracePt t="6729" x="1231900" y="5194300"/>
          <p14:tracePt t="6747" x="1219200" y="5203825"/>
          <p14:tracePt t="6762" x="1209675" y="5203825"/>
          <p14:tracePt t="6779" x="1196975" y="5203825"/>
          <p14:tracePt t="6795" x="1187450" y="5203825"/>
          <p14:tracePt t="6812" x="1174750" y="5203825"/>
          <p14:tracePt t="6828" x="1174750" y="5194300"/>
          <p14:tracePt t="6847" x="1174750" y="5178425"/>
          <p14:tracePt t="6863" x="1174750" y="5162550"/>
          <p14:tracePt t="6879" x="1174750" y="5153025"/>
          <p14:tracePt t="6897" x="1174750" y="5140325"/>
          <p14:tracePt t="6913" x="1174750" y="5130800"/>
          <p14:tracePt t="6929" x="1190625" y="5105400"/>
          <p14:tracePt t="6946" x="1219200" y="5076825"/>
          <p14:tracePt t="6961" x="1244600" y="5045075"/>
          <p14:tracePt t="6979" x="1270000" y="5029200"/>
          <p14:tracePt t="6996" x="1304925" y="5010150"/>
          <p14:tracePt t="7013" x="1314450" y="4994275"/>
          <p14:tracePt t="7029" x="1323975" y="4991100"/>
          <p14:tracePt t="7046" x="1346200" y="4984750"/>
          <p14:tracePt t="7063" x="1355725" y="4984750"/>
          <p14:tracePt t="7079" x="1365250" y="4975225"/>
          <p14:tracePt t="7095" x="1384300" y="4959350"/>
          <p14:tracePt t="7111" x="1409700" y="4943475"/>
          <p14:tracePt t="7128" x="1419225" y="4943475"/>
          <p14:tracePt t="7146" x="1435100" y="4937125"/>
          <p14:tracePt t="7162" x="1438275" y="4937125"/>
          <p14:tracePt t="7179" x="1447800" y="4933950"/>
          <p14:tracePt t="7196" x="1447800" y="4927600"/>
          <p14:tracePt t="7253" x="1447800" y="4924425"/>
          <p14:tracePt t="7304" x="1441450" y="4924425"/>
          <p14:tracePt t="7312" x="1438275" y="4924425"/>
          <p14:tracePt t="7318" x="1431925" y="4924425"/>
          <p14:tracePt t="7328" x="1428750" y="4924425"/>
          <p14:tracePt t="7345" x="1419225" y="4930775"/>
          <p14:tracePt t="7362" x="1412875" y="4940300"/>
          <p14:tracePt t="7378" x="1403350" y="4956175"/>
          <p14:tracePt t="7396" x="1381125" y="4968875"/>
          <p14:tracePt t="7411" x="1371600" y="4978400"/>
          <p14:tracePt t="7428" x="1362075" y="4987925"/>
          <p14:tracePt t="7445" x="1343025" y="5010150"/>
          <p14:tracePt t="7462" x="1333500" y="5019675"/>
          <p14:tracePt t="7479" x="1320800" y="5029200"/>
          <p14:tracePt t="7495" x="1308100" y="5051425"/>
          <p14:tracePt t="7511" x="1301750" y="5060950"/>
          <p14:tracePt t="7529" x="1301750" y="5070475"/>
          <p14:tracePt t="7546" x="1301750" y="5083175"/>
          <p14:tracePt t="7562" x="1301750" y="5099050"/>
          <p14:tracePt t="7579" x="1301750" y="5105400"/>
          <p14:tracePt t="7667" x="1301750" y="5102225"/>
          <p14:tracePt t="7674" x="1301750" y="5092700"/>
          <p14:tracePt t="7681" x="1301750" y="5086350"/>
          <p14:tracePt t="7695" x="1308100" y="5076825"/>
          <p14:tracePt t="7713" x="1317625" y="5067300"/>
          <p14:tracePt t="7729" x="1330325" y="5051425"/>
          <p14:tracePt t="7746" x="1352550" y="5016500"/>
          <p14:tracePt t="7762" x="1362075" y="5003800"/>
          <p14:tracePt t="7779" x="1368425" y="4978400"/>
          <p14:tracePt t="7795" x="1368425" y="4962525"/>
          <p14:tracePt t="7811" x="1368425" y="4953000"/>
          <p14:tracePt t="7829" x="1368425" y="4943475"/>
          <p14:tracePt t="7846" x="1368425" y="4933950"/>
          <p14:tracePt t="7879" x="1368425" y="4930775"/>
          <p14:tracePt t="8238" x="1368425" y="4937125"/>
          <p14:tracePt t="8252" x="1362075" y="4940300"/>
          <p14:tracePt t="8267" x="1362075" y="4946650"/>
          <p14:tracePt t="8281" x="1362075" y="4949825"/>
          <p14:tracePt t="8296" x="1362075" y="4956175"/>
          <p14:tracePt t="8312" x="1362075" y="4965700"/>
          <p14:tracePt t="8345" x="1362075" y="4975225"/>
          <p14:tracePt t="8379" x="1352550" y="4981575"/>
          <p14:tracePt t="8395" x="1352550" y="4991100"/>
          <p14:tracePt t="8702" x="1352550" y="4987925"/>
          <p14:tracePt t="8708" x="1358900" y="4978400"/>
          <p14:tracePt t="8716" x="1365250" y="4959350"/>
          <p14:tracePt t="8729" x="1381125" y="4940300"/>
          <p14:tracePt t="8745" x="1393825" y="4927600"/>
          <p14:tracePt t="8761" x="1403350" y="4895850"/>
          <p14:tracePt t="8779" x="1419225" y="4873625"/>
          <p14:tracePt t="8795" x="1435100" y="4864100"/>
          <p14:tracePt t="8812" x="1444625" y="4854575"/>
          <p14:tracePt t="8829" x="1460500" y="4835525"/>
          <p14:tracePt t="8846" x="1470025" y="4826000"/>
          <p14:tracePt t="8862" x="1492250" y="4806950"/>
          <p14:tracePt t="8879" x="1520825" y="4778375"/>
          <p14:tracePt t="8895" x="1543050" y="4762500"/>
          <p14:tracePt t="8912" x="1552575" y="4752975"/>
          <p14:tracePt t="8929" x="1568450" y="4730750"/>
          <p14:tracePt t="8946" x="1581150" y="4708525"/>
          <p14:tracePt t="8962" x="1581150" y="4692650"/>
          <p14:tracePt t="8979" x="1597025" y="4664075"/>
          <p14:tracePt t="8996" x="1597025" y="4654550"/>
          <p14:tracePt t="9012" x="1597025" y="4645025"/>
          <p14:tracePt t="9028" x="1597025" y="4641850"/>
          <p14:tracePt t="9062" x="1597025" y="4629150"/>
          <p14:tracePt t="9079" x="1597025" y="4625975"/>
          <p14:tracePt t="9187" x="1597025" y="4619625"/>
          <p14:tracePt t="9194" x="1603375" y="4616450"/>
          <p14:tracePt t="9201" x="1606550" y="4610100"/>
          <p14:tracePt t="9212" x="1612900" y="4606925"/>
          <p14:tracePt t="9229" x="1622425" y="4591050"/>
          <p14:tracePt t="9246" x="1625600" y="4575175"/>
          <p14:tracePt t="9262" x="1625600" y="4565650"/>
          <p14:tracePt t="9278" x="1631950" y="4552950"/>
          <p14:tracePt t="9295" x="1641475" y="4540250"/>
          <p14:tracePt t="9311" x="1647825" y="4527550"/>
          <p14:tracePt t="9329" x="1657350" y="4498975"/>
          <p14:tracePt t="9344" x="1670050" y="4470400"/>
          <p14:tracePt t="9361" x="1682750" y="4445000"/>
          <p14:tracePt t="9378" x="1704975" y="4394200"/>
          <p14:tracePt t="9395" x="1724025" y="4371975"/>
          <p14:tracePt t="9411" x="1743075" y="4340225"/>
          <p14:tracePt t="9429" x="1774825" y="4305300"/>
          <p14:tracePt t="9445" x="1784350" y="4279900"/>
          <p14:tracePt t="9462" x="1793875" y="4270375"/>
          <p14:tracePt t="9479" x="1816100" y="4248150"/>
          <p14:tracePt t="9495" x="1825625" y="4235450"/>
          <p14:tracePt t="9512" x="1835150" y="4222750"/>
          <p14:tracePt t="9529" x="1870075" y="4200525"/>
          <p14:tracePt t="9545" x="1895475" y="4178300"/>
          <p14:tracePt t="9561" x="1911350" y="4165600"/>
          <p14:tracePt t="9579" x="1946275" y="4137025"/>
          <p14:tracePt t="9595" x="1962150" y="4108450"/>
          <p14:tracePt t="9611" x="1993900" y="4083050"/>
          <p14:tracePt t="9629" x="2012950" y="4035425"/>
          <p14:tracePt t="9646" x="2025650" y="4010025"/>
          <p14:tracePt t="9662" x="2035175" y="3981450"/>
          <p14:tracePt t="9678" x="2057400" y="3959225"/>
          <p14:tracePt t="9695" x="2066925" y="3943350"/>
          <p14:tracePt t="9711" x="2079625" y="3933825"/>
          <p14:tracePt t="9728" x="2098675" y="3911600"/>
          <p14:tracePt t="9746" x="2111375" y="3883025"/>
          <p14:tracePt t="9762" x="2124075" y="3857625"/>
          <p14:tracePt t="9779" x="2143125" y="3816350"/>
          <p14:tracePt t="9795" x="2152650" y="3790950"/>
          <p14:tracePt t="9812" x="2171700" y="3762375"/>
          <p14:tracePt t="9828" x="2190750" y="3727450"/>
          <p14:tracePt t="9845" x="2209800" y="3695700"/>
          <p14:tracePt t="9863" x="2232025" y="3667125"/>
          <p14:tracePt t="9879" x="2247900" y="3644900"/>
          <p14:tracePt t="9896" x="2257425" y="3629025"/>
          <p14:tracePt t="9914" x="2286000" y="3613150"/>
          <p14:tracePt t="9929" x="2301875" y="3597275"/>
          <p14:tracePt t="9945" x="2317750" y="3584575"/>
          <p14:tracePt t="9962" x="2343150" y="3568700"/>
          <p14:tracePt t="9978" x="2359025" y="3559175"/>
          <p14:tracePt t="9995" x="2371725" y="3543300"/>
          <p14:tracePt t="10012" x="2400300" y="3527425"/>
          <p14:tracePt t="10028" x="2409825" y="3517900"/>
          <p14:tracePt t="10045" x="2419350" y="3508375"/>
          <p14:tracePt t="10062" x="2441575" y="3473450"/>
          <p14:tracePt t="10078" x="2451100" y="3457575"/>
          <p14:tracePt t="10095" x="2463800" y="3435350"/>
          <p14:tracePt t="10111" x="2479675" y="3419475"/>
          <p14:tracePt t="10128" x="2505075" y="3397250"/>
          <p14:tracePt t="10145" x="2530475" y="3375025"/>
          <p14:tracePt t="10163" x="2565400" y="3346450"/>
          <p14:tracePt t="10179" x="2581275" y="3333750"/>
          <p14:tracePt t="10196" x="2597150" y="3317875"/>
          <p14:tracePt t="10212" x="2628900" y="3302000"/>
          <p14:tracePt t="10228" x="2647950" y="3286125"/>
          <p14:tracePt t="10244" x="2676525" y="3273425"/>
          <p14:tracePt t="10262" x="2708275" y="3238500"/>
          <p14:tracePt t="10278" x="2730500" y="3213100"/>
          <p14:tracePt t="10294" x="2755900" y="3175000"/>
          <p14:tracePt t="10312" x="2797175" y="3108325"/>
          <p14:tracePt t="10328" x="2809875" y="3079750"/>
          <p14:tracePt t="10345" x="2822575" y="3048000"/>
          <p14:tracePt t="10362" x="2838450" y="3019425"/>
          <p14:tracePt t="10378" x="2860675" y="2997200"/>
          <p14:tracePt t="10394" x="2876550" y="2981325"/>
          <p14:tracePt t="10412" x="2898775" y="2946400"/>
          <p14:tracePt t="10428" x="2914650" y="2924175"/>
          <p14:tracePt t="10446" x="2924175" y="2908300"/>
          <p14:tracePt t="10462" x="2940050" y="2876550"/>
          <p14:tracePt t="10479" x="2949575" y="2863850"/>
          <p14:tracePt t="10495" x="2949575" y="2854325"/>
          <p14:tracePt t="10512" x="2962275" y="2835275"/>
          <p14:tracePt t="10528" x="2962275" y="2828925"/>
          <p14:tracePt t="10544" x="2968625" y="2819400"/>
          <p14:tracePt t="10641" x="2968625" y="2822575"/>
          <p14:tracePt t="10648" x="2968625" y="2825750"/>
          <p14:tracePt t="10661" x="2955925" y="2835275"/>
          <p14:tracePt t="10678" x="2946400" y="2851150"/>
          <p14:tracePt t="10695" x="2933700" y="2860675"/>
          <p14:tracePt t="10712" x="2892425" y="2898775"/>
          <p14:tracePt t="10728" x="2854325" y="2930525"/>
          <p14:tracePt t="10745" x="2813050" y="2955925"/>
          <p14:tracePt t="10762" x="2746375" y="3019425"/>
          <p14:tracePt t="10779" x="2692400" y="3070225"/>
          <p14:tracePt t="10795" x="2651125" y="3121025"/>
          <p14:tracePt t="10811" x="2555875" y="3203575"/>
          <p14:tracePt t="10828" x="2508250" y="3248025"/>
          <p14:tracePt t="10845" x="2460625" y="3279775"/>
          <p14:tracePt t="10862" x="2400300" y="3343275"/>
          <p14:tracePt t="10878" x="2374900" y="3381375"/>
          <p14:tracePt t="10896" x="2346325" y="3419475"/>
          <p14:tracePt t="10912" x="2276475" y="3492500"/>
          <p14:tracePt t="10929" x="2238375" y="3524250"/>
          <p14:tracePt t="10945" x="2197100" y="3565525"/>
          <p14:tracePt t="10962" x="2146300" y="3603625"/>
          <p14:tracePt t="10978" x="2105025" y="3644900"/>
          <p14:tracePt t="10997" x="2060575" y="3711575"/>
          <p14:tracePt t="11012" x="2025650" y="3765550"/>
          <p14:tracePt t="11028" x="1978025" y="3835400"/>
          <p14:tracePt t="11045" x="1952625" y="3883025"/>
          <p14:tracePt t="11062" x="1905000" y="3949700"/>
          <p14:tracePt t="11079" x="1879600" y="3987800"/>
          <p14:tracePt t="11095" x="1844675" y="4035425"/>
          <p14:tracePt t="11111" x="1803400" y="4121150"/>
          <p14:tracePt t="11128" x="1768475" y="4168775"/>
          <p14:tracePt t="11145" x="1743075" y="4216400"/>
          <p14:tracePt t="11150" x="1736725" y="4241800"/>
          <p14:tracePt t="11162" x="1711325" y="4273550"/>
          <p14:tracePt t="11179" x="1692275" y="4311650"/>
          <p14:tracePt t="11197" x="1644650" y="4378325"/>
          <p14:tracePt t="11212" x="1631950" y="4416425"/>
          <p14:tracePt t="11228" x="1619250" y="4460875"/>
          <p14:tracePt t="11244" x="1606550" y="4508500"/>
          <p14:tracePt t="11262" x="1577975" y="4581525"/>
          <p14:tracePt t="11278" x="1568450" y="4610100"/>
          <p14:tracePt t="11295" x="1555750" y="4641850"/>
          <p14:tracePt t="11312" x="1536700" y="4683125"/>
          <p14:tracePt t="11329" x="1517650" y="4708525"/>
          <p14:tracePt t="11345" x="1508125" y="4730750"/>
          <p14:tracePt t="11362" x="1508125" y="4787900"/>
          <p14:tracePt t="11378" x="1508125" y="4829175"/>
          <p14:tracePt t="11394" x="1508125" y="4873625"/>
          <p14:tracePt t="11411" x="1508125" y="4914900"/>
          <p14:tracePt t="11428" x="1508125" y="4937125"/>
          <p14:tracePt t="11445" x="1508125" y="4946650"/>
          <p14:tracePt t="11462" x="1508125" y="4962525"/>
          <p14:tracePt t="11479" x="1508125" y="4972050"/>
          <p14:tracePt t="11495" x="1508125" y="4981575"/>
          <p14:tracePt t="11528" x="1517650" y="4981575"/>
          <p14:tracePt t="11544" x="1533525" y="4968875"/>
          <p14:tracePt t="11562" x="1549400" y="4943475"/>
          <p14:tracePt t="11578" x="1571625" y="4889500"/>
          <p14:tracePt t="11594" x="1593850" y="4822825"/>
          <p14:tracePt t="11612" x="1612900" y="4759325"/>
          <p14:tracePt t="11629" x="1625600" y="4695825"/>
          <p14:tracePt t="11646" x="1660525" y="4613275"/>
          <p14:tracePt t="11661" x="1692275" y="4546600"/>
          <p14:tracePt t="11678" x="1717675" y="4508500"/>
          <p14:tracePt t="11695" x="1758950" y="4441825"/>
          <p14:tracePt t="11711" x="1778000" y="4403725"/>
          <p14:tracePt t="11729" x="1809750" y="4356100"/>
          <p14:tracePt t="11746" x="1851025" y="4279900"/>
          <p14:tracePt t="11762" x="1885950" y="4222750"/>
          <p14:tracePt t="11779" x="1911350" y="4184650"/>
          <p14:tracePt t="11795" x="1958975" y="4117975"/>
          <p14:tracePt t="11811" x="1984375" y="4086225"/>
          <p14:tracePt t="11828" x="2016125" y="4060825"/>
          <p14:tracePt t="11845" x="2089150" y="3987800"/>
          <p14:tracePt t="11862" x="2120900" y="3940175"/>
          <p14:tracePt t="11878" x="2168525" y="3870325"/>
          <p14:tracePt t="11895" x="2216150" y="3803650"/>
          <p14:tracePt t="11912" x="2241550" y="3765550"/>
          <p14:tracePt t="11928" x="2266950" y="3727450"/>
          <p14:tracePt t="11945" x="2311400" y="3667125"/>
          <p14:tracePt t="11962" x="2330450" y="3629025"/>
          <p14:tracePt t="11979" x="2359025" y="3565525"/>
          <p14:tracePt t="11995" x="2390775" y="3463925"/>
          <p14:tracePt t="12012" x="2403475" y="3425825"/>
          <p14:tracePt t="12029" x="2419350" y="3394075"/>
          <p14:tracePt t="12046" x="2438400" y="3359150"/>
          <p14:tracePt t="12062" x="2447925" y="3336925"/>
          <p14:tracePt t="12078" x="2460625" y="3314700"/>
          <p14:tracePt t="12094" x="2492375" y="3257550"/>
          <p14:tracePt t="12111" x="2505075" y="3209925"/>
          <p14:tracePt t="12128" x="2524125" y="3165475"/>
          <p14:tracePt t="12145" x="2559050" y="3089275"/>
          <p14:tracePt t="12162" x="2571750" y="3044825"/>
          <p14:tracePt t="12179" x="2584450" y="3006725"/>
          <p14:tracePt t="12195" x="2613025" y="2940050"/>
          <p14:tracePt t="12211" x="2625725" y="2863850"/>
          <p14:tracePt t="12228" x="2641600" y="2781300"/>
          <p14:tracePt t="12244" x="2663825" y="2667000"/>
          <p14:tracePt t="12261" x="2705100" y="2590800"/>
          <p14:tracePt t="12278" x="2733675" y="2511425"/>
          <p14:tracePt t="12295" x="2787650" y="2393950"/>
          <p14:tracePt t="12311" x="2816225" y="2336800"/>
          <p14:tracePt t="12329" x="2847975" y="2298700"/>
          <p14:tracePt t="12345" x="2879725" y="2247900"/>
          <p14:tracePt t="12361" x="2908300" y="2209800"/>
          <p14:tracePt t="12378" x="2917825" y="2184400"/>
          <p14:tracePt t="12394" x="2943225" y="2133600"/>
          <p14:tracePt t="12411" x="2962275" y="2101850"/>
          <p14:tracePt t="12428" x="2974975" y="2073275"/>
          <p14:tracePt t="12444" x="2994025" y="2038350"/>
          <p14:tracePt t="12461" x="3003550" y="2019300"/>
          <p14:tracePt t="12478" x="3019425" y="2003425"/>
          <p14:tracePt t="12494" x="3035300" y="1990725"/>
          <p14:tracePt t="12511" x="3044825" y="1974850"/>
          <p14:tracePt t="12529" x="3054350" y="1965325"/>
          <p14:tracePt t="12546" x="3076575" y="1949450"/>
          <p14:tracePt t="12562" x="3086100" y="1939925"/>
          <p14:tracePt t="12579" x="3095625" y="1924050"/>
          <p14:tracePt t="12595" x="3124200" y="1908175"/>
          <p14:tracePt t="12612" x="3133725" y="1898650"/>
          <p14:tracePt t="12628" x="3143250" y="1892300"/>
          <p14:tracePt t="12645" x="3155950" y="1889125"/>
          <p14:tracePt t="12661" x="3171825" y="1889125"/>
          <p14:tracePt t="12679" x="3178175" y="1889125"/>
          <p14:tracePt t="13281" x="3263900" y="1987550"/>
          <p14:tracePt t="13287" x="3416300" y="2181225"/>
          <p14:tracePt t="13295" x="3530600" y="2311400"/>
          <p14:tracePt t="13312" x="3886200" y="2705100"/>
          <p14:tracePt t="13333" x="4362450" y="3213100"/>
          <p14:tracePt t="13349" x="4803775" y="3692525"/>
          <p14:tracePt t="13369" x="5105400" y="3956050"/>
          <p14:tracePt t="13397" x="5683250" y="4460875"/>
          <p14:tracePt t="13432" x="6575425" y="5060950"/>
          <p14:tracePt t="13447" x="6892925" y="5245100"/>
          <p14:tracePt t="13464" x="7416800" y="5549900"/>
          <p14:tracePt t="13482" x="7677150" y="5734050"/>
          <p14:tracePt t="13495" x="7921625" y="5857875"/>
          <p14:tracePt t="13512" x="8108950" y="5934075"/>
          <p14:tracePt t="13530" x="8378825" y="6019800"/>
          <p14:tracePt t="13545" x="8521700" y="6045200"/>
          <p14:tracePt t="13562" x="8626475" y="6054725"/>
          <p14:tracePt t="13579" x="8788400" y="6054725"/>
          <p14:tracePt t="13595" x="8864600" y="6042025"/>
          <p14:tracePt t="13611" x="8918575" y="6029325"/>
          <p14:tracePt t="13628" x="8985250" y="5981700"/>
          <p14:tracePt t="13644" x="9039225" y="5908675"/>
          <p14:tracePt t="13661" x="9083675" y="5800725"/>
          <p14:tracePt t="13664" x="9099550" y="5749925"/>
          <p14:tracePt t="13679" x="9131300" y="5673725"/>
          <p14:tracePt t="13793" x="9140825" y="5067300"/>
          <p14:tracePt t="13800" x="9128125" y="5038725"/>
          <p14:tracePt t="13812" x="9096375" y="4997450"/>
          <p14:tracePt t="13829" x="9007475" y="4905375"/>
          <p14:tracePt t="13844" x="8928100" y="4848225"/>
          <p14:tracePt t="13861" x="8832850" y="4772025"/>
          <p14:tracePt t="13878" x="8667750" y="4657725"/>
          <p14:tracePt t="13895" x="8509000" y="4575175"/>
          <p14:tracePt t="13911" x="8375650" y="4511675"/>
          <p14:tracePt t="13928" x="8147050" y="4419600"/>
          <p14:tracePt t="13944" x="7981950" y="4356100"/>
          <p14:tracePt t="13962" x="7839075" y="4311650"/>
          <p14:tracePt t="13979" x="7648575" y="4260850"/>
          <p14:tracePt t="13995" x="7502525" y="4203700"/>
          <p14:tracePt t="14012" x="7394575" y="4171950"/>
          <p14:tracePt t="14029" x="7232650" y="4102100"/>
          <p14:tracePt t="14045" x="7108825" y="4041775"/>
          <p14:tracePt t="14061" x="6988175" y="4006850"/>
          <p14:tracePt t="14078" x="6861175" y="3949700"/>
          <p14:tracePt t="14094" x="6775450" y="3927475"/>
          <p14:tracePt t="14111" x="6677025" y="3902075"/>
          <p14:tracePt t="14128" x="6553200" y="3870325"/>
          <p14:tracePt t="14145" x="6467475" y="3857625"/>
          <p14:tracePt t="14162" x="6381750" y="3841750"/>
          <p14:tracePt t="14165" x="6321425" y="3832225"/>
          <p14:tracePt t="14178" x="6216650" y="3822700"/>
          <p14:tracePt t="14194" x="6111875" y="3822700"/>
          <p14:tracePt t="14211" x="6032500" y="3822700"/>
          <p14:tracePt t="14229" x="5911850" y="3829050"/>
          <p14:tracePt t="14245" x="5829300" y="3835400"/>
          <p14:tracePt t="14262" x="5753100" y="3851275"/>
          <p14:tracePt t="14279" x="5664200" y="3870325"/>
          <p14:tracePt t="14295" x="5616575" y="3889375"/>
          <p14:tracePt t="14311" x="5549900" y="3921125"/>
          <p14:tracePt t="14328" x="5441950" y="3975100"/>
          <p14:tracePt t="14344" x="5394325" y="4000500"/>
          <p14:tracePt t="14362" x="5346700" y="4035425"/>
          <p14:tracePt t="14379" x="5295900" y="4079875"/>
          <p14:tracePt t="14395" x="5270500" y="4127500"/>
          <p14:tracePt t="14413" x="5213350" y="4203700"/>
          <p14:tracePt t="14428" x="5175250" y="4273550"/>
          <p14:tracePt t="14444" x="5143500" y="4349750"/>
          <p14:tracePt t="14461" x="5114925" y="4429125"/>
          <p14:tracePt t="14478" x="5086350" y="4521200"/>
          <p14:tracePt t="14494" x="5080000" y="4572000"/>
          <p14:tracePt t="14511" x="5080000" y="4632325"/>
          <p14:tracePt t="14528" x="5080000" y="4727575"/>
          <p14:tracePt t="14545" x="5089525" y="4803775"/>
          <p14:tracePt t="14562" x="5121275" y="4927600"/>
          <p14:tracePt t="14578" x="5137150" y="5013325"/>
          <p14:tracePt t="14594" x="5153025" y="5086350"/>
          <p14:tracePt t="14612" x="5187950" y="5191125"/>
          <p14:tracePt t="14628" x="5219700" y="5257800"/>
          <p14:tracePt t="14645" x="5238750" y="5314950"/>
          <p14:tracePt t="14662" x="5286375" y="5391150"/>
          <p14:tracePt t="14678" x="5314950" y="5448300"/>
          <p14:tracePt t="14695" x="5365750" y="5499100"/>
          <p14:tracePt t="14712" x="5438775" y="5572125"/>
          <p14:tracePt t="14728" x="5480050" y="5610225"/>
          <p14:tracePt t="14744" x="5511800" y="5651500"/>
          <p14:tracePt t="14762" x="5572125" y="5692775"/>
          <p14:tracePt t="14778" x="5619750" y="5724525"/>
          <p14:tracePt t="14795" x="5676900" y="5753100"/>
          <p14:tracePt t="14812" x="5768975" y="5781675"/>
          <p14:tracePt t="14828" x="5829300" y="5788025"/>
          <p14:tracePt t="14845" x="5889625" y="5788025"/>
          <p14:tracePt t="14862" x="6038850" y="5788025"/>
          <p14:tracePt t="14878" x="6143625" y="5788025"/>
          <p14:tracePt t="14894" x="6235700" y="5788025"/>
          <p14:tracePt t="14912" x="6410325" y="5788025"/>
          <p14:tracePt t="14928" x="6537325" y="5781675"/>
          <p14:tracePt t="14945" x="6645275" y="5756275"/>
          <p14:tracePt t="14962" x="6823075" y="5730875"/>
          <p14:tracePt t="14978" x="6953250" y="5715000"/>
          <p14:tracePt t="14995" x="7083425" y="5689600"/>
          <p14:tracePt t="15011" x="7232650" y="5629275"/>
          <p14:tracePt t="15027" x="7324725" y="5572125"/>
          <p14:tracePt t="15044" x="7404100" y="5524500"/>
          <p14:tracePt t="15061" x="7493000" y="5448300"/>
          <p14:tracePt t="15077" x="7546975" y="5397500"/>
          <p14:tracePt t="15095" x="7572375" y="5340350"/>
          <p14:tracePt t="15112" x="7620000" y="5245100"/>
          <p14:tracePt t="15128" x="7632700" y="5181600"/>
          <p14:tracePt t="15145" x="7639050" y="5127625"/>
          <p14:tracePt t="15161" x="7639050" y="5073650"/>
          <p14:tracePt t="15177" x="7635875" y="5048250"/>
          <p14:tracePt t="15195" x="7626350" y="5019675"/>
          <p14:tracePt t="15212" x="7604125" y="4997450"/>
          <p14:tracePt t="15228" x="7591425" y="4987925"/>
          <p14:tracePt t="15245" x="7581900" y="4972050"/>
          <p14:tracePt t="15262" x="7572375" y="4962525"/>
          <p14:tracePt t="15295" x="7572375" y="4956175"/>
          <p14:tracePt t="15312" x="7569200" y="4956175"/>
          <p14:tracePt t="15847" x="7556500" y="4956175"/>
          <p14:tracePt t="15853" x="7553325" y="4956175"/>
          <p14:tracePt t="15861" x="7546975" y="4956175"/>
          <p14:tracePt t="15877" x="7524750" y="4965700"/>
          <p14:tracePt t="15894" x="7464425" y="4978400"/>
          <p14:tracePt t="15928" x="7251700" y="5099050"/>
          <p14:tracePt t="15962" x="6962775" y="5286375"/>
          <p14:tracePt t="15980" x="6804025" y="5368925"/>
          <p14:tracePt t="15997" x="6521450" y="5483225"/>
          <p14:tracePt t="16011" x="6235700" y="5581650"/>
          <p14:tracePt t="16029" x="5921375" y="5686425"/>
          <p14:tracePt t="16046" x="5416550" y="5800725"/>
          <p14:tracePt t="16061" x="5111750" y="5845175"/>
          <p14:tracePt t="16079" x="4826000" y="5886450"/>
          <p14:tracePt t="16095" x="4495800" y="5915025"/>
          <p14:tracePt t="16112" x="4302125" y="5915025"/>
          <p14:tracePt t="16128" x="4073525" y="5915025"/>
          <p14:tracePt t="16145" x="3768725" y="5915025"/>
          <p14:tracePt t="16161" x="3552825" y="5908675"/>
          <p14:tracePt t="16177" x="3368675" y="5899150"/>
          <p14:tracePt t="16195" x="3181350" y="5873750"/>
          <p14:tracePt t="16211" x="3073400" y="5857875"/>
          <p14:tracePt t="16229" x="2997200" y="5845175"/>
          <p14:tracePt t="16245" x="2949575" y="5826125"/>
          <p14:tracePt t="16262" x="2917825" y="5807075"/>
          <p14:tracePt t="16278" x="2895600" y="5794375"/>
          <p14:tracePt t="16295" x="2838450" y="5788025"/>
          <p14:tracePt t="16311" x="2778125" y="5788025"/>
          <p14:tracePt t="16327" x="2711450" y="5788025"/>
          <p14:tracePt t="16345" x="2625725" y="5788025"/>
          <p14:tracePt t="16362" x="2587625" y="5788025"/>
          <p14:tracePt t="16378" x="2565400" y="5788025"/>
          <p14:tracePt t="16395" x="2546350" y="5788025"/>
          <p14:tracePt t="16412" x="2536825" y="5788025"/>
          <p14:tracePt t="16428" x="2527300" y="5788025"/>
          <p14:tracePt t="16444" x="2505075" y="5775325"/>
          <p14:tracePt t="16460" x="2495550" y="5753100"/>
          <p14:tracePt t="16478" x="2482850" y="5727700"/>
          <p14:tracePt t="16495" x="2476500" y="5667375"/>
          <p14:tracePt t="16510" x="2482850" y="5594350"/>
          <p14:tracePt t="16528" x="2505075" y="5499100"/>
          <p14:tracePt t="16545" x="2562225" y="5359400"/>
          <p14:tracePt t="16561" x="2622550" y="5267325"/>
          <p14:tracePt t="16578" x="2660650" y="5187950"/>
          <p14:tracePt t="16595" x="2695575" y="5095875"/>
          <p14:tracePt t="16611" x="2708275" y="5057775"/>
          <p14:tracePt t="16627" x="2708275" y="5041900"/>
          <p14:tracePt t="16644" x="2708275" y="5026025"/>
          <p14:tracePt t="16661" x="2708275" y="5010150"/>
          <p14:tracePt t="16678" x="2698750" y="5000625"/>
          <p14:tracePt t="16680" x="2682875" y="4997450"/>
          <p14:tracePt t="16694" x="2657475" y="4984750"/>
          <p14:tracePt t="16711" x="2603500" y="4972050"/>
          <p14:tracePt t="16728" x="2527300" y="4949825"/>
          <p14:tracePt t="16745" x="2355850" y="4949825"/>
          <p14:tracePt t="16761" x="2260600" y="4949825"/>
          <p14:tracePt t="16778" x="2152650" y="4972050"/>
          <p14:tracePt t="16795" x="2009775" y="4994275"/>
          <p14:tracePt t="16811" x="1946275" y="5006975"/>
          <p14:tracePt t="16828" x="1908175" y="5019675"/>
          <p14:tracePt t="16844" x="1895475" y="5070475"/>
          <p14:tracePt t="16861" x="1914525" y="5124450"/>
          <p14:tracePt t="16877" x="2028825" y="5222875"/>
          <p14:tracePt t="16895" x="2457450" y="5476875"/>
          <p14:tracePt t="16912" x="2886075" y="5695950"/>
          <p14:tracePt t="16930" x="3543300" y="5899150"/>
          <p14:tracePt t="16947" x="4016375" y="5978525"/>
          <p14:tracePt t="16963" x="4524375" y="6035675"/>
          <p14:tracePt t="16979" x="5207000" y="6115050"/>
          <p14:tracePt t="16996" x="5543550" y="6127750"/>
          <p14:tracePt t="17011" x="5797550" y="6127750"/>
          <p14:tracePt t="17028" x="5991225" y="6127750"/>
          <p14:tracePt t="17045" x="6245225" y="6111875"/>
          <p14:tracePt t="17061" x="6340475" y="6086475"/>
          <p14:tracePt t="17079" x="6416675" y="6073775"/>
          <p14:tracePt t="17095" x="6518275" y="6051550"/>
          <p14:tracePt t="17111" x="6581775" y="6038850"/>
          <p14:tracePt t="17128" x="6626225" y="6016625"/>
          <p14:tracePt t="17144" x="6677025" y="6000750"/>
          <p14:tracePt t="17160" x="6692900" y="5988050"/>
          <p14:tracePt t="17177" x="6708775" y="5988050"/>
          <p14:tracePt t="17194" x="6718300" y="5988050"/>
          <p14:tracePt t="17212" x="6718300" y="5978525"/>
          <p14:tracePt t="17229" x="6715125" y="5962650"/>
          <p14:tracePt t="17245" x="6683375" y="5946775"/>
          <p14:tracePt t="17262" x="6629400" y="5934075"/>
          <p14:tracePt t="17278" x="6553200" y="5918200"/>
          <p14:tracePt t="17294" x="6419850" y="5895975"/>
          <p14:tracePt t="17311" x="6292850" y="5895975"/>
          <p14:tracePt t="17327" x="6191250" y="5895975"/>
          <p14:tracePt t="17345" x="6022975" y="5924550"/>
          <p14:tracePt t="17361" x="5918200" y="5934075"/>
          <p14:tracePt t="17379" x="5797550" y="5934075"/>
          <p14:tracePt t="17395" x="5762625" y="5934075"/>
          <p14:tracePt t="17411" x="5740400" y="5934075"/>
          <p14:tracePt t="17427" x="5730875" y="5934075"/>
          <p14:tracePt t="17444" x="5721350" y="5934075"/>
          <p14:tracePt t="17460" x="5721350" y="5927725"/>
          <p14:tracePt t="17478" x="5727700" y="5899150"/>
          <p14:tracePt t="17494" x="5740400" y="5876925"/>
          <p14:tracePt t="17510" x="5765800" y="5829300"/>
          <p14:tracePt t="17528" x="5813425" y="5772150"/>
          <p14:tracePt t="17544" x="5851525" y="5730875"/>
          <p14:tracePt t="17560" x="5895975" y="5670550"/>
          <p14:tracePt t="17578" x="5934075" y="5613400"/>
          <p14:tracePt t="17594" x="5969000" y="5537200"/>
          <p14:tracePt t="17610" x="5988050" y="5492750"/>
          <p14:tracePt t="17628" x="5978525" y="5451475"/>
          <p14:tracePt t="17645" x="5959475" y="5419725"/>
          <p14:tracePt t="17662" x="5927725" y="5372100"/>
          <p14:tracePt t="17679" x="5835650" y="5295900"/>
          <p14:tracePt t="17694" x="5788025" y="5270500"/>
          <p14:tracePt t="17710" x="5740400" y="5245100"/>
          <p14:tracePt t="17728" x="5673725" y="5203825"/>
          <p14:tracePt t="17744" x="5610225" y="5191125"/>
          <p14:tracePt t="17760" x="5537200" y="5175250"/>
          <p14:tracePt t="17778" x="5407025" y="5175250"/>
          <p14:tracePt t="17795" x="5334000" y="5187950"/>
          <p14:tracePt t="17812" x="5248275" y="5203825"/>
          <p14:tracePt t="17828" x="5159375" y="5222875"/>
          <p14:tracePt t="17844" x="5121275" y="5241925"/>
          <p14:tracePt t="17860" x="5095875" y="5254625"/>
          <p14:tracePt t="17878" x="5076825" y="5270500"/>
          <p14:tracePt t="17894" x="5057775" y="5286375"/>
          <p14:tracePt t="17911" x="5057775" y="5314950"/>
          <p14:tracePt t="17929" x="5095875" y="5391150"/>
          <p14:tracePt t="17945" x="5153025" y="5461000"/>
          <p14:tracePt t="17962" x="5197475" y="5530850"/>
          <p14:tracePt t="17978" x="5321300" y="5619750"/>
          <p14:tracePt t="17994" x="5445125" y="5673725"/>
          <p14:tracePt t="18010" x="5584825" y="5708650"/>
          <p14:tracePt t="18028" x="5788025" y="5743575"/>
          <p14:tracePt t="18045" x="5959475" y="5762625"/>
          <p14:tracePt t="18062" x="6111875" y="5778500"/>
          <p14:tracePt t="18078" x="6305550" y="5778500"/>
          <p14:tracePt t="18095" x="6397625" y="5778500"/>
          <p14:tracePt t="18112" x="6470650" y="5778500"/>
          <p14:tracePt t="18128" x="6518275" y="5778500"/>
          <p14:tracePt t="18144" x="6534150" y="5778500"/>
          <p14:tracePt t="18161" x="6543675" y="5778500"/>
          <p14:tracePt t="18178" x="6565900" y="5756275"/>
          <p14:tracePt t="18195" x="6572250" y="5702300"/>
          <p14:tracePt t="18211" x="6572250" y="5645150"/>
          <p14:tracePt t="18228" x="6562725" y="5572125"/>
          <p14:tracePt t="18245" x="6534150" y="5534025"/>
          <p14:tracePt t="18261" x="6508750" y="5486400"/>
          <p14:tracePt t="18277" x="6435725" y="5407025"/>
          <p14:tracePt t="18294" x="6381750" y="5334000"/>
          <p14:tracePt t="18311" x="6343650" y="5276850"/>
          <p14:tracePt t="18328" x="6299200" y="5210175"/>
          <p14:tracePt t="18345" x="6286500" y="5187950"/>
          <p14:tracePt t="18361" x="6280150" y="5172075"/>
          <p14:tracePt t="18378" x="6280150" y="5143500"/>
          <p14:tracePt t="18395" x="6280150" y="5133975"/>
          <p14:tracePt t="18411" x="6289675" y="5111750"/>
          <p14:tracePt t="18428" x="6308725" y="5048250"/>
          <p14:tracePt t="18444" x="6343650" y="4981575"/>
          <p14:tracePt t="18461" x="6375400" y="4911725"/>
          <p14:tracePt t="18478" x="6426200" y="4826000"/>
          <p14:tracePt t="18494" x="6461125" y="4768850"/>
          <p14:tracePt t="18511" x="6515100" y="4695825"/>
          <p14:tracePt t="18528" x="6581775" y="4568825"/>
          <p14:tracePt t="18545" x="6613525" y="4489450"/>
          <p14:tracePt t="18561" x="6651625" y="4422775"/>
          <p14:tracePt t="18577" x="6689725" y="4356100"/>
          <p14:tracePt t="18594" x="6721475" y="4318000"/>
          <p14:tracePt t="18611" x="6750050" y="4270375"/>
          <p14:tracePt t="18627" x="6794500" y="4210050"/>
          <p14:tracePt t="18644" x="6813550" y="4181475"/>
          <p14:tracePt t="18661" x="6826250" y="4149725"/>
          <p14:tracePt t="18678" x="6848475" y="4114800"/>
          <p14:tracePt t="18694" x="6854825" y="4089400"/>
          <p14:tracePt t="18711" x="6854825" y="4079875"/>
          <p14:tracePt t="18713" x="6854825" y="4076700"/>
          <p14:tracePt t="18727" x="6845300" y="4070350"/>
          <p14:tracePt t="18744" x="6810375" y="4070350"/>
          <p14:tracePt t="18761" x="6765925" y="4070350"/>
          <p14:tracePt t="18777" x="6692900" y="4073525"/>
          <p14:tracePt t="18794" x="6629400" y="4089400"/>
          <p14:tracePt t="18811" x="6565900" y="4102100"/>
          <p14:tracePt t="18828" x="6442075" y="4133850"/>
          <p14:tracePt t="18844" x="6369050" y="4149725"/>
          <p14:tracePt t="18861" x="6302375" y="4171950"/>
          <p14:tracePt t="18878" x="6238875" y="4197350"/>
          <p14:tracePt t="18894" x="6207125" y="4210050"/>
          <p14:tracePt t="18911" x="6184900" y="4219575"/>
          <p14:tracePt t="18927" x="6169025" y="4235450"/>
          <p14:tracePt t="18944" x="6153150" y="4251325"/>
          <p14:tracePt t="18960" x="6153150" y="4260850"/>
          <p14:tracePt t="18977" x="6153150" y="4276725"/>
          <p14:tracePt t="18994" x="6153150" y="4286250"/>
          <p14:tracePt t="19010" x="6165850" y="4302125"/>
          <p14:tracePt t="19027" x="6184900" y="4337050"/>
          <p14:tracePt t="19045" x="6203950" y="4375150"/>
          <p14:tracePt t="19062" x="6254750" y="4464050"/>
          <p14:tracePt t="19078" x="6273800" y="4518025"/>
          <p14:tracePt t="19094" x="6292850" y="4549775"/>
          <p14:tracePt t="19110" x="6305550" y="4578350"/>
          <p14:tracePt t="19127" x="6321425" y="4613275"/>
          <p14:tracePt t="19144" x="6340475" y="4638675"/>
          <p14:tracePt t="19162" x="6362700" y="4654550"/>
          <p14:tracePt t="19178" x="6372225" y="4657725"/>
          <p14:tracePt t="19195" x="6381750" y="4657725"/>
          <p14:tracePt t="19212" x="6384925" y="4657725"/>
          <p14:tracePt t="19245" x="6384925" y="4664075"/>
          <p14:tracePt t="19262" x="6384925" y="4679950"/>
          <p14:tracePt t="19278" x="6384925" y="4689475"/>
          <p14:tracePt t="19295" x="6384925" y="4699000"/>
          <p14:tracePt t="19312" x="6375400" y="4711700"/>
          <p14:tracePt t="19328" x="6362700" y="4749800"/>
          <p14:tracePt t="19345" x="6327775" y="4797425"/>
          <p14:tracePt t="19361" x="6283325" y="4892675"/>
          <p14:tracePt t="19377" x="6245225" y="4972050"/>
          <p14:tracePt t="19394" x="6200775" y="5092700"/>
          <p14:tracePt t="19411" x="6134100" y="5241925"/>
          <p14:tracePt t="19428" x="6089650" y="5311775"/>
          <p14:tracePt t="19445" x="6054725" y="5359400"/>
          <p14:tracePt t="19462" x="5988050" y="5400675"/>
          <p14:tracePt t="19477" x="5940425" y="5432425"/>
          <p14:tracePt t="19495" x="5895975" y="5451475"/>
          <p14:tracePt t="19511" x="5829300" y="5470525"/>
          <p14:tracePt t="19527" x="5794375" y="5476875"/>
          <p14:tracePt t="19544" x="5765800" y="5476875"/>
          <p14:tracePt t="19561" x="5730875" y="5476875"/>
          <p14:tracePt t="19577" x="5702300" y="5476875"/>
          <p14:tracePt t="19595" x="5686425" y="5476875"/>
          <p14:tracePt t="19611" x="5670550" y="5476875"/>
          <p14:tracePt t="19628" x="5657850" y="5476875"/>
          <p14:tracePt t="19644" x="5645150" y="5476875"/>
          <p14:tracePt t="19661" x="5632450" y="5476875"/>
          <p14:tracePt t="19677" x="5622925" y="5476875"/>
          <p14:tracePt t="19694" x="5607050" y="5476875"/>
          <p14:tracePt t="19711" x="5591175" y="5476875"/>
          <p14:tracePt t="19728" x="5581650" y="5476875"/>
          <p14:tracePt t="19744" x="5572125" y="5476875"/>
          <p14:tracePt t="19748" x="5562600" y="5476875"/>
          <p14:tracePt t="19761" x="5553075" y="5476875"/>
          <p14:tracePt t="19778" x="5543550" y="5476875"/>
          <p14:tracePt t="19794" x="5534025" y="5476875"/>
          <p14:tracePt t="19811" x="5511800" y="5476875"/>
          <p14:tracePt t="19827" x="5502275" y="5476875"/>
          <p14:tracePt t="19862" x="5502275" y="5470525"/>
          <p14:tracePt t="19878" x="5505450" y="5470525"/>
          <p14:tracePt t="19895" x="5521325" y="5461000"/>
          <p14:tracePt t="19911" x="5546725" y="5451475"/>
          <p14:tracePt t="19927" x="5575300" y="5451475"/>
          <p14:tracePt t="19944" x="5584825" y="5451475"/>
          <p14:tracePt t="19960" x="5600700" y="5441950"/>
          <p14:tracePt t="19977" x="5610225" y="5441950"/>
          <p14:tracePt t="19994" x="5626100" y="5441950"/>
          <p14:tracePt t="20011" x="5641975" y="5441950"/>
          <p14:tracePt t="20028" x="5651500" y="5441950"/>
          <p14:tracePt t="20045" x="5661025" y="5441950"/>
          <p14:tracePt t="20061" x="5664200" y="5441950"/>
          <p14:tracePt t="20119" x="5664200" y="5429250"/>
          <p14:tracePt t="20133" x="5664200" y="5426075"/>
          <p14:tracePt t="20140" x="5664200" y="5419725"/>
          <p14:tracePt t="20147" x="5664200" y="5416550"/>
          <p14:tracePt t="20256" x="5673725" y="5416550"/>
          <p14:tracePt t="20262" x="5680075" y="54165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imgc.allpostersimages.com/images/P-473-488-90/38/3812/KGPIF00Z/posters/david-cavagnaro-heirloom-corn-varieties-zea-ma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38" y="1428750"/>
            <a:ext cx="507206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4" descr="http://www.plantsciences.ucdavis.edu/plantsciences/images_news/fall2011/maize_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188"/>
            <a:ext cx="37433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ZoneTexte 3"/>
          <p:cNvSpPr txBox="1">
            <a:spLocks noChangeArrowheads="1"/>
          </p:cNvSpPr>
          <p:nvPr/>
        </p:nvSpPr>
        <p:spPr bwMode="auto">
          <a:xfrm>
            <a:off x="6072188" y="0"/>
            <a:ext cx="2486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Zea mays</a:t>
            </a:r>
            <a:r>
              <a:rPr lang="fr-FR" altLang="fr-FR" sz="2800">
                <a:solidFill>
                  <a:srgbClr val="FF0000"/>
                </a:solidFill>
              </a:rPr>
              <a:t>, </a:t>
            </a:r>
            <a:r>
              <a:rPr lang="fr-FR" altLang="fr-FR" sz="2800"/>
              <a:t>maïs</a:t>
            </a:r>
          </a:p>
        </p:txBody>
      </p:sp>
      <p:sp>
        <p:nvSpPr>
          <p:cNvPr id="83973" name="Rectangle 4"/>
          <p:cNvSpPr>
            <a:spLocks noChangeArrowheads="1"/>
          </p:cNvSpPr>
          <p:nvPr/>
        </p:nvSpPr>
        <p:spPr bwMode="auto">
          <a:xfrm>
            <a:off x="0" y="5929313"/>
            <a:ext cx="34163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Zea</a:t>
            </a:r>
            <a:r>
              <a:rPr lang="fr-FR" altLang="fr-FR" sz="2800">
                <a:solidFill>
                  <a:srgbClr val="FF0000"/>
                </a:solidFill>
              </a:rPr>
              <a:t> </a:t>
            </a:r>
            <a:r>
              <a:rPr lang="fr-FR" altLang="fr-FR" sz="2800" i="1">
                <a:solidFill>
                  <a:srgbClr val="FF0000"/>
                </a:solidFill>
              </a:rPr>
              <a:t>mays</a:t>
            </a:r>
            <a:r>
              <a:rPr lang="fr-FR" altLang="fr-FR" sz="2800">
                <a:solidFill>
                  <a:srgbClr val="FF0000"/>
                </a:solidFill>
              </a:rPr>
              <a:t> var. </a:t>
            </a:r>
            <a:r>
              <a:rPr lang="fr-FR" altLang="fr-FR" sz="2800" i="1">
                <a:solidFill>
                  <a:srgbClr val="FF0000"/>
                </a:solidFill>
              </a:rPr>
              <a:t>everta, </a:t>
            </a:r>
          </a:p>
          <a:p>
            <a:pPr eaLnBrk="1" hangingPunct="1"/>
            <a:r>
              <a:rPr lang="fr-FR" altLang="fr-FR" sz="2800"/>
              <a:t>Pop-corn</a:t>
            </a:r>
          </a:p>
        </p:txBody>
      </p:sp>
      <p:pic>
        <p:nvPicPr>
          <p:cNvPr id="83974" name="Picture 6" descr="http://www.centertonnursery.com/chefjeff/images/var/copop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 y="3500438"/>
            <a:ext cx="317341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512"/>
    </mc:Choice>
    <mc:Fallback>
      <p:transition spd="slow" advTm="6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72" x="5721350" y="5375275"/>
          <p14:tracePt t="2380" x="5797550" y="5299075"/>
          <p14:tracePt t="2388" x="5873750" y="5213350"/>
          <p14:tracePt t="2405" x="6048375" y="5038725"/>
          <p14:tracePt t="2422" x="6375400" y="4762500"/>
          <p14:tracePt t="2447" x="6800850" y="4397375"/>
          <p14:tracePt t="2474" x="7235825" y="3997325"/>
          <p14:tracePt t="2508" x="7477125" y="3711575"/>
          <p14:tracePt t="2525" x="7524750" y="3622675"/>
          <p14:tracePt t="2540" x="7562850" y="3562350"/>
          <p14:tracePt t="2555" x="7575550" y="3524250"/>
          <p14:tracePt t="2572" x="7581900" y="3521075"/>
          <p14:tracePt t="2929" x="7581900" y="3441700"/>
          <p14:tracePt t="2936" x="7581900" y="3352800"/>
          <p14:tracePt t="2943" x="7581900" y="3225800"/>
          <p14:tracePt t="2955" x="7581900" y="3054350"/>
          <p14:tracePt t="2972" x="7543800" y="2651125"/>
          <p14:tracePt t="2988" x="7502525" y="2384425"/>
          <p14:tracePt t="3023" x="7353300" y="1927225"/>
          <p14:tracePt t="3057" x="7258050" y="1635125"/>
          <p14:tracePt t="3073" x="7216775" y="1524000"/>
          <p14:tracePt t="3088" x="7185025" y="1444625"/>
          <p14:tracePt t="3106" x="7156450" y="1397000"/>
          <p14:tracePt t="3122" x="7131050" y="1339850"/>
          <p14:tracePt t="3138" x="7118350" y="1311275"/>
          <p14:tracePt t="3155" x="7108825" y="1292225"/>
          <p14:tracePt t="3172" x="7073900" y="1270000"/>
          <p14:tracePt t="3189" x="7051675" y="1254125"/>
          <p14:tracePt t="3205" x="7019925" y="1241425"/>
          <p14:tracePt t="3221" x="6985000" y="1228725"/>
          <p14:tracePt t="3238" x="6956425" y="1228725"/>
          <p14:tracePt t="3255" x="6934200" y="1228725"/>
          <p14:tracePt t="3272" x="6908800" y="1235075"/>
          <p14:tracePt t="3288" x="6886575" y="1247775"/>
          <p14:tracePt t="3305" x="6861175" y="1266825"/>
          <p14:tracePt t="3322" x="6819900" y="1282700"/>
          <p14:tracePt t="3338" x="6788150" y="1301750"/>
          <p14:tracePt t="3356" x="6762750" y="1346200"/>
          <p14:tracePt t="3373" x="6753225" y="1368425"/>
          <p14:tracePt t="3389" x="6740525" y="1400175"/>
          <p14:tracePt t="3407" x="6715125" y="1435100"/>
          <p14:tracePt t="3423" x="6702425" y="1463675"/>
          <p14:tracePt t="3439" x="6692900" y="1489075"/>
          <p14:tracePt t="3456" x="6664325" y="1524000"/>
          <p14:tracePt t="3471" x="6648450" y="1533525"/>
          <p14:tracePt t="3488" x="6632575" y="1549400"/>
          <p14:tracePt t="3505" x="6597650" y="1577975"/>
          <p14:tracePt t="3522" x="6575425" y="1597025"/>
          <p14:tracePt t="3539" x="6543675" y="1622425"/>
          <p14:tracePt t="3556" x="6505575" y="1651000"/>
          <p14:tracePt t="3573" x="6477000" y="1670050"/>
          <p14:tracePt t="3589" x="6445250" y="1695450"/>
          <p14:tracePt t="3606" x="6400800" y="1714500"/>
          <p14:tracePt t="3621" x="6391275" y="1724025"/>
          <p14:tracePt t="3638" x="6381750" y="1733550"/>
          <p14:tracePt t="3656" x="6362700" y="1755775"/>
          <p14:tracePt t="3672" x="6353175" y="1765300"/>
          <p14:tracePt t="3689" x="6343650" y="1774825"/>
          <p14:tracePt t="3705" x="6321425" y="1793875"/>
          <p14:tracePt t="3722" x="6311900" y="1800225"/>
          <p14:tracePt t="3739" x="6305550" y="1803400"/>
          <p14:tracePt t="3755" x="6305550" y="1812925"/>
          <p14:tracePt t="4278" x="6302375" y="1825625"/>
          <p14:tracePt t="4283" x="6296025" y="1835150"/>
          <p14:tracePt t="4291" x="6283325" y="1847850"/>
          <p14:tracePt t="4305" x="6181725" y="1905000"/>
          <p14:tracePt t="4321" x="5943600" y="1987550"/>
          <p14:tracePt t="4339" x="5559425" y="2060575"/>
          <p14:tracePt t="4372" x="4648200" y="2254250"/>
          <p14:tracePt t="4407" x="4079875" y="2400300"/>
          <p14:tracePt t="4423" x="3917950" y="2444750"/>
          <p14:tracePt t="4440" x="3784600" y="2479675"/>
          <p14:tracePt t="4456" x="3619500" y="2505075"/>
          <p14:tracePt t="4472" x="3536950" y="2505075"/>
          <p14:tracePt t="4489" x="3463925" y="2505075"/>
          <p14:tracePt t="4506" x="3362325" y="2505075"/>
          <p14:tracePt t="4522" x="3317875" y="2505075"/>
          <p14:tracePt t="4539" x="3279775" y="2501900"/>
          <p14:tracePt t="4555" x="3241675" y="2501900"/>
          <p14:tracePt t="4571" x="3225800" y="2501900"/>
          <p14:tracePt t="4589" x="3216275" y="2501900"/>
          <p14:tracePt t="4605" x="3194050" y="2501900"/>
          <p14:tracePt t="4622" x="3184525" y="2492375"/>
          <p14:tracePt t="4639" x="3184525" y="2463800"/>
          <p14:tracePt t="4655" x="3321050" y="2355850"/>
          <p14:tracePt t="4672" x="3648075" y="2232025"/>
          <p14:tracePt t="4690" x="4552950" y="2216150"/>
          <p14:tracePt t="4706" x="4841875" y="2244725"/>
          <p14:tracePt t="4891" x="4813300" y="2216150"/>
          <p14:tracePt t="4898" x="4762500" y="2184400"/>
          <p14:tracePt t="4905" x="4718050" y="2130425"/>
          <p14:tracePt t="4922" x="4622800" y="2035175"/>
          <p14:tracePt t="4939" x="4505325" y="1936750"/>
          <p14:tracePt t="4955" x="4359275" y="1816100"/>
          <p14:tracePt t="4972" x="4289425" y="1752600"/>
          <p14:tracePt t="4989" x="4184650" y="1609725"/>
          <p14:tracePt t="5005" x="4137025" y="1527175"/>
          <p14:tracePt t="5021" x="4114800" y="1470025"/>
          <p14:tracePt t="5039" x="4098925" y="1422400"/>
          <p14:tracePt t="5055" x="4079875" y="1397000"/>
          <p14:tracePt t="5072" x="4067175" y="1368425"/>
          <p14:tracePt t="5089" x="4048125" y="1333500"/>
          <p14:tracePt t="5105" x="4044950" y="1295400"/>
          <p14:tracePt t="5121" x="4044950" y="1266825"/>
          <p14:tracePt t="5139" x="4038600" y="1216025"/>
          <p14:tracePt t="5155" x="4038600" y="1193800"/>
          <p14:tracePt t="5171" x="4032250" y="1165225"/>
          <p14:tracePt t="5189" x="4013200" y="1149350"/>
          <p14:tracePt t="5205" x="4003675" y="1139825"/>
          <p14:tracePt t="5222" x="3994150" y="1123950"/>
          <p14:tracePt t="5240" x="3981450" y="1108075"/>
          <p14:tracePt t="5255" x="3965575" y="1098550"/>
          <p14:tracePt t="5273" x="3943350" y="1089025"/>
          <p14:tracePt t="5290" x="3876675" y="1063625"/>
          <p14:tracePt t="5305" x="3816350" y="1047750"/>
          <p14:tracePt t="5322" x="3717925" y="1025525"/>
          <p14:tracePt t="5339" x="3530600" y="996950"/>
          <p14:tracePt t="5355" x="3416300" y="996950"/>
          <p14:tracePt t="5371" x="3289300" y="996950"/>
          <p14:tracePt t="5389" x="3143250" y="1028700"/>
          <p14:tracePt t="5406" x="3070225" y="1041400"/>
          <p14:tracePt t="5422" x="2994025" y="1057275"/>
          <p14:tracePt t="5439" x="2863850" y="1063625"/>
          <p14:tracePt t="5456" x="2781300" y="1073150"/>
          <p14:tracePt t="5472" x="2720975" y="1089025"/>
          <p14:tracePt t="5489" x="2647950" y="1101725"/>
          <p14:tracePt t="5505" x="2625725" y="1104900"/>
          <p14:tracePt t="5521" x="2593975" y="1117600"/>
          <p14:tracePt t="5538" x="2540000" y="1136650"/>
          <p14:tracePt t="5555" x="2508250" y="1155700"/>
          <p14:tracePt t="5572" x="2470150" y="1168400"/>
          <p14:tracePt t="5589" x="2435225" y="1184275"/>
          <p14:tracePt t="5605" x="2403475" y="1196975"/>
          <p14:tracePt t="5622" x="2393950" y="1216025"/>
          <p14:tracePt t="5639" x="2378075" y="1228725"/>
          <p14:tracePt t="5655" x="2362200" y="1238250"/>
          <p14:tracePt t="5671" x="2359025" y="1247775"/>
          <p14:tracePt t="5689" x="2359025" y="1289050"/>
          <p14:tracePt t="5705" x="2359025" y="1308100"/>
          <p14:tracePt t="5722" x="2359025" y="1339850"/>
          <p14:tracePt t="5739" x="2381250" y="1403350"/>
          <p14:tracePt t="5755" x="2393950" y="1447800"/>
          <p14:tracePt t="5771" x="2406650" y="1485900"/>
          <p14:tracePt t="5789" x="2425700" y="1536700"/>
          <p14:tracePt t="5806" x="2428875" y="1558925"/>
          <p14:tracePt t="5810" x="2428875" y="1577975"/>
          <p14:tracePt t="5822" x="2428875" y="1587500"/>
          <p14:tracePt t="5839" x="2428875" y="1628775"/>
          <p14:tracePt t="5855" x="2447925" y="1651000"/>
          <p14:tracePt t="5872" x="2460625" y="1676400"/>
          <p14:tracePt t="5889" x="2476500" y="1717675"/>
          <p14:tracePt t="5905" x="2489200" y="1749425"/>
          <p14:tracePt t="5921" x="2489200" y="1768475"/>
          <p14:tracePt t="5938" x="2489200" y="1784350"/>
          <p14:tracePt t="5955" x="2489200" y="1800225"/>
          <p14:tracePt t="5971" x="2489200" y="1809750"/>
          <p14:tracePt t="5988" x="2489200" y="1825625"/>
          <p14:tracePt t="6005" x="2489200" y="1835150"/>
          <p14:tracePt t="6022" x="2501900" y="1851025"/>
          <p14:tracePt t="6038" x="2505075" y="1860550"/>
          <p14:tracePt t="6055" x="2511425" y="1863725"/>
          <p14:tracePt t="6132" x="2514600" y="1863725"/>
          <p14:tracePt t="6139" x="2520950" y="1863725"/>
          <p14:tracePt t="6156" x="2530475" y="1863725"/>
          <p14:tracePt t="6172" x="2540000" y="1863725"/>
          <p14:tracePt t="6188" x="2549525" y="1863725"/>
          <p14:tracePt t="6205" x="2555875" y="1863725"/>
          <p14:tracePt t="6223" x="2559050" y="1863725"/>
          <p14:tracePt t="9804" x="2638425" y="1885950"/>
          <p14:tracePt t="9822" x="2879725" y="1955800"/>
          <p14:tracePt t="9839" x="3289300" y="2060575"/>
          <p14:tracePt t="9861" x="3825875" y="2203450"/>
          <p14:tracePt t="9876" x="4206875" y="2330450"/>
          <p14:tracePt t="9896" x="4552950" y="2505075"/>
          <p14:tracePt t="9923" x="4924425" y="2794000"/>
          <p14:tracePt t="9958" x="5334000" y="3238500"/>
          <p14:tracePt t="9973" x="5448300" y="3397250"/>
          <p14:tracePt t="9989" x="5603875" y="3606800"/>
          <p14:tracePt t="10005" x="5695950" y="3733800"/>
          <p14:tracePt t="10021" x="5781675" y="3829050"/>
          <p14:tracePt t="10038" x="5895975" y="3933825"/>
          <p14:tracePt t="10054" x="5972175" y="4019550"/>
          <p14:tracePt t="10072" x="6045200" y="4092575"/>
          <p14:tracePt t="10089" x="6118225" y="4171950"/>
          <p14:tracePt t="10105" x="6169025" y="4222750"/>
          <p14:tracePt t="10122" x="6216650" y="4257675"/>
          <p14:tracePt t="10139" x="6280150" y="4295775"/>
          <p14:tracePt t="10155" x="6318250" y="4308475"/>
          <p14:tracePt t="10172" x="6362700" y="4314825"/>
          <p14:tracePt t="10188" x="6426200" y="4311650"/>
          <p14:tracePt t="10204" x="6489700" y="4298950"/>
          <p14:tracePt t="10221" x="6546850" y="4254500"/>
          <p14:tracePt t="10239" x="6648450" y="4159250"/>
          <p14:tracePt t="10255" x="6715125" y="4089400"/>
          <p14:tracePt t="10272" x="6788150" y="4003675"/>
          <p14:tracePt t="10289" x="6899275" y="3857625"/>
          <p14:tracePt t="10305" x="6965950" y="3775075"/>
          <p14:tracePt t="10322" x="7004050" y="3708400"/>
          <p14:tracePt t="10338" x="7023100" y="3619500"/>
          <p14:tracePt t="10354" x="7023100" y="3536950"/>
          <p14:tracePt t="10371" x="7000875" y="3429000"/>
          <p14:tracePt t="10388" x="6946900" y="3298825"/>
          <p14:tracePt t="10405" x="6918325" y="3241675"/>
          <p14:tracePt t="10421" x="6889750" y="3194050"/>
          <p14:tracePt t="10438" x="6845300" y="3127375"/>
          <p14:tracePt t="10455" x="6800850" y="3070225"/>
          <p14:tracePt t="10471" x="6759575" y="3022600"/>
          <p14:tracePt t="10488" x="6689725" y="2974975"/>
          <p14:tracePt t="10505" x="6657975" y="2943225"/>
          <p14:tracePt t="10521" x="6635750" y="2924175"/>
          <p14:tracePt t="10538" x="6581775" y="2870200"/>
          <p14:tracePt t="10555" x="6534150" y="2828925"/>
          <p14:tracePt t="10572" x="6480175" y="2768600"/>
          <p14:tracePt t="10588" x="6365875" y="2679700"/>
          <p14:tracePt t="10605" x="6296025" y="2632075"/>
          <p14:tracePt t="10622" x="6257925" y="2606675"/>
          <p14:tracePt t="10638" x="6216650" y="2584450"/>
          <p14:tracePt t="10654" x="6191250" y="2571750"/>
          <p14:tracePt t="10672" x="6169025" y="2571750"/>
          <p14:tracePt t="10689" x="6137275" y="2571750"/>
          <p14:tracePt t="10705" x="6108700" y="2571750"/>
          <p14:tracePt t="10722" x="6086475" y="2571750"/>
          <p14:tracePt t="10739" x="6045200" y="2571750"/>
          <p14:tracePt t="10755" x="6022975" y="2574925"/>
          <p14:tracePt t="10771" x="6007100" y="2578100"/>
          <p14:tracePt t="10788" x="5991225" y="2600325"/>
          <p14:tracePt t="10805" x="5981700" y="2609850"/>
          <p14:tracePt t="10822" x="5972175" y="2619375"/>
          <p14:tracePt t="10838" x="5953125" y="2635250"/>
          <p14:tracePt t="10855" x="5940425" y="2663825"/>
          <p14:tracePt t="10872" x="5930900" y="2679700"/>
          <p14:tracePt t="10876" x="5924550" y="2692400"/>
          <p14:tracePt t="10888" x="5911850" y="2720975"/>
          <p14:tracePt t="10904" x="5892800" y="2746375"/>
          <p14:tracePt t="10922" x="5880100" y="2790825"/>
          <p14:tracePt t="10938" x="5880100" y="2876550"/>
          <p14:tracePt t="10955" x="5880100" y="2946400"/>
          <p14:tracePt t="10972" x="5880100" y="3006725"/>
          <p14:tracePt t="10988" x="5880100" y="3108325"/>
          <p14:tracePt t="11005" x="5880100" y="3190875"/>
          <p14:tracePt t="11022" x="5880100" y="3282950"/>
          <p14:tracePt t="11038" x="5880100" y="3381375"/>
          <p14:tracePt t="11054" x="5880100" y="3438525"/>
          <p14:tracePt t="11071" x="5880100" y="3498850"/>
          <p14:tracePt t="11088" x="5880100" y="3603625"/>
          <p14:tracePt t="11105" x="5880100" y="3648075"/>
          <p14:tracePt t="11123" x="5880100" y="3711575"/>
          <p14:tracePt t="11138" x="5880100" y="3746500"/>
          <p14:tracePt t="11155" x="5880100" y="3790950"/>
          <p14:tracePt t="11171" x="5880100" y="3819525"/>
          <p14:tracePt t="11188" x="5880100" y="3883025"/>
          <p14:tracePt t="11204" x="5880100" y="3933825"/>
          <p14:tracePt t="11222" x="5883275" y="3997325"/>
          <p14:tracePt t="11238" x="5883275" y="4041775"/>
          <p14:tracePt t="11254" x="5889625" y="4064000"/>
          <p14:tracePt t="11272" x="5908675" y="4105275"/>
          <p14:tracePt t="11288" x="5908675" y="4137025"/>
          <p14:tracePt t="11305" x="5921375" y="4175125"/>
          <p14:tracePt t="11322" x="5940425" y="4229100"/>
          <p14:tracePt t="11338" x="5953125" y="4292600"/>
          <p14:tracePt t="11354" x="5978525" y="4381500"/>
          <p14:tracePt t="11371" x="5984875" y="4416425"/>
          <p14:tracePt t="11373" x="5984875" y="4429125"/>
          <p14:tracePt t="11388" x="5997575" y="4457700"/>
          <p14:tracePt t="11404" x="6007100" y="4476750"/>
          <p14:tracePt t="11422" x="6016625" y="4476750"/>
          <p14:tracePt t="11751" x="6045200" y="4514850"/>
          <p14:tracePt t="11758" x="6080125" y="4578350"/>
          <p14:tracePt t="11772" x="6191250" y="4749800"/>
          <p14:tracePt t="11789" x="6264275" y="4892675"/>
          <p14:tracePt t="11805" x="6324600" y="4984750"/>
          <p14:tracePt t="11822" x="6403975" y="5095875"/>
          <p14:tracePt t="11839" x="6457950" y="5168900"/>
          <p14:tracePt t="11871" x="6584950" y="5349875"/>
          <p14:tracePt t="11904" x="6686550" y="5451475"/>
          <p14:tracePt t="11921" x="6724650" y="5505450"/>
          <p14:tracePt t="11937" x="6756400" y="5537200"/>
          <p14:tracePt t="11954" x="6781800" y="5559425"/>
          <p14:tracePt t="11971" x="6826250" y="5603875"/>
          <p14:tracePt t="11988" x="6842125" y="5622925"/>
          <p14:tracePt t="12005" x="6864350" y="5632450"/>
          <p14:tracePt t="12021" x="6886575" y="5654675"/>
          <p14:tracePt t="12037" x="6899275" y="5664200"/>
          <p14:tracePt t="12054" x="6927850" y="5664200"/>
          <p14:tracePt t="12072" x="6946900" y="5664200"/>
          <p14:tracePt t="12088" x="6962775" y="5657850"/>
          <p14:tracePt t="12105" x="6978650" y="5641975"/>
          <p14:tracePt t="12122" x="7000875" y="5619750"/>
          <p14:tracePt t="12138" x="7032625" y="5600700"/>
          <p14:tracePt t="12154" x="7058025" y="5568950"/>
          <p14:tracePt t="12171" x="7096125" y="5518150"/>
          <p14:tracePt t="12188" x="7124700" y="5441950"/>
          <p14:tracePt t="12205" x="7159625" y="5340350"/>
          <p14:tracePt t="12222" x="7178675" y="5251450"/>
          <p14:tracePt t="12238" x="7191375" y="5207000"/>
          <p14:tracePt t="12255" x="7191375" y="5153025"/>
          <p14:tracePt t="12271" x="7191375" y="5067300"/>
          <p14:tracePt t="12287" x="7191375" y="5010150"/>
          <p14:tracePt t="12304" x="7191375" y="4949825"/>
          <p14:tracePt t="12321" x="7188200" y="4819650"/>
          <p14:tracePt t="12338" x="7169150" y="4657725"/>
          <p14:tracePt t="12355" x="7153275" y="4540250"/>
          <p14:tracePt t="12372" x="7121525" y="4416425"/>
          <p14:tracePt t="12388" x="7108825" y="4352925"/>
          <p14:tracePt t="12404" x="7108825" y="4279900"/>
          <p14:tracePt t="12421" x="7099300" y="4184650"/>
          <p14:tracePt t="12437" x="7086600" y="4146550"/>
          <p14:tracePt t="12454" x="7067550" y="4098925"/>
          <p14:tracePt t="12472" x="7026275" y="3952875"/>
          <p14:tracePt t="12488" x="6962775" y="3810000"/>
          <p14:tracePt t="12505" x="6911975" y="3686175"/>
          <p14:tracePt t="12522" x="6823075" y="3511550"/>
          <p14:tracePt t="12538" x="6762750" y="3400425"/>
          <p14:tracePt t="12554" x="6715125" y="3308350"/>
          <p14:tracePt t="12571" x="6673850" y="3232150"/>
          <p14:tracePt t="12587" x="6645275" y="3184525"/>
          <p14:tracePt t="12604" x="6626225" y="3146425"/>
          <p14:tracePt t="12621" x="6575425" y="3041650"/>
          <p14:tracePt t="12638" x="6537325" y="2974975"/>
          <p14:tracePt t="12655" x="6492875" y="2924175"/>
          <p14:tracePt t="12671" x="6438900" y="2857500"/>
          <p14:tracePt t="12687" x="6413500" y="2816225"/>
          <p14:tracePt t="12704" x="6388100" y="2790825"/>
          <p14:tracePt t="12721" x="6343650" y="2746375"/>
          <p14:tracePt t="12738" x="6311900" y="2714625"/>
          <p14:tracePt t="12756" x="6283325" y="2686050"/>
          <p14:tracePt t="12772" x="6254750" y="2676525"/>
          <p14:tracePt t="12788" x="6229350" y="2651125"/>
          <p14:tracePt t="12804" x="6219825" y="2641600"/>
          <p14:tracePt t="12821" x="6197600" y="2625725"/>
          <p14:tracePt t="12837" x="6188075" y="2625725"/>
          <p14:tracePt t="12854" x="6184900" y="2625725"/>
          <p14:tracePt t="12872" x="6178550" y="2625725"/>
          <p14:tracePt t="12941" x="6178550" y="2619375"/>
          <p14:tracePt t="13693" x="6172200" y="2663825"/>
          <p14:tracePt t="13699" x="6165850" y="2724150"/>
          <p14:tracePt t="13705" x="6165850" y="2781300"/>
          <p14:tracePt t="13722" x="6175375" y="2867025"/>
          <p14:tracePt t="13738" x="6191250" y="2962275"/>
          <p14:tracePt t="13755" x="6216650" y="3105150"/>
          <p14:tracePt t="13787" x="6223000" y="3228975"/>
          <p14:tracePt t="13821" x="6223000" y="3375025"/>
          <p14:tracePt t="13838" x="6229350" y="3419475"/>
          <p14:tracePt t="13855" x="6248400" y="3476625"/>
          <p14:tracePt t="13872" x="6248400" y="3505200"/>
          <p14:tracePt t="13888" x="6248400" y="3521075"/>
          <p14:tracePt t="13905" x="6248400" y="3536950"/>
          <p14:tracePt t="13921" x="6248400" y="3552825"/>
          <p14:tracePt t="13937" x="6248400" y="3562350"/>
          <p14:tracePt t="13954" x="6257925" y="3575050"/>
          <p14:tracePt t="13971" x="6267450" y="3584575"/>
          <p14:tracePt t="13988" x="6276975" y="3590925"/>
          <p14:tracePt t="14005" x="6283325" y="3590925"/>
          <p14:tracePt t="14038" x="6283325" y="3584575"/>
          <p14:tracePt t="14055" x="6289675" y="3536950"/>
          <p14:tracePt t="14071" x="6289675" y="3498850"/>
          <p14:tracePt t="14087" x="6289675" y="3454400"/>
          <p14:tracePt t="14104" x="6289675" y="3394075"/>
          <p14:tracePt t="14121" x="6289675" y="3340100"/>
          <p14:tracePt t="14137" x="6283325" y="3279775"/>
          <p14:tracePt t="14155" x="6257925" y="3197225"/>
          <p14:tracePt t="14170" x="6223000" y="3159125"/>
          <p14:tracePt t="14187" x="6213475" y="3130550"/>
          <p14:tracePt t="14204" x="6197600" y="3108325"/>
          <p14:tracePt t="14220" x="6188075" y="3098800"/>
          <p14:tracePt t="14237" x="6181725" y="3086100"/>
          <p14:tracePt t="14254" x="6181725" y="3082925"/>
          <p14:tracePt t="14603" x="6181725" y="3089275"/>
          <p14:tracePt t="14610" x="6184900" y="3095625"/>
          <p14:tracePt t="14621" x="6184900" y="3098800"/>
          <p14:tracePt t="14637" x="6184900" y="3108325"/>
          <p14:tracePt t="14654" x="6184900" y="3130550"/>
          <p14:tracePt t="14671" x="6188075" y="3140075"/>
          <p14:tracePt t="14688" x="6210300" y="3152775"/>
          <p14:tracePt t="14720" x="6223000" y="3178175"/>
          <p14:tracePt t="14754" x="6232525" y="3184525"/>
          <p14:tracePt t="14771" x="6238875" y="3184525"/>
          <p14:tracePt t="14811" x="6245225" y="3184525"/>
          <p14:tracePt t="19632" x="6276975" y="3225800"/>
          <p14:tracePt t="19639" x="6321425" y="3289300"/>
          <p14:tracePt t="19654" x="6391275" y="3381375"/>
          <p14:tracePt t="19671" x="6477000" y="3476625"/>
          <p14:tracePt t="19688" x="6619875" y="3644900"/>
          <p14:tracePt t="19705" x="6699250" y="3759200"/>
          <p14:tracePt t="19720" x="6765925" y="3851275"/>
          <p14:tracePt t="19753" x="6905625" y="4076700"/>
          <p14:tracePt t="19787" x="7010400" y="4273550"/>
          <p14:tracePt t="19805" x="7023100" y="4318000"/>
          <p14:tracePt t="19821" x="7035800" y="4356100"/>
          <p14:tracePt t="19838" x="7042150" y="4413250"/>
          <p14:tracePt t="19854" x="7048500" y="4441825"/>
          <p14:tracePt t="19870" x="7048500" y="4470400"/>
          <p14:tracePt t="19888" x="7054850" y="4505325"/>
          <p14:tracePt t="19903" x="7054850" y="4527550"/>
          <p14:tracePt t="19920" x="7054850" y="4537075"/>
          <p14:tracePt t="19938" x="7054850" y="4546600"/>
          <p14:tracePt t="19954" x="7051675" y="4546600"/>
          <p14:tracePt t="19971" x="7042150" y="4540250"/>
          <p14:tracePt t="19987" x="7035800" y="4492625"/>
          <p14:tracePt t="20003" x="7029450" y="4454525"/>
          <p14:tracePt t="20020" x="7023100" y="4410075"/>
          <p14:tracePt t="20038" x="7016750" y="4257675"/>
          <p14:tracePt t="20053" x="6991350" y="4159250"/>
          <p14:tracePt t="20070" x="6975475" y="4054475"/>
          <p14:tracePt t="20087" x="6956425" y="3832225"/>
          <p14:tracePt t="20104" x="6940550" y="3727450"/>
          <p14:tracePt t="20121" x="6934200" y="3609975"/>
          <p14:tracePt t="20137" x="6899275" y="3409950"/>
          <p14:tracePt t="20153" x="6873875" y="3289300"/>
          <p14:tracePt t="20171" x="6842125" y="3222625"/>
          <p14:tracePt t="20187" x="6791325" y="3136900"/>
          <p14:tracePt t="20204" x="6759575" y="3089275"/>
          <p14:tracePt t="20220" x="6731000" y="3041650"/>
          <p14:tracePt t="20237" x="6686550" y="2981325"/>
          <p14:tracePt t="20254" x="6661150" y="2955925"/>
          <p14:tracePt t="20271" x="6629400" y="2933700"/>
          <p14:tracePt t="20287" x="6581775" y="2908300"/>
          <p14:tracePt t="20304" x="6515100" y="2879725"/>
          <p14:tracePt t="20321" x="6429375" y="2854325"/>
          <p14:tracePt t="20337" x="6327775" y="2838450"/>
          <p14:tracePt t="20354" x="6270625" y="2838450"/>
          <p14:tracePt t="20371" x="6207125" y="2844800"/>
          <p14:tracePt t="20387" x="6108700" y="2863850"/>
          <p14:tracePt t="20404" x="6042025" y="2886075"/>
          <p14:tracePt t="20421" x="5997575" y="2898775"/>
          <p14:tracePt t="20437" x="5953125" y="2917825"/>
          <p14:tracePt t="20453" x="5924550" y="2930525"/>
          <p14:tracePt t="20470" x="5899150" y="2946400"/>
          <p14:tracePt t="20487" x="5864225" y="2965450"/>
          <p14:tracePt t="20504" x="5842000" y="2987675"/>
          <p14:tracePt t="20521" x="5810250" y="3019425"/>
          <p14:tracePt t="20537" x="5772150" y="3079750"/>
          <p14:tracePt t="20553" x="5749925" y="3133725"/>
          <p14:tracePt t="20570" x="5737225" y="3197225"/>
          <p14:tracePt t="20587" x="5730875" y="3276600"/>
          <p14:tracePt t="20604" x="5730875" y="3327400"/>
          <p14:tracePt t="20621" x="5730875" y="3362325"/>
          <p14:tracePt t="20637" x="5730875" y="3441700"/>
          <p14:tracePt t="20654" x="5730875" y="3495675"/>
          <p14:tracePt t="20671" x="5730875" y="3540125"/>
          <p14:tracePt t="20687" x="5737225" y="3600450"/>
          <p14:tracePt t="20703" x="5743575" y="3622675"/>
          <p14:tracePt t="20720" x="5743575" y="3654425"/>
          <p14:tracePt t="20737" x="5743575" y="3673475"/>
          <p14:tracePt t="20754" x="5743575" y="3683000"/>
          <p14:tracePt t="20771" x="5743575" y="3698875"/>
          <p14:tracePt t="20788" x="5743575" y="3714750"/>
          <p14:tracePt t="20804" x="5743575" y="3724275"/>
          <p14:tracePt t="20820" x="5743575" y="3733800"/>
          <p14:tracePt t="20836" x="5743575" y="3752850"/>
          <p14:tracePt t="20853" x="5743575" y="3762375"/>
          <p14:tracePt t="20870" x="5749925" y="3771900"/>
          <p14:tracePt t="20887" x="5772150" y="3810000"/>
          <p14:tracePt t="20904" x="5784850" y="3832225"/>
          <p14:tracePt t="20921" x="5810250" y="3863975"/>
          <p14:tracePt t="20937" x="5867400" y="3914775"/>
          <p14:tracePt t="20954" x="5927725" y="3968750"/>
          <p14:tracePt t="20970" x="6010275" y="4016375"/>
          <p14:tracePt t="20987" x="6178550" y="4076700"/>
          <p14:tracePt t="21004" x="6346825" y="4143375"/>
          <p14:tracePt t="21009" x="6429375" y="4168775"/>
          <p14:tracePt t="21022" x="6527800" y="4210050"/>
          <p14:tracePt t="21038" x="6607175" y="4241800"/>
          <p14:tracePt t="21054" x="6661150" y="4254500"/>
          <p14:tracePt t="21072" x="6727825" y="4279900"/>
          <p14:tracePt t="21087" x="6781800" y="4295775"/>
          <p14:tracePt t="21103" x="6842125" y="4295775"/>
          <p14:tracePt t="21121" x="6927850" y="4295775"/>
          <p14:tracePt t="21137" x="6985000" y="4295775"/>
          <p14:tracePt t="21153" x="7038975" y="4295775"/>
          <p14:tracePt t="21171" x="7086600" y="4295775"/>
          <p14:tracePt t="21187" x="7115175" y="4295775"/>
          <p14:tracePt t="21204" x="7131050" y="4286250"/>
          <p14:tracePt t="21221" x="7172325" y="4264025"/>
          <p14:tracePt t="21237" x="7219950" y="4235450"/>
          <p14:tracePt t="21253" x="7258050" y="4210050"/>
          <p14:tracePt t="21271" x="7334250" y="4162425"/>
          <p14:tracePt t="21286" x="7385050" y="4111625"/>
          <p14:tracePt t="21304" x="7448550" y="4041775"/>
          <p14:tracePt t="21321" x="7531100" y="3908425"/>
          <p14:tracePt t="21337" x="7578725" y="3829050"/>
          <p14:tracePt t="21354" x="7626350" y="3749675"/>
          <p14:tracePt t="21371" x="7686675" y="3587750"/>
          <p14:tracePt t="21387" x="7708900" y="3511550"/>
          <p14:tracePt t="21403" x="7721600" y="3457575"/>
          <p14:tracePt t="21421" x="7747000" y="3394075"/>
          <p14:tracePt t="21436" x="7759700" y="3355975"/>
          <p14:tracePt t="21453" x="7772400" y="3311525"/>
          <p14:tracePt t="21470" x="7791450" y="3248025"/>
          <p14:tracePt t="21487" x="7791450" y="3203575"/>
          <p14:tracePt t="21503" x="7791450" y="3175000"/>
          <p14:tracePt t="21520" x="7791450" y="3133725"/>
          <p14:tracePt t="21536" x="7791450" y="3124200"/>
          <p14:tracePt t="21553" x="7791450" y="3114675"/>
          <p14:tracePt t="21571" x="7791450" y="3095625"/>
          <p14:tracePt t="21587" x="7791450" y="3089275"/>
          <p14:tracePt t="21604" x="7791450" y="3082925"/>
          <p14:tracePt t="21620" x="7791450" y="3070225"/>
          <p14:tracePt t="21636" x="7791450" y="3060700"/>
          <p14:tracePt t="21653" x="7781925" y="3051175"/>
          <p14:tracePt t="21671" x="7766050" y="3022600"/>
          <p14:tracePt t="21688" x="7747000" y="2990850"/>
          <p14:tracePt t="21704" x="7734300" y="2968625"/>
          <p14:tracePt t="21721" x="7718425" y="2933700"/>
          <p14:tracePt t="21737" x="7686675" y="2908300"/>
          <p14:tracePt t="21753" x="7654925" y="2876550"/>
          <p14:tracePt t="21770" x="7588250" y="2838450"/>
          <p14:tracePt t="21787" x="7543800" y="2819400"/>
          <p14:tracePt t="21803" x="7518400" y="2806700"/>
          <p14:tracePt t="21821" x="7483475" y="2790825"/>
          <p14:tracePt t="21837" x="7470775" y="2790825"/>
          <p14:tracePt t="21854" x="7439025" y="2790825"/>
          <p14:tracePt t="21871" x="7404100" y="2765425"/>
          <p14:tracePt t="21887" x="7359650" y="2759075"/>
          <p14:tracePt t="21903" x="7308850" y="2759075"/>
          <p14:tracePt t="21920" x="7245350" y="2759075"/>
          <p14:tracePt t="21936" x="7210425" y="2759075"/>
          <p14:tracePt t="21953" x="7165975" y="2762250"/>
          <p14:tracePt t="21971" x="7099300" y="2787650"/>
          <p14:tracePt t="21987" x="7054850" y="2800350"/>
          <p14:tracePt t="22004" x="7016750" y="2813050"/>
          <p14:tracePt t="22021" x="6969125" y="2838450"/>
          <p14:tracePt t="22037" x="6937375" y="2851150"/>
          <p14:tracePt t="22053" x="6915150" y="2860675"/>
          <p14:tracePt t="22070" x="6880225" y="2879725"/>
          <p14:tracePt t="22087" x="6870700" y="2892425"/>
          <p14:tracePt t="22104" x="6861175" y="2905125"/>
          <p14:tracePt t="22121" x="6819900" y="2921000"/>
          <p14:tracePt t="22137" x="6797675" y="2933700"/>
          <p14:tracePt t="22154" x="6781800" y="2949575"/>
          <p14:tracePt t="22171" x="6743700" y="2965450"/>
          <p14:tracePt t="22187" x="6721475" y="2978150"/>
          <p14:tracePt t="22203" x="6692900" y="2987675"/>
          <p14:tracePt t="22220" x="6654800" y="3013075"/>
          <p14:tracePt t="22236" x="6632575" y="3025775"/>
          <p14:tracePt t="22254" x="6600825" y="3038475"/>
          <p14:tracePt t="22271" x="6565900" y="3073400"/>
          <p14:tracePt t="22287" x="6534150" y="3098800"/>
          <p14:tracePt t="22304" x="6502400" y="3130550"/>
          <p14:tracePt t="22320" x="6457950" y="3168650"/>
          <p14:tracePt t="22336" x="6432550" y="3206750"/>
          <p14:tracePt t="22354" x="6400800" y="3244850"/>
          <p14:tracePt t="22371" x="6362700" y="3282950"/>
          <p14:tracePt t="22387" x="6330950" y="3330575"/>
          <p14:tracePt t="22404" x="6302375" y="3378200"/>
          <p14:tracePt t="22421" x="6276975" y="3441700"/>
          <p14:tracePt t="22437" x="6264275" y="3486150"/>
          <p14:tracePt t="22454" x="6251575" y="3533775"/>
          <p14:tracePt t="22470" x="6251575" y="3594100"/>
          <p14:tracePt t="22486" x="6251575" y="3648075"/>
          <p14:tracePt t="22504" x="6251575" y="3692525"/>
          <p14:tracePt t="22520" x="6251575" y="3752850"/>
          <p14:tracePt t="22537" x="6251575" y="3790950"/>
          <p14:tracePt t="22554" x="6254750" y="3835400"/>
          <p14:tracePt t="22571" x="6273800" y="3876675"/>
          <p14:tracePt t="22587" x="6299200" y="3924300"/>
          <p14:tracePt t="22603" x="6334125" y="3971925"/>
          <p14:tracePt t="22620" x="6403975" y="4041775"/>
          <p14:tracePt t="22637" x="6438900" y="4083050"/>
          <p14:tracePt t="22653" x="6461125" y="4111625"/>
          <p14:tracePt t="22670" x="6480175" y="4149725"/>
          <p14:tracePt t="22687" x="6505575" y="4178300"/>
          <p14:tracePt t="22705" x="6534150" y="4206875"/>
          <p14:tracePt t="22721" x="6581775" y="4235450"/>
          <p14:tracePt t="22737" x="6626225" y="4248150"/>
          <p14:tracePt t="22753" x="6648450" y="4260850"/>
          <p14:tracePt t="22770" x="6670675" y="4279900"/>
          <p14:tracePt t="22786" x="6680200" y="4279900"/>
          <p14:tracePt t="22841" x="6680200" y="4286250"/>
          <p14:tracePt t="23169" x="6692900" y="4273550"/>
          <p14:tracePt t="23175" x="6705600" y="4260850"/>
          <p14:tracePt t="23186" x="6724650" y="4241800"/>
          <p14:tracePt t="23203" x="6762750" y="4165600"/>
          <p14:tracePt t="23220" x="6778625" y="4079875"/>
          <p14:tracePt t="23237" x="6804025" y="3971925"/>
          <p14:tracePt t="23254" x="6829425" y="3816350"/>
          <p14:tracePt t="23287" x="6854825" y="3536950"/>
          <p14:tracePt t="23320" x="6832600" y="3235325"/>
          <p14:tracePt t="23337" x="6797675" y="3114675"/>
          <p14:tracePt t="23354" x="6734175" y="2984500"/>
          <p14:tracePt t="23371" x="6677025" y="2914650"/>
          <p14:tracePt t="23387" x="6623050" y="2841625"/>
          <p14:tracePt t="23404" x="6556375" y="2762250"/>
          <p14:tracePt t="23421" x="6518275" y="2724150"/>
          <p14:tracePt t="23437" x="6483350" y="2682875"/>
          <p14:tracePt t="23453" x="6448425" y="2651125"/>
          <p14:tracePt t="23469" x="6416675" y="2632075"/>
          <p14:tracePt t="23487" x="6384925" y="2619375"/>
          <p14:tracePt t="23504" x="6296025" y="2593975"/>
          <p14:tracePt t="23520" x="6248400" y="2574925"/>
          <p14:tracePt t="23537" x="6203950" y="2562225"/>
          <p14:tracePt t="23554" x="6130925" y="2546350"/>
          <p14:tracePt t="23570" x="6080125" y="2546350"/>
          <p14:tracePt t="23587" x="6019800" y="2546350"/>
          <p14:tracePt t="23603" x="5934075" y="2546350"/>
          <p14:tracePt t="23620" x="5880100" y="2546350"/>
          <p14:tracePt t="23637" x="5838825" y="2546350"/>
          <p14:tracePt t="23654" x="5775325" y="2546350"/>
          <p14:tracePt t="23670" x="5737225" y="2546350"/>
          <p14:tracePt t="23688" x="5695950" y="2546350"/>
          <p14:tracePt t="23704" x="5648325" y="2546350"/>
          <p14:tracePt t="23720" x="5626100" y="2546350"/>
          <p14:tracePt t="23736" x="5600700" y="2555875"/>
          <p14:tracePt t="23753" x="5581650" y="2565400"/>
          <p14:tracePt t="23770" x="5568950" y="2581275"/>
          <p14:tracePt t="23787" x="5553075" y="2593975"/>
          <p14:tracePt t="23803" x="5527675" y="2606675"/>
          <p14:tracePt t="23820" x="5518150" y="2616200"/>
          <p14:tracePt t="23837" x="5508625" y="2632075"/>
          <p14:tracePt t="23854" x="5486400" y="2647950"/>
          <p14:tracePt t="23870" x="5476875" y="2657475"/>
          <p14:tracePt t="23887" x="5467350" y="2667000"/>
          <p14:tracePt t="23903" x="5451475" y="2689225"/>
          <p14:tracePt t="23921" x="5451475" y="2698750"/>
          <p14:tracePt t="23937" x="5448300" y="2708275"/>
          <p14:tracePt t="23954" x="5448300" y="2727325"/>
          <p14:tracePt t="23970" x="5448300" y="2733675"/>
          <p14:tracePt t="23988" x="5438775" y="2743200"/>
          <p14:tracePt t="24502" x="5438775" y="2749550"/>
          <p14:tracePt t="24517" x="5438775" y="2752725"/>
          <p14:tracePt t="24524" x="5438775" y="2759075"/>
          <p14:tracePt t="24537" x="5438775" y="2771775"/>
          <p14:tracePt t="24554" x="5451475" y="2784475"/>
          <p14:tracePt t="24570" x="5461000" y="2794000"/>
          <p14:tracePt t="24603" x="5524500" y="2822575"/>
          <p14:tracePt t="24638" x="5591175" y="2863850"/>
          <p14:tracePt t="24654" x="5632450" y="2905125"/>
          <p14:tracePt t="24670" x="5667375" y="2952750"/>
          <p14:tracePt t="24687" x="5749925" y="3035300"/>
          <p14:tracePt t="24703" x="5832475" y="3111500"/>
          <p14:tracePt t="24720" x="5908675" y="3184525"/>
          <p14:tracePt t="24737" x="5981700" y="3241675"/>
          <p14:tracePt t="24753" x="6013450" y="3273425"/>
          <p14:tracePt t="24770" x="6022975" y="3298825"/>
          <p14:tracePt t="24787" x="6038850" y="3317875"/>
          <p14:tracePt t="24803" x="6048375" y="3327400"/>
          <p14:tracePt t="24821" x="6064250" y="3336925"/>
          <p14:tracePt t="24837" x="6086475" y="3352800"/>
          <p14:tracePt t="24853" x="6096000" y="3368675"/>
          <p14:tracePt t="24870" x="6105525" y="3378200"/>
          <p14:tracePt t="24886" x="6127750" y="3394075"/>
          <p14:tracePt t="24903" x="6130925" y="3403600"/>
          <p14:tracePt t="24921" x="6137275" y="3419475"/>
          <p14:tracePt t="24937" x="6149975" y="3435350"/>
          <p14:tracePt t="24954" x="6181725" y="3457575"/>
          <p14:tracePt t="24971" x="6213475" y="3489325"/>
          <p14:tracePt t="24986" x="6264275" y="3527425"/>
          <p14:tracePt t="25003" x="6289675" y="3559175"/>
          <p14:tracePt t="25020" x="6321425" y="3578225"/>
          <p14:tracePt t="25037" x="6334125" y="3597275"/>
          <p14:tracePt t="25054" x="6343650" y="3606800"/>
          <p14:tracePt t="25058" x="6356350" y="3613150"/>
          <p14:tracePt t="25070" x="6359525" y="3619500"/>
          <p14:tracePt t="25087" x="6388100" y="3635375"/>
          <p14:tracePt t="25103" x="6432550" y="3648075"/>
          <p14:tracePt t="25120" x="6499225" y="3676650"/>
          <p14:tracePt t="25137" x="6569075" y="3695700"/>
          <p14:tracePt t="25154" x="6591300" y="3695700"/>
          <p14:tracePt t="25170" x="6600825" y="3695700"/>
          <p14:tracePt t="25187" x="6610350" y="3695700"/>
          <p14:tracePt t="25221" x="6623050" y="3695700"/>
          <p14:tracePt t="25237" x="6635750" y="3695700"/>
          <p14:tracePt t="25254" x="6651625" y="3695700"/>
          <p14:tracePt t="25270" x="6661150" y="3695700"/>
          <p14:tracePt t="38097" x="6626225" y="3702050"/>
          <p14:tracePt t="38104" x="6543675" y="3711575"/>
          <p14:tracePt t="38119" x="6359525" y="3730625"/>
          <p14:tracePt t="38136" x="6175375" y="3765550"/>
          <p14:tracePt t="38152" x="5718175" y="3937000"/>
          <p14:tracePt t="38177" x="5137150" y="4225925"/>
          <p14:tracePt t="38204" x="4359275" y="4768850"/>
          <p14:tracePt t="38238" x="3698875" y="5334000"/>
          <p14:tracePt t="38253" x="3559175" y="5473700"/>
          <p14:tracePt t="38269" x="3438525" y="5613400"/>
          <p14:tracePt t="38286" x="3333750" y="5711825"/>
          <p14:tracePt t="38302" x="3238500" y="5813425"/>
          <p14:tracePt t="38318" x="3190875" y="5892800"/>
          <p14:tracePt t="38335" x="3152775" y="5962650"/>
          <p14:tracePt t="38352" x="3133725" y="6026150"/>
          <p14:tracePt t="38369" x="3133725" y="6048375"/>
          <p14:tracePt t="38386" x="3133725" y="6057900"/>
          <p14:tracePt t="38689" x="3089275" y="6054725"/>
          <p14:tracePt t="38696" x="3016250" y="6035675"/>
          <p14:tracePt t="38703" x="2946400" y="6029325"/>
          <p14:tracePt t="38719" x="2851150" y="6013450"/>
          <p14:tracePt t="38735" x="2755900" y="6003925"/>
          <p14:tracePt t="38751" x="2593975" y="6003925"/>
          <p14:tracePt t="38769" x="2476500" y="6016625"/>
          <p14:tracePt t="38785" x="2390775" y="6032500"/>
          <p14:tracePt t="38802" x="2301875" y="6054725"/>
          <p14:tracePt t="38819" x="2238375" y="6067425"/>
          <p14:tracePt t="38836" x="2190750" y="6080125"/>
          <p14:tracePt t="38840" x="2174875" y="6086475"/>
          <p14:tracePt t="38852" x="2130425" y="6092825"/>
          <p14:tracePt t="38869" x="2108200" y="6092825"/>
          <p14:tracePt t="38885" x="2085975" y="6092825"/>
          <p14:tracePt t="38901" x="2044700" y="6092825"/>
          <p14:tracePt t="38919" x="2022475" y="6092825"/>
          <p14:tracePt t="38935" x="2006600" y="6092825"/>
          <p14:tracePt t="38952" x="1993900" y="6092825"/>
          <p14:tracePt t="38969" x="1981200" y="6092825"/>
          <p14:tracePt t="38985" x="1981200" y="6086475"/>
          <p14:tracePt t="39002" x="1984375" y="6073775"/>
          <p14:tracePt t="39018" x="2003425" y="6048375"/>
          <p14:tracePt t="39035" x="2060575" y="5997575"/>
          <p14:tracePt t="39052" x="2206625" y="5886450"/>
          <p14:tracePt t="39068" x="2298700" y="5810250"/>
          <p14:tracePt t="39085" x="2403475" y="5749925"/>
          <p14:tracePt t="39102" x="2520950" y="5676900"/>
          <p14:tracePt t="39119" x="2581275" y="5641975"/>
          <p14:tracePt t="39137" x="2632075" y="5603875"/>
          <p14:tracePt t="39152" x="2651125" y="5572125"/>
          <p14:tracePt t="39168" x="2676525" y="5546725"/>
          <p14:tracePt t="39185" x="2689225" y="5518150"/>
          <p14:tracePt t="39201" x="2708275" y="5480050"/>
          <p14:tracePt t="39218" x="2717800" y="5467350"/>
          <p14:tracePt t="39236" x="2733675" y="5438775"/>
          <p14:tracePt t="39252" x="2733675" y="5410200"/>
          <p14:tracePt t="39269" x="2733675" y="5394325"/>
          <p14:tracePt t="39286" x="2705100" y="5349875"/>
          <p14:tracePt t="39301" x="2682875" y="5318125"/>
          <p14:tracePt t="39319" x="2647950" y="5286375"/>
          <p14:tracePt t="39336" x="2613025" y="5257800"/>
          <p14:tracePt t="39352" x="2568575" y="5245100"/>
          <p14:tracePt t="39369" x="2511425" y="5216525"/>
          <p14:tracePt t="39386" x="2362200" y="5168900"/>
          <p14:tracePt t="39402" x="2209800" y="5111750"/>
          <p14:tracePt t="39419" x="2066925" y="5076825"/>
          <p14:tracePt t="39435" x="1876425" y="5041900"/>
          <p14:tracePt t="39452" x="1784350" y="5041900"/>
          <p14:tracePt t="39469" x="1701800" y="5041900"/>
          <p14:tracePt t="39486" x="1597025" y="5041900"/>
          <p14:tracePt t="39502" x="1511300" y="5064125"/>
          <p14:tracePt t="39518" x="1403350" y="5080000"/>
          <p14:tracePt t="39535" x="1257300" y="5111750"/>
          <p14:tracePt t="39552" x="1187450" y="5149850"/>
          <p14:tracePt t="39569" x="1120775" y="5181600"/>
          <p14:tracePt t="39586" x="1044575" y="5229225"/>
          <p14:tracePt t="39601" x="987425" y="5264150"/>
          <p14:tracePt t="39618" x="946150" y="5305425"/>
          <p14:tracePt t="39636" x="892175" y="5381625"/>
          <p14:tracePt t="39651" x="863600" y="5448300"/>
          <p14:tracePt t="39668" x="835025" y="5492750"/>
          <p14:tracePt t="39685" x="819150" y="5543550"/>
          <p14:tracePt t="39702" x="806450" y="5572125"/>
          <p14:tracePt t="39718" x="787400" y="5597525"/>
          <p14:tracePt t="39735" x="781050" y="5661025"/>
          <p14:tracePt t="39752" x="781050" y="5702300"/>
          <p14:tracePt t="39769" x="781050" y="5746750"/>
          <p14:tracePt t="39785" x="784225" y="5826125"/>
          <p14:tracePt t="39802" x="803275" y="5873750"/>
          <p14:tracePt t="39819" x="819150" y="5918200"/>
          <p14:tracePt t="39835" x="838200" y="5981700"/>
          <p14:tracePt t="39851" x="847725" y="6019800"/>
          <p14:tracePt t="39872" x="876300" y="6083300"/>
          <p14:tracePt t="39884" x="889000" y="6127750"/>
          <p14:tracePt t="39901" x="908050" y="6165850"/>
          <p14:tracePt t="39918" x="958850" y="6226175"/>
          <p14:tracePt t="39935" x="1022350" y="6296025"/>
          <p14:tracePt t="39952" x="1047750" y="6340475"/>
          <p14:tracePt t="39969" x="1079500" y="6375400"/>
          <p14:tracePt t="39985" x="1104900" y="6416675"/>
          <p14:tracePt t="40001" x="1136650" y="6442075"/>
          <p14:tracePt t="40018" x="1174750" y="6480175"/>
          <p14:tracePt t="40035" x="1327150" y="6565900"/>
          <p14:tracePt t="41857" x="1060450" y="6470650"/>
          <p14:tracePt t="41873" x="1146175" y="6464300"/>
          <p14:tracePt t="41889" x="1231900" y="6464300"/>
          <p14:tracePt t="41906" x="1282700" y="6464300"/>
          <p14:tracePt t="41925" x="1362075" y="6464300"/>
          <p14:tracePt t="41951" x="1454150" y="6464300"/>
          <p14:tracePt t="41985" x="1600200" y="6483350"/>
          <p14:tracePt t="42003" x="1628775" y="6483350"/>
          <p14:tracePt t="42019" x="1644650" y="6483350"/>
          <p14:tracePt t="42035" x="1654175" y="6483350"/>
          <p14:tracePt t="42068" x="1663700" y="6489700"/>
          <p14:tracePt t="42084" x="1666875" y="6499225"/>
          <p14:tracePt t="42575" x="1876425" y="6438900"/>
          <p14:tracePt t="42590" x="2012950" y="6369050"/>
          <p14:tracePt t="42602" x="2171700" y="6273800"/>
          <p14:tracePt t="42622" x="2327275" y="6181725"/>
          <p14:tracePt t="42638" x="2590800" y="6051550"/>
          <p14:tracePt t="42659" x="2765425" y="5962650"/>
          <p14:tracePt t="42685" x="2851150" y="5921375"/>
          <p14:tracePt t="42718" x="2936875" y="5857875"/>
          <p14:tracePt t="42735" x="2968625" y="5810250"/>
          <p14:tracePt t="42751" x="2994025" y="5727700"/>
          <p14:tracePt t="42768" x="3003550" y="5645150"/>
          <p14:tracePt t="42784" x="2997200" y="5549900"/>
          <p14:tracePt t="42802" x="2936875" y="5368925"/>
          <p14:tracePt t="42817" x="2895600" y="5257800"/>
          <p14:tracePt t="42835" x="2857500" y="5200650"/>
          <p14:tracePt t="42852" x="2822575" y="5114925"/>
          <p14:tracePt t="42868" x="2813050" y="5092700"/>
          <p14:tracePt t="42885" x="2778125" y="5045075"/>
          <p14:tracePt t="42901" x="2740025" y="4978400"/>
          <p14:tracePt t="42918" x="2705100" y="4940300"/>
          <p14:tracePt t="42935" x="2679700" y="4902200"/>
          <p14:tracePt t="42952" x="2635250" y="4857750"/>
          <p14:tracePt t="42969" x="2613025" y="4832350"/>
          <p14:tracePt t="42985" x="2581275" y="4819650"/>
          <p14:tracePt t="43002" x="2546350" y="4797425"/>
          <p14:tracePt t="43018" x="2498725" y="4768850"/>
          <p14:tracePt t="43034" x="2435225" y="4740275"/>
          <p14:tracePt t="43051" x="2343150" y="4711700"/>
          <p14:tracePt t="43068" x="2279650" y="4705350"/>
          <p14:tracePt t="43084" x="2219325" y="4699000"/>
          <p14:tracePt t="43102" x="2082800" y="4699000"/>
          <p14:tracePt t="43118" x="1987550" y="4702175"/>
          <p14:tracePt t="43134" x="1901825" y="4718050"/>
          <p14:tracePt t="43152" x="1784350" y="4772025"/>
          <p14:tracePt t="43167" x="1717675" y="4803775"/>
          <p14:tracePt t="43184" x="1647825" y="4848225"/>
          <p14:tracePt t="43202" x="1568450" y="4914900"/>
          <p14:tracePt t="43218" x="1530350" y="4946650"/>
          <p14:tracePt t="43234" x="1498600" y="4978400"/>
          <p14:tracePt t="43252" x="1444625" y="5045075"/>
          <p14:tracePt t="43268" x="1416050" y="5092700"/>
          <p14:tracePt t="43285" x="1390650" y="5130800"/>
          <p14:tracePt t="43302" x="1365250" y="5197475"/>
          <p14:tracePt t="43318" x="1352550" y="5241925"/>
          <p14:tracePt t="43337" x="1333500" y="5276850"/>
          <p14:tracePt t="43352" x="1317625" y="5308600"/>
          <p14:tracePt t="43368" x="1311275" y="5330825"/>
          <p14:tracePt t="43385" x="1304925" y="5359400"/>
          <p14:tracePt t="43402" x="1304925" y="5381625"/>
          <p14:tracePt t="43418" x="1295400" y="5391150"/>
          <p14:tracePt t="43435" x="1289050" y="5410200"/>
          <p14:tracePt t="43452" x="1273175" y="5438775"/>
          <p14:tracePt t="43467" x="1260475" y="5464175"/>
          <p14:tracePt t="43484" x="1254125" y="5480050"/>
          <p14:tracePt t="43501" x="1250950" y="5511800"/>
          <p14:tracePt t="43518" x="1244600" y="5527675"/>
          <p14:tracePt t="43535" x="1244600" y="5540375"/>
          <p14:tracePt t="43552" x="1244600" y="5581650"/>
          <p14:tracePt t="43568" x="1244600" y="5597525"/>
          <p14:tracePt t="43584" x="1244600" y="5626100"/>
          <p14:tracePt t="43601" x="1244600" y="5661025"/>
          <p14:tracePt t="43618" x="1247775" y="5689600"/>
          <p14:tracePt t="43634" x="1257300" y="5699125"/>
          <p14:tracePt t="43651" x="1273175" y="5715000"/>
          <p14:tracePt t="43667" x="1282700" y="5724525"/>
          <p14:tracePt t="43685" x="1339850" y="5740400"/>
          <p14:tracePt t="43701" x="1406525" y="5740400"/>
          <p14:tracePt t="43717" x="1533525" y="5740400"/>
          <p14:tracePt t="43734" x="1660525" y="5740400"/>
          <p14:tracePt t="43752" x="1755775" y="5740400"/>
          <p14:tracePt t="43768" x="1800225" y="5740400"/>
          <p14:tracePt t="43786" x="1841500" y="5740400"/>
          <p14:tracePt t="43802" x="1870075" y="5737225"/>
          <p14:tracePt t="43818" x="1917700" y="5718175"/>
          <p14:tracePt t="43835" x="2006600" y="5699125"/>
          <p14:tracePt t="43851" x="2070100" y="5683250"/>
          <p14:tracePt t="43867" x="2133600" y="5670550"/>
          <p14:tracePt t="43885" x="2190750" y="5645150"/>
          <p14:tracePt t="43901" x="2212975" y="5645150"/>
          <p14:tracePt t="43919" x="2228850" y="5638800"/>
          <p14:tracePt t="43936" x="2244725" y="5629275"/>
          <p14:tracePt t="43952" x="2254250" y="5626100"/>
          <p14:tracePt t="43968" x="2263775" y="5613400"/>
          <p14:tracePt t="43985" x="2298700" y="5584825"/>
          <p14:tracePt t="44001" x="2330450" y="5559425"/>
          <p14:tracePt t="44018" x="2362200" y="5527675"/>
          <p14:tracePt t="44035" x="2406650" y="5505450"/>
          <p14:tracePt t="44052" x="2416175" y="5495925"/>
          <p14:tracePt t="44068" x="2425700" y="5473700"/>
          <p14:tracePt t="44085" x="2438400" y="5457825"/>
          <p14:tracePt t="44101" x="2444750" y="5448300"/>
          <p14:tracePt t="44118" x="2444750" y="5438775"/>
          <p14:tracePt t="44135" x="2444750" y="5419725"/>
          <p14:tracePt t="44151" x="2444750" y="5413375"/>
          <p14:tracePt t="44169" x="2454275" y="5403850"/>
          <p14:tracePt t="44185" x="2454275" y="5387975"/>
          <p14:tracePt t="44201" x="2454275" y="5372100"/>
          <p14:tracePt t="44218" x="2454275" y="5362575"/>
          <p14:tracePt t="44235" x="2454275" y="5349875"/>
          <p14:tracePt t="44251" x="2454275" y="5343525"/>
          <p14:tracePt t="44285" x="2454275" y="5327650"/>
          <p14:tracePt t="44302" x="2454275" y="5318125"/>
          <p14:tracePt t="44318" x="2454275" y="5308600"/>
          <p14:tracePt t="44336" x="2454275" y="5295900"/>
          <p14:tracePt t="44352" x="2454275" y="5280025"/>
          <p14:tracePt t="44368" x="2441575" y="5270500"/>
          <p14:tracePt t="44371" x="2438400" y="5264150"/>
          <p14:tracePt t="44384" x="2438400" y="5254625"/>
          <p14:tracePt t="44401" x="2438400" y="5245100"/>
          <p14:tracePt t="44435" x="2432050" y="5245100"/>
          <p14:tracePt t="44451" x="2422525" y="5238750"/>
          <p14:tracePt t="44468" x="2413000" y="5235575"/>
          <p14:tracePt t="44485" x="2390775" y="5219700"/>
          <p14:tracePt t="44501" x="2368550" y="5213350"/>
          <p14:tracePt t="44518" x="2339975" y="5200650"/>
          <p14:tracePt t="44534" x="2305050" y="5200650"/>
          <p14:tracePt t="44551" x="2276475" y="5200650"/>
          <p14:tracePt t="44568" x="2254250" y="5200650"/>
          <p14:tracePt t="44584" x="2200275" y="5194300"/>
          <p14:tracePt t="44601" x="2127250" y="5187950"/>
          <p14:tracePt t="44618" x="2035175" y="5187950"/>
          <p14:tracePt t="44635" x="1917700" y="5187950"/>
          <p14:tracePt t="44651" x="1873250" y="5187950"/>
          <p14:tracePt t="44668" x="1835150" y="5191125"/>
          <p14:tracePt t="44685" x="1793875" y="5210175"/>
          <p14:tracePt t="44701" x="1762125" y="5219700"/>
          <p14:tracePt t="44718" x="1730375" y="5238750"/>
          <p14:tracePt t="44735" x="1682750" y="5257800"/>
          <p14:tracePt t="44751" x="1660525" y="5270500"/>
          <p14:tracePt t="44769" x="1628775" y="5283200"/>
          <p14:tracePt t="44785" x="1600200" y="5311775"/>
          <p14:tracePt t="44802" x="1581150" y="5334000"/>
          <p14:tracePt t="44818" x="1562100" y="5365750"/>
          <p14:tracePt t="44835" x="1546225" y="5400675"/>
          <p14:tracePt t="44851" x="1527175" y="5454650"/>
          <p14:tracePt t="44870" x="1498600" y="5546725"/>
          <p14:tracePt t="44885" x="1489075" y="5600700"/>
          <p14:tracePt t="44902" x="1489075" y="5645150"/>
          <p14:tracePt t="44919" x="1489075" y="5724525"/>
          <p14:tracePt t="44935" x="1489075" y="5784850"/>
          <p14:tracePt t="44951" x="1489075" y="5835650"/>
          <p14:tracePt t="44968" x="1489075" y="5880100"/>
          <p14:tracePt t="44984" x="1492250" y="5943600"/>
          <p14:tracePt t="45001" x="1492250" y="5988050"/>
          <p14:tracePt t="45018" x="1514475" y="6032500"/>
          <p14:tracePt t="45034" x="1514475" y="6067425"/>
          <p14:tracePt t="45051" x="1514475" y="6096000"/>
          <p14:tracePt t="45068" x="1514475" y="6105525"/>
          <p14:tracePt t="45085" x="1514475" y="6121400"/>
          <p14:tracePt t="45101" x="1514475" y="6134100"/>
          <p14:tracePt t="45118" x="1514475" y="6149975"/>
          <p14:tracePt t="45135" x="1514475" y="6159500"/>
          <p14:tracePt t="45151" x="1514475" y="6169025"/>
          <p14:tracePt t="45168" x="1514475" y="6188075"/>
          <p14:tracePt t="45185" x="1514475" y="6197600"/>
          <p14:tracePt t="45201" x="1504950" y="6210300"/>
          <p14:tracePt t="45219" x="1492250" y="6223000"/>
          <p14:tracePt t="45235" x="1485900" y="6232525"/>
          <p14:tracePt t="45251" x="1476375" y="6242050"/>
          <p14:tracePt t="45269" x="1457325" y="6257925"/>
          <p14:tracePt t="45285" x="1444625" y="6273800"/>
          <p14:tracePt t="45301" x="1435100" y="6286500"/>
          <p14:tracePt t="45319" x="1419225" y="6299200"/>
          <p14:tracePt t="45334" x="1406525" y="6308725"/>
          <p14:tracePt t="45351" x="1393825" y="6327775"/>
          <p14:tracePt t="45369" x="1381125" y="6340475"/>
          <p14:tracePt t="45691" x="1349375" y="6330950"/>
          <p14:tracePt t="45697" x="1289050" y="6324600"/>
          <p14:tracePt t="45704" x="1241425" y="6315075"/>
          <p14:tracePt t="45718" x="1133475" y="6299200"/>
          <p14:tracePt t="45735" x="1050925" y="6299200"/>
          <p14:tracePt t="45751" x="971550" y="6299200"/>
          <p14:tracePt t="45768" x="847725" y="6318250"/>
          <p14:tracePt t="45785" x="774700" y="6334125"/>
          <p14:tracePt t="45801" x="711200" y="6346825"/>
          <p14:tracePt t="45818" x="644525" y="6365875"/>
          <p14:tracePt t="45835" x="615950" y="6378575"/>
          <p14:tracePt t="45851" x="590550" y="6391275"/>
          <p14:tracePt t="45867" x="577850" y="6391275"/>
          <p14:tracePt t="45884" x="561975" y="6391275"/>
          <p14:tracePt t="45901" x="552450" y="6391275"/>
          <p14:tracePt t="45903" x="546100" y="6391275"/>
          <p14:tracePt t="45917" x="536575" y="6391275"/>
          <p14:tracePt t="45935" x="533400" y="6391275"/>
          <p14:tracePt t="46011" x="539750" y="6391275"/>
          <p14:tracePt t="46018" x="542925" y="6391275"/>
          <p14:tracePt t="46034" x="558800" y="6391275"/>
          <p14:tracePt t="46051" x="609600" y="6391275"/>
          <p14:tracePt t="46067" x="790575" y="6391275"/>
          <p14:tracePt t="46084" x="927100" y="6391275"/>
          <p14:tracePt t="46101" x="1085850" y="6391275"/>
          <p14:tracePt t="46118" x="1273175" y="6407150"/>
          <p14:tracePt t="46134" x="1343025" y="6407150"/>
          <p14:tracePt t="46152" x="1403350" y="6407150"/>
          <p14:tracePt t="46167" x="1520825" y="6407150"/>
          <p14:tracePt t="46185" x="1660525" y="6426200"/>
          <p14:tracePt t="46201" x="1812925" y="6451600"/>
          <p14:tracePt t="46217" x="2082800" y="6518275"/>
          <p14:tracePt t="46268" x="2435225" y="6550025"/>
          <p14:tracePt t="46285" x="2495550" y="6550025"/>
          <p14:tracePt t="46301" x="2546350" y="6550025"/>
          <p14:tracePt t="46317" x="2587625" y="6550025"/>
          <p14:tracePt t="46334" x="2609850" y="6550025"/>
          <p14:tracePt t="46351" x="2619375" y="6550025"/>
          <p14:tracePt t="46424" x="2613025" y="6550025"/>
          <p14:tracePt t="46431" x="2606675" y="6550025"/>
          <p14:tracePt t="46438" x="2603500" y="6550025"/>
          <p14:tracePt t="46451" x="2587625" y="6550025"/>
          <p14:tracePt t="46468" x="2546350" y="6562725"/>
          <p14:tracePt t="46485" x="2498725" y="6581775"/>
          <p14:tracePt t="46503" x="2428875" y="6594475"/>
          <p14:tracePt t="46518" x="2384425" y="6600825"/>
          <p14:tracePt t="46534" x="2339975" y="6600825"/>
          <p14:tracePt t="46551" x="2301875" y="6600825"/>
          <p14:tracePt t="46567" x="2247900" y="6600825"/>
          <p14:tracePt t="46584" x="2203450" y="6600825"/>
          <p14:tracePt t="46602" x="2139950" y="6597650"/>
          <p14:tracePt t="46738" x="2098675" y="6486525"/>
          <p14:tracePt t="46752" x="2114550" y="6477000"/>
          <p14:tracePt t="46767" x="2124075" y="6461125"/>
          <p14:tracePt t="46785" x="2139950" y="6454775"/>
          <p14:tracePt t="46802" x="2168525" y="6454775"/>
          <p14:tracePt t="46818" x="2181225" y="6454775"/>
          <p14:tracePt t="46834" x="2187575" y="6454775"/>
          <p14:tracePt t="47602" x="2203450" y="6454775"/>
          <p14:tracePt t="47609" x="2228850" y="6454775"/>
          <p14:tracePt t="47618" x="2263775" y="6448425"/>
          <p14:tracePt t="47635" x="2371725" y="6432550"/>
          <p14:tracePt t="47654" x="2559050" y="6407150"/>
          <p14:tracePt t="47674" x="2679700" y="6391275"/>
          <p14:tracePt t="47701" x="2740025" y="6391275"/>
          <p14:tracePt t="47735" x="2759075" y="6391275"/>
          <p14:tracePt t="47752" x="2784475" y="6391275"/>
          <p14:tracePt t="47768" x="2806700" y="6391275"/>
          <p14:tracePt t="47785" x="2851150" y="6391275"/>
          <p14:tracePt t="47801" x="2914650" y="6391275"/>
          <p14:tracePt t="47817" x="2936875" y="6391275"/>
          <p14:tracePt t="47834" x="2959100" y="6391275"/>
          <p14:tracePt t="47852" x="2974975" y="6391275"/>
          <p14:tracePt t="47868" x="2987675" y="6391275"/>
          <p14:tracePt t="47885" x="3019425" y="6391275"/>
          <p14:tracePt t="47901" x="3073400" y="6372225"/>
          <p14:tracePt t="47918" x="3111500" y="6359525"/>
          <p14:tracePt t="47934" x="3155950" y="6346825"/>
          <p14:tracePt t="47937" x="3168650" y="6346825"/>
          <p14:tracePt t="47951" x="3190875" y="6340475"/>
          <p14:tracePt t="47971" x="3206750" y="6340475"/>
          <p14:tracePt t="47984" x="3209925" y="6340475"/>
          <p14:tracePt t="48001" x="3225800" y="6330950"/>
          <p14:tracePt t="48018" x="3241675" y="6315075"/>
          <p14:tracePt t="48036" x="3257550" y="6299200"/>
          <p14:tracePt t="48051" x="3273425" y="6289675"/>
          <p14:tracePt t="48067" x="3295650" y="6276975"/>
          <p14:tracePt t="48084" x="3305175" y="6261100"/>
          <p14:tracePt t="48100" x="3321050" y="6245225"/>
          <p14:tracePt t="48118" x="3330575" y="6235700"/>
          <p14:tracePt t="48135" x="3352800" y="6207125"/>
          <p14:tracePt t="48151" x="3365500" y="6191250"/>
          <p14:tracePt t="48168" x="3368675" y="6175375"/>
          <p14:tracePt t="48186" x="3368675" y="6149975"/>
          <p14:tracePt t="48201" x="3365500" y="6127750"/>
          <p14:tracePt t="48217" x="3355975" y="6096000"/>
          <p14:tracePt t="48234" x="3336925" y="6080125"/>
          <p14:tracePt t="48251" x="3321050" y="6064250"/>
          <p14:tracePt t="48267" x="3311525" y="6048375"/>
          <p14:tracePt t="48286" x="3298825" y="6038850"/>
          <p14:tracePt t="48329" x="3286125" y="6035675"/>
          <p14:tracePt t="48337" x="3282950" y="6029325"/>
          <p14:tracePt t="48351" x="3273425" y="6026150"/>
          <p14:tracePt t="48367" x="3263900" y="6013450"/>
          <p14:tracePt t="48385" x="3248025" y="5994400"/>
          <p14:tracePt t="48401" x="3232150" y="5984875"/>
          <p14:tracePt t="48417" x="3222625" y="5975350"/>
          <p14:tracePt t="48435" x="3203575" y="5934075"/>
          <p14:tracePt t="48451" x="3194050" y="5902325"/>
          <p14:tracePt t="48468" x="3159125" y="5854700"/>
          <p14:tracePt t="48485" x="3111500" y="5788025"/>
          <p14:tracePt t="48501" x="3086100" y="5743575"/>
          <p14:tracePt t="48517" x="3035300" y="5692775"/>
          <p14:tracePt t="48534" x="2952750" y="5559425"/>
          <p14:tracePt t="48551" x="2895600" y="5489575"/>
          <p14:tracePt t="48567" x="2822575" y="5413375"/>
          <p14:tracePt t="48585" x="2720975" y="5337175"/>
          <p14:tracePt t="48602" x="2676525" y="5311775"/>
          <p14:tracePt t="48618" x="2606675" y="5273675"/>
          <p14:tracePt t="48635" x="2530475" y="5232400"/>
          <p14:tracePt t="48652" x="2473325" y="5197475"/>
          <p14:tracePt t="48667" x="2428875" y="5168900"/>
          <p14:tracePt t="48685" x="2362200" y="5149850"/>
          <p14:tracePt t="48701" x="2324100" y="5130800"/>
          <p14:tracePt t="48718" x="2273300" y="5118100"/>
          <p14:tracePt t="48735" x="2159000" y="5089525"/>
          <p14:tracePt t="48751" x="2085975" y="5073650"/>
          <p14:tracePt t="48768" x="2019300" y="5051425"/>
          <p14:tracePt t="48784" x="1930400" y="5032375"/>
          <p14:tracePt t="48800" x="1866900" y="5022850"/>
          <p14:tracePt t="48817" x="1806575" y="5022850"/>
          <p14:tracePt t="48834" x="1727200" y="5022850"/>
          <p14:tracePt t="48851" x="1676400" y="5026025"/>
          <p14:tracePt t="48868" x="1638300" y="5038725"/>
          <p14:tracePt t="48885" x="1574800" y="5064125"/>
          <p14:tracePt t="48901" x="1527175" y="5083175"/>
          <p14:tracePt t="48917" x="1482725" y="5111750"/>
          <p14:tracePt t="48934" x="1412875" y="5156200"/>
          <p14:tracePt t="48950" x="1374775" y="5181600"/>
          <p14:tracePt t="48968" x="1336675" y="5210175"/>
          <p14:tracePt t="48985" x="1292225" y="5229225"/>
          <p14:tracePt t="49001" x="1282700" y="5245100"/>
          <p14:tracePt t="49018" x="1273175" y="5264150"/>
          <p14:tracePt t="49035" x="1257300" y="5292725"/>
          <p14:tracePt t="49050" x="1238250" y="5318125"/>
          <p14:tracePt t="49067" x="1225550" y="5340350"/>
          <p14:tracePt t="49084" x="1209675" y="5375275"/>
          <p14:tracePt t="49101" x="1203325" y="5397500"/>
          <p14:tracePt t="49118" x="1203325" y="5413375"/>
          <p14:tracePt t="49134" x="1203325" y="5435600"/>
          <p14:tracePt t="49151" x="1203325" y="5445125"/>
          <p14:tracePt t="49168" x="1203325" y="5454650"/>
          <p14:tracePt t="49184" x="1203325" y="5467350"/>
          <p14:tracePt t="49201" x="1203325" y="5483225"/>
          <p14:tracePt t="49218" x="1203325" y="5492750"/>
          <p14:tracePt t="49234" x="1203325" y="5508625"/>
          <p14:tracePt t="49251" x="1203325" y="5511800"/>
          <p14:tracePt t="49291" x="1203325" y="5518150"/>
          <p14:tracePt t="49334" x="1203325" y="5524500"/>
          <p14:tracePt t="49348" x="1206500" y="5534025"/>
          <p14:tracePt t="49355" x="1209675" y="5537200"/>
          <p14:tracePt t="49367" x="1216025" y="5543550"/>
          <p14:tracePt t="49384" x="1235075" y="5549900"/>
          <p14:tracePt t="49400" x="1250950" y="5553075"/>
          <p14:tracePt t="49419" x="1260475" y="5553075"/>
          <p14:tracePt t="49434" x="1270000" y="5553075"/>
          <p14:tracePt t="49469" x="1285875" y="5559425"/>
          <p14:tracePt t="49485" x="1301750" y="5565775"/>
          <p14:tracePt t="49501" x="1323975" y="5575300"/>
          <p14:tracePt t="49519" x="1374775" y="5600700"/>
          <p14:tracePt t="49535" x="1390650" y="5600700"/>
          <p14:tracePt t="49551" x="1400175" y="5603875"/>
          <p14:tracePt t="49569" x="1416050" y="5603875"/>
          <p14:tracePt t="49601" x="1425575" y="5603875"/>
          <p14:tracePt t="49618" x="1438275" y="5603875"/>
          <p14:tracePt t="49634" x="1447800" y="5603875"/>
          <p14:tracePt t="49650" x="1476375" y="5603875"/>
          <p14:tracePt t="49667" x="1498600" y="5603875"/>
          <p14:tracePt t="49684" x="1533525" y="5610225"/>
          <p14:tracePt t="49700" x="1543050" y="5610225"/>
          <p14:tracePt t="49718" x="1555750" y="5610225"/>
          <p14:tracePt t="49733" x="1571625" y="5610225"/>
          <p14:tracePt t="49750" x="1581150" y="5610225"/>
          <p14:tracePt t="49769" x="1616075" y="5610225"/>
          <p14:tracePt t="49785" x="1651000" y="5610225"/>
          <p14:tracePt t="49801" x="1673225" y="5610225"/>
          <p14:tracePt t="49819" x="1708150" y="5610225"/>
          <p14:tracePt t="49834" x="1717675" y="5610225"/>
          <p14:tracePt t="49851" x="1727200" y="5610225"/>
          <p14:tracePt t="49868" x="1746250" y="5610225"/>
          <p14:tracePt t="49883" x="1755775" y="5610225"/>
          <p14:tracePt t="49900" x="1765300" y="5610225"/>
          <p14:tracePt t="49919" x="1787525" y="5610225"/>
          <p14:tracePt t="49976" x="1790700" y="5610225"/>
          <p14:tracePt t="49984" x="1790700" y="5603875"/>
          <p14:tracePt t="49990" x="1797050" y="5603875"/>
          <p14:tracePt t="50000" x="1800225" y="5603875"/>
          <p14:tracePt t="50018" x="1816100" y="5600700"/>
          <p14:tracePt t="50034" x="1825625" y="5584825"/>
          <p14:tracePt t="50050" x="1863725" y="5572125"/>
          <p14:tracePt t="50068" x="1927225" y="5572125"/>
          <p14:tracePt t="50085" x="1949450" y="5572125"/>
          <p14:tracePt t="50101" x="1968500" y="5572125"/>
          <p14:tracePt t="50119" x="2009775" y="5572125"/>
          <p14:tracePt t="50134" x="2041525" y="5559425"/>
          <p14:tracePt t="50151" x="2101850" y="5553075"/>
          <p14:tracePt t="50168" x="2228850" y="5546725"/>
          <p14:tracePt t="50184" x="2301875" y="5546725"/>
          <p14:tracePt t="50201" x="2359025" y="5546725"/>
          <p14:tracePt t="50218" x="2416175" y="5546725"/>
          <p14:tracePt t="50234" x="2438400" y="5546725"/>
          <p14:tracePt t="50251" x="2460625" y="5546725"/>
          <p14:tracePt t="50268" x="2486025" y="5546725"/>
          <p14:tracePt t="50285" x="2501900" y="5546725"/>
          <p14:tracePt t="50301" x="2530475" y="5546725"/>
          <p14:tracePt t="50318" x="2559050" y="5553075"/>
          <p14:tracePt t="50334" x="2581275" y="5559425"/>
          <p14:tracePt t="50351" x="2593975" y="5568950"/>
          <p14:tracePt t="50367" x="2609850" y="5572125"/>
          <p14:tracePt t="50384" x="2619375" y="5572125"/>
          <p14:tracePt t="50418" x="2635250" y="5572125"/>
          <p14:tracePt t="50434" x="2644775" y="5584825"/>
          <p14:tracePt t="50451" x="2654300" y="5584825"/>
          <p14:tracePt t="50467" x="2689225" y="5584825"/>
          <p14:tracePt t="50483" x="2698750" y="5584825"/>
          <p14:tracePt t="50501" x="2708275" y="5584825"/>
          <p14:tracePt t="50518" x="2724150" y="5584825"/>
          <p14:tracePt t="50551" x="2724150" y="5578475"/>
          <p14:tracePt t="50568" x="2724150" y="5562600"/>
          <p14:tracePt t="50584" x="2724150" y="5540375"/>
          <p14:tracePt t="50600" x="2724150" y="5511800"/>
          <p14:tracePt t="50617" x="2714625" y="5448300"/>
          <p14:tracePt t="50634" x="2686050" y="5391150"/>
          <p14:tracePt t="50650" x="2651125" y="5343525"/>
          <p14:tracePt t="50667" x="2603500" y="5283200"/>
          <p14:tracePt t="50684" x="2571750" y="5251450"/>
          <p14:tracePt t="50701" x="2549525" y="5232400"/>
          <p14:tracePt t="50717" x="2520950" y="5216525"/>
          <p14:tracePt t="50734" x="2511425" y="5213350"/>
          <p14:tracePt t="50751" x="2501900" y="5213350"/>
          <p14:tracePt t="50768" x="2479675" y="5207000"/>
          <p14:tracePt t="50784" x="2470150" y="5207000"/>
          <p14:tracePt t="50802" x="2460625" y="5197475"/>
          <p14:tracePt t="50817" x="2444750" y="5191125"/>
          <p14:tracePt t="50834" x="2428875" y="5191125"/>
          <p14:tracePt t="50851" x="2419350" y="5191125"/>
          <p14:tracePt t="50867" x="2406650" y="5191125"/>
          <p14:tracePt t="50883" x="2397125" y="5191125"/>
          <p14:tracePt t="50901" x="2381250" y="5191125"/>
          <p14:tracePt t="50917" x="2365375" y="5191125"/>
          <p14:tracePt t="50935" x="2355850" y="5191125"/>
          <p14:tracePt t="50952" x="2346325" y="5191125"/>
          <p14:tracePt t="50967" x="2327275" y="5191125"/>
          <p14:tracePt t="50984" x="2317750" y="5191125"/>
          <p14:tracePt t="51001" x="2308225" y="5191125"/>
          <p14:tracePt t="51017" x="2301875" y="5191125"/>
          <p14:tracePt t="51034" x="2298700" y="5191125"/>
          <p14:tracePt t="51050" x="2282825" y="5191125"/>
          <p14:tracePt t="51067" x="2266950" y="5187950"/>
          <p14:tracePt t="51084" x="2251075" y="5187950"/>
          <p14:tracePt t="51102" x="2225675" y="5181600"/>
          <p14:tracePt t="51117" x="2216150" y="5181600"/>
          <p14:tracePt t="51134" x="2206625" y="5181600"/>
          <p14:tracePt t="51151" x="2197100" y="5181600"/>
          <p14:tracePt t="51167" x="2174875" y="5181600"/>
          <p14:tracePt t="51183" x="2165350" y="5181600"/>
          <p14:tracePt t="51202" x="2146300" y="5181600"/>
          <p14:tracePt t="51217" x="2117725" y="5181600"/>
          <p14:tracePt t="51234" x="2095500" y="5181600"/>
          <p14:tracePt t="51252" x="2054225" y="5181600"/>
          <p14:tracePt t="51268" x="2032000" y="5181600"/>
          <p14:tracePt t="51284" x="2009775" y="5184775"/>
          <p14:tracePt t="51301" x="1968500" y="5194300"/>
          <p14:tracePt t="51317" x="1946275" y="5213350"/>
          <p14:tracePt t="51334" x="1920875" y="5226050"/>
          <p14:tracePt t="51352" x="1885950" y="5241925"/>
          <p14:tracePt t="51368" x="1876425" y="5251450"/>
          <p14:tracePt t="51384" x="1866900" y="5267325"/>
          <p14:tracePt t="51401" x="1844675" y="5276850"/>
          <p14:tracePt t="51418" x="1835150" y="5283200"/>
          <p14:tracePt t="51434" x="1825625" y="5292725"/>
          <p14:tracePt t="51451" x="1806575" y="5311775"/>
          <p14:tracePt t="51467" x="1797050" y="5321300"/>
          <p14:tracePt t="51484" x="1790700" y="5334000"/>
          <p14:tracePt t="51488" x="1790700" y="5337175"/>
          <p14:tracePt t="51501" x="1790700" y="5346700"/>
          <p14:tracePt t="51518" x="1790700" y="5356225"/>
          <p14:tracePt t="51551" x="1790700" y="5368925"/>
          <p14:tracePt t="51601" x="1790700" y="5372100"/>
          <p14:tracePt t="51609" x="1790700" y="5378450"/>
          <p14:tracePt t="51631" x="1790700" y="5381625"/>
          <p14:tracePt t="51638" x="1790700" y="5387975"/>
          <p14:tracePt t="51652" x="1790700" y="5397500"/>
          <p14:tracePt t="51667" x="1790700" y="5407025"/>
          <p14:tracePt t="51752" x="1790700" y="5416550"/>
          <p14:tracePt t="51767" x="1790700" y="5422900"/>
          <p14:tracePt t="51787" x="1790700" y="5426075"/>
          <p14:tracePt t="51802" x="1790700" y="5432425"/>
          <p14:tracePt t="51902" x="1790700" y="5435600"/>
          <p14:tracePt t="51917" x="1790700" y="5441950"/>
          <p14:tracePt t="51923" x="1790700" y="5445125"/>
          <p14:tracePt t="51937" x="1790700" y="5451475"/>
          <p14:tracePt t="51966" x="1790700" y="5454650"/>
          <p14:tracePt t="52032" x="1793875" y="5454650"/>
          <p14:tracePt t="52037" x="1797050" y="5454650"/>
          <p14:tracePt t="52050" x="1812925" y="5454650"/>
          <p14:tracePt t="52068" x="1822450" y="5467350"/>
          <p14:tracePt t="52084" x="1844675" y="5467350"/>
          <p14:tracePt t="52101" x="1885950" y="5467350"/>
          <p14:tracePt t="52117" x="1895475" y="5467350"/>
          <p14:tracePt t="52134" x="1905000" y="5467350"/>
          <p14:tracePt t="52150" x="1924050" y="5467350"/>
          <p14:tracePt t="52167" x="1933575" y="5467350"/>
          <p14:tracePt t="52184" x="1943100" y="5467350"/>
          <p14:tracePt t="52201" x="1978025" y="5467350"/>
          <p14:tracePt t="52218" x="2000250" y="5467350"/>
          <p14:tracePt t="52234" x="2022475" y="5467350"/>
          <p14:tracePt t="52251" x="2051050" y="5451475"/>
          <p14:tracePt t="52267" x="2060575" y="5451475"/>
          <p14:tracePt t="52283" x="2076450" y="5451475"/>
          <p14:tracePt t="52301" x="2089150" y="5441950"/>
          <p14:tracePt t="52317" x="2098675" y="5441950"/>
          <p14:tracePt t="52334" x="2105025" y="5441950"/>
          <p14:tracePt t="52351" x="2124075" y="5432425"/>
          <p14:tracePt t="52367" x="2133600" y="5429250"/>
          <p14:tracePt t="52385" x="2143125" y="5422900"/>
          <p14:tracePt t="52400" x="2152650" y="5416550"/>
          <p14:tracePt t="52417" x="2159000" y="5416550"/>
          <p14:tracePt t="52433" x="2168525" y="5416550"/>
          <p14:tracePt t="52471" x="2174875" y="5416550"/>
          <p14:tracePt t="52483" x="2178050" y="5416550"/>
          <p14:tracePt t="52501" x="2187575" y="5416550"/>
          <p14:tracePt t="52518" x="2197100" y="5416550"/>
          <p14:tracePt t="52535" x="2206625" y="5416550"/>
          <p14:tracePt t="52567" x="2219325" y="5416550"/>
          <p14:tracePt t="52584" x="2235200" y="5416550"/>
          <p14:tracePt t="52601" x="2282825" y="5403850"/>
          <p14:tracePt t="52617" x="2320925" y="5403850"/>
          <p14:tracePt t="52635" x="2368550" y="5403850"/>
          <p14:tracePt t="52651" x="2378075" y="5403850"/>
          <p14:tracePt t="52668" x="2390775" y="5403850"/>
          <p14:tracePt t="52684" x="2406650" y="5403850"/>
          <p14:tracePt t="52700" x="2416175" y="5400675"/>
          <p14:tracePt t="52717" x="2432050" y="5387975"/>
          <p14:tracePt t="52733" x="2463800" y="5378450"/>
          <p14:tracePt t="52751" x="2520950" y="5359400"/>
          <p14:tracePt t="52767" x="2543175" y="5340350"/>
          <p14:tracePt t="52784" x="2587625" y="5308600"/>
          <p14:tracePt t="52801" x="2597150" y="5299075"/>
          <p14:tracePt t="52817" x="2606675" y="5283200"/>
          <p14:tracePt t="52834" x="2625725" y="5267325"/>
          <p14:tracePt t="52851" x="2632075" y="5257800"/>
          <p14:tracePt t="52867" x="2632075" y="5248275"/>
          <p14:tracePt t="52883" x="2632075" y="5235575"/>
          <p14:tracePt t="52900" x="2632075" y="5222875"/>
          <p14:tracePt t="52918" x="2628900" y="5219700"/>
          <p14:tracePt t="52935" x="2609850" y="5203825"/>
          <p14:tracePt t="52951" x="2587625" y="5194300"/>
          <p14:tracePt t="52967" x="2555875" y="5175250"/>
          <p14:tracePt t="52984" x="2520950" y="5149850"/>
          <p14:tracePt t="53001" x="2489200" y="5137150"/>
          <p14:tracePt t="53018" x="2466975" y="5121275"/>
          <p14:tracePt t="53035" x="2438400" y="5105400"/>
          <p14:tracePt t="53051" x="2416175" y="5092700"/>
          <p14:tracePt t="53068" x="2400300" y="5083175"/>
          <p14:tracePt t="53085" x="2359025" y="5064125"/>
          <p14:tracePt t="53101" x="2336800" y="5064125"/>
          <p14:tracePt t="53117" x="2314575" y="5064125"/>
          <p14:tracePt t="53133" x="2289175" y="5064125"/>
          <p14:tracePt t="53150" x="2257425" y="5057775"/>
          <p14:tracePt t="53168" x="2235200" y="5057775"/>
          <p14:tracePt t="53184" x="2187575" y="5057775"/>
          <p14:tracePt t="53201" x="2143125" y="5057775"/>
          <p14:tracePt t="53218" x="2114550" y="5073650"/>
          <p14:tracePt t="53234" x="2063750" y="5092700"/>
          <p14:tracePt t="53250" x="2041525" y="5102225"/>
          <p14:tracePt t="53267" x="2016125" y="5114925"/>
          <p14:tracePt t="53283" x="2000250" y="5133975"/>
          <p14:tracePt t="53301" x="1990725" y="5143500"/>
          <p14:tracePt t="53318" x="1968500" y="5156200"/>
          <p14:tracePt t="53334" x="1927225" y="5175250"/>
          <p14:tracePt t="53351" x="1901825" y="5197475"/>
          <p14:tracePt t="53367" x="1885950" y="5216525"/>
          <p14:tracePt t="53384" x="1863725" y="5245100"/>
          <p14:tracePt t="53400" x="1854200" y="5254625"/>
          <p14:tracePt t="53417" x="1844675" y="5264150"/>
          <p14:tracePt t="53434" x="1828800" y="5280025"/>
          <p14:tracePt t="53451" x="1812925" y="5295900"/>
          <p14:tracePt t="53468" x="1803400" y="5305425"/>
          <p14:tracePt t="53484" x="1787525" y="5321300"/>
          <p14:tracePt t="53500" x="1784350" y="5330825"/>
          <p14:tracePt t="53517" x="1784350" y="5340350"/>
          <p14:tracePt t="53533" x="1784350" y="5359400"/>
          <p14:tracePt t="53550" x="1784350" y="5368925"/>
          <p14:tracePt t="53567" x="1784350" y="5381625"/>
          <p14:tracePt t="53583" x="1784350" y="5400675"/>
          <p14:tracePt t="53600" x="1784350" y="5410200"/>
          <p14:tracePt t="53617" x="1784350" y="5419725"/>
          <p14:tracePt t="53633" x="1784350" y="5435600"/>
          <p14:tracePt t="53650" x="1784350" y="5448300"/>
          <p14:tracePt t="53667" x="1784350" y="5457825"/>
          <p14:tracePt t="53683" x="1797050" y="5492750"/>
          <p14:tracePt t="53700" x="1806575" y="5508625"/>
          <p14:tracePt t="53717" x="1816100" y="5521325"/>
          <p14:tracePt t="53733" x="1828800" y="5534025"/>
          <p14:tracePt t="53750" x="1828800" y="5543550"/>
          <p14:tracePt t="53767" x="1838325" y="5556250"/>
          <p14:tracePt t="53784" x="1885950" y="5572125"/>
          <p14:tracePt t="53800" x="1939925" y="5578475"/>
          <p14:tracePt t="53817" x="2000250" y="5588000"/>
          <p14:tracePt t="53834" x="2054225" y="5588000"/>
          <p14:tracePt t="53850" x="2079625" y="5588000"/>
          <p14:tracePt t="53869" x="2092325" y="5588000"/>
          <p14:tracePt t="53884" x="2101850" y="5588000"/>
          <p14:tracePt t="53901" x="2117725" y="5588000"/>
          <p14:tracePt t="53917" x="2133600" y="5588000"/>
          <p14:tracePt t="53934" x="2187575" y="5588000"/>
          <p14:tracePt t="53950" x="2247900" y="5588000"/>
          <p14:tracePt t="53967" x="2308225" y="5588000"/>
          <p14:tracePt t="53983" x="2387600" y="5575300"/>
          <p14:tracePt t="54000" x="2422525" y="5565775"/>
          <p14:tracePt t="54004" x="2451100" y="5556250"/>
          <p14:tracePt t="54019" x="2489200" y="5543550"/>
          <p14:tracePt t="54034" x="2524125" y="5537200"/>
          <p14:tracePt t="54051" x="2568575" y="5524500"/>
          <p14:tracePt t="54068" x="2625725" y="5505450"/>
          <p14:tracePt t="54083" x="2657475" y="5495925"/>
          <p14:tracePt t="54100" x="2689225" y="5476875"/>
          <p14:tracePt t="54118" x="2708275" y="5461000"/>
          <p14:tracePt t="54134" x="2717800" y="5451475"/>
          <p14:tracePt t="54150" x="2730500" y="5441950"/>
          <p14:tracePt t="54168" x="2749550" y="5419725"/>
          <p14:tracePt t="54184" x="2755900" y="5397500"/>
          <p14:tracePt t="54200" x="2755900" y="5387975"/>
          <p14:tracePt t="54218" x="2752725" y="5362575"/>
          <p14:tracePt t="54233" x="2743200" y="5353050"/>
          <p14:tracePt t="54250" x="2720975" y="5340350"/>
          <p14:tracePt t="54268" x="2670175" y="5308600"/>
          <p14:tracePt t="54284" x="2632075" y="5289550"/>
          <p14:tracePt t="54301" x="2587625" y="5276850"/>
          <p14:tracePt t="54318" x="2536825" y="5251450"/>
          <p14:tracePt t="54333" x="2511425" y="5241925"/>
          <p14:tracePt t="54350" x="2482850" y="5229225"/>
          <p14:tracePt t="54367" x="2447925" y="5222875"/>
          <p14:tracePt t="54384" x="2413000" y="5216525"/>
          <p14:tracePt t="54401" x="2374900" y="5216525"/>
          <p14:tracePt t="54418" x="2327275" y="5210175"/>
          <p14:tracePt t="54434" x="2298700" y="5210175"/>
          <p14:tracePt t="54451" x="2276475" y="5210175"/>
          <p14:tracePt t="54467" x="2232025" y="5187950"/>
          <p14:tracePt t="54484" x="2209800" y="5181600"/>
          <p14:tracePt t="54500" x="2181225" y="5175250"/>
          <p14:tracePt t="54517" x="2146300" y="5168900"/>
          <p14:tracePt t="54534" x="2108200" y="5168900"/>
          <p14:tracePt t="54551" x="2089150" y="5168900"/>
          <p14:tracePt t="54567" x="2032000" y="5168900"/>
          <p14:tracePt t="54584" x="2003425" y="5168900"/>
          <p14:tracePt t="54600" x="1981200" y="5168900"/>
          <p14:tracePt t="54617" x="1939925" y="5168900"/>
          <p14:tracePt t="54633" x="1920875" y="5168900"/>
          <p14:tracePt t="54650" x="1895475" y="5172075"/>
          <p14:tracePt t="54668" x="1879600" y="5187950"/>
          <p14:tracePt t="54684" x="1870075" y="5203825"/>
          <p14:tracePt t="54701" x="1854200" y="5213350"/>
          <p14:tracePt t="54717" x="1841500" y="5226050"/>
          <p14:tracePt t="54734" x="1831975" y="5238750"/>
          <p14:tracePt t="54751" x="1819275" y="5251450"/>
          <p14:tracePt t="54767" x="1800225" y="5267325"/>
          <p14:tracePt t="54783" x="1787525" y="5289550"/>
          <p14:tracePt t="54800" x="1778000" y="5314950"/>
          <p14:tracePt t="54817" x="1778000" y="5340350"/>
          <p14:tracePt t="54834" x="1778000" y="5349875"/>
          <p14:tracePt t="54851" x="1778000" y="5365750"/>
          <p14:tracePt t="54867" x="1778000" y="5378450"/>
          <p14:tracePt t="54884" x="1778000" y="5387975"/>
          <p14:tracePt t="54900" x="1778000" y="5397500"/>
          <p14:tracePt t="54917" x="1778000" y="5419725"/>
          <p14:tracePt t="54933" x="1778000" y="5429250"/>
          <p14:tracePt t="54951" x="1778000" y="5438775"/>
          <p14:tracePt t="54967" x="1778000" y="5441950"/>
          <p14:tracePt t="55189" x="1784350" y="5441950"/>
          <p14:tracePt t="55196" x="1793875" y="5441950"/>
          <p14:tracePt t="55203" x="1812925" y="5441950"/>
          <p14:tracePt t="55218" x="1844675" y="5435600"/>
          <p14:tracePt t="55234" x="1905000" y="5419725"/>
          <p14:tracePt t="55252" x="1968500" y="5407025"/>
          <p14:tracePt t="55283" x="2054225" y="5375275"/>
          <p14:tracePt t="55317" x="2092325" y="5375275"/>
          <p14:tracePt t="55333" x="2108200" y="5375275"/>
          <p14:tracePt t="55350" x="2117725" y="5375275"/>
          <p14:tracePt t="55366" x="2127250" y="5375275"/>
          <p14:tracePt t="55383" x="2130425" y="5375275"/>
          <p14:tracePt t="55401" x="2136775" y="5375275"/>
          <p14:tracePt t="55418" x="2143125" y="5375275"/>
          <p14:tracePt t="55466" x="2146300" y="5375275"/>
          <p14:tracePt t="55473" x="2155825" y="5375275"/>
          <p14:tracePt t="55483" x="2162175" y="5368925"/>
          <p14:tracePt t="55500" x="2184400" y="5365750"/>
          <p14:tracePt t="55517" x="2238375" y="5353050"/>
          <p14:tracePt t="55534" x="2282825" y="5353050"/>
          <p14:tracePt t="55552" x="2324100" y="5346700"/>
          <p14:tracePt t="55567" x="2352675" y="5346700"/>
          <p14:tracePt t="55584" x="2365375" y="5330825"/>
          <p14:tracePt t="55601" x="2378075" y="5321300"/>
          <p14:tracePt t="55617" x="2393950" y="5311775"/>
          <p14:tracePt t="55633" x="2403475" y="5305425"/>
          <p14:tracePt t="55651" x="2419350" y="5295900"/>
          <p14:tracePt t="55667" x="2419350" y="5292725"/>
          <p14:tracePt t="55684" x="2422525" y="5276850"/>
          <p14:tracePt t="55701" x="2422525" y="5267325"/>
          <p14:tracePt t="55717" x="2422525" y="5260975"/>
          <p14:tracePt t="55733" x="2422525" y="5257800"/>
          <p14:tracePt t="55751" x="2422525" y="5251450"/>
          <p14:tracePt t="55832" x="2422525" y="5248275"/>
          <p14:tracePt t="55894" x="2422525" y="5241925"/>
          <p14:tracePt t="56921" x="2400300" y="5210175"/>
          <p14:tracePt t="56928" x="2374900" y="5159375"/>
          <p14:tracePt t="56935" x="2330450" y="5095875"/>
          <p14:tracePt t="56950" x="2232025" y="4987925"/>
          <p14:tracePt t="56968" x="2139950" y="4911725"/>
          <p14:tracePt t="56983" x="2044700" y="4835525"/>
          <p14:tracePt t="57001" x="1901825" y="4724400"/>
          <p14:tracePt t="57034" x="1781175" y="4641850"/>
          <p14:tracePt t="57066" x="1701800" y="4603750"/>
          <p14:tracePt t="57083" x="1692275" y="4594225"/>
          <p14:tracePt t="57101" x="1676400" y="4584700"/>
          <p14:tracePt t="57116" x="1666875" y="4584700"/>
          <p14:tracePt t="57134" x="1651000" y="4575175"/>
          <p14:tracePt t="57150" x="1635125" y="4568825"/>
          <p14:tracePt t="57167" x="1625600" y="4568825"/>
          <p14:tracePt t="57183" x="1616075" y="4565650"/>
          <p14:tracePt t="57200" x="1597025" y="4565650"/>
          <p14:tracePt t="57216" x="1581150" y="4565650"/>
          <p14:tracePt t="57234" x="1552575" y="4565650"/>
          <p14:tracePt t="57250" x="1479550" y="4552950"/>
          <p14:tracePt t="57267" x="1435100" y="4552950"/>
          <p14:tracePt t="57284" x="1349375" y="4552950"/>
          <p14:tracePt t="57300" x="1311275" y="4552950"/>
          <p14:tracePt t="57316" x="1270000" y="4552950"/>
          <p14:tracePt t="57334" x="1222375" y="4552950"/>
          <p14:tracePt t="57350" x="1184275" y="4552950"/>
          <p14:tracePt t="57366" x="1139825" y="4552950"/>
          <p14:tracePt t="57383" x="1095375" y="4552950"/>
          <p14:tracePt t="57400" x="1035050" y="4552950"/>
          <p14:tracePt t="57417" x="996950" y="4556125"/>
          <p14:tracePt t="57434" x="939800" y="4575175"/>
          <p14:tracePt t="57450" x="911225" y="4587875"/>
          <p14:tracePt t="57466" x="889000" y="4591050"/>
          <p14:tracePt t="57484" x="866775" y="4603750"/>
          <p14:tracePt t="57500" x="850900" y="4603750"/>
          <p14:tracePt t="57516" x="841375" y="4606925"/>
          <p14:tracePt t="57534" x="825500" y="4622800"/>
          <p14:tracePt t="57550" x="815975" y="4629150"/>
          <p14:tracePt t="57566" x="800100" y="4645025"/>
          <p14:tracePt t="57583" x="800100" y="4654550"/>
          <p14:tracePt t="57600" x="800100" y="4657725"/>
          <p14:tracePt t="57616" x="800100" y="4664075"/>
          <p14:tracePt t="57634" x="800100" y="4673600"/>
          <p14:tracePt t="57651" x="800100" y="4676775"/>
          <p14:tracePt t="57667" x="800100" y="4692650"/>
          <p14:tracePt t="57684" x="800100" y="4702175"/>
          <p14:tracePt t="57701" x="800100" y="4711700"/>
          <p14:tracePt t="57716" x="800100" y="4721225"/>
          <p14:tracePt t="57733" x="803275" y="4743450"/>
          <p14:tracePt t="57749" x="819150" y="4752975"/>
          <p14:tracePt t="57767" x="847725" y="4772025"/>
          <p14:tracePt t="57783" x="914400" y="4816475"/>
          <p14:tracePt t="57800" x="977900" y="4845050"/>
          <p14:tracePt t="57817" x="1044575" y="4876800"/>
          <p14:tracePt t="57834" x="1136650" y="4895850"/>
          <p14:tracePt t="57850" x="1190625" y="4902200"/>
          <p14:tracePt t="57866" x="1235075" y="4902200"/>
          <p14:tracePt t="57883" x="1266825" y="4902200"/>
          <p14:tracePt t="57899" x="1298575" y="4899025"/>
          <p14:tracePt t="57917" x="1320800" y="4889500"/>
          <p14:tracePt t="57933" x="1371600" y="4864100"/>
          <p14:tracePt t="57950" x="1416050" y="4851400"/>
          <p14:tracePt t="57967" x="1454150" y="4838700"/>
          <p14:tracePt t="57984" x="1517650" y="4810125"/>
          <p14:tracePt t="58000" x="1549400" y="4794250"/>
          <p14:tracePt t="58017" x="1571625" y="4781550"/>
          <p14:tracePt t="58034" x="1600200" y="4765675"/>
          <p14:tracePt t="58050" x="1609725" y="4756150"/>
          <p14:tracePt t="58067" x="1619250" y="4740275"/>
          <p14:tracePt t="58084" x="1638300" y="4705350"/>
          <p14:tracePt t="58100" x="1654175" y="4673600"/>
          <p14:tracePt t="58117" x="1654175" y="4638675"/>
          <p14:tracePt t="58134" x="1654175" y="4591050"/>
          <p14:tracePt t="58149" x="1654175" y="4562475"/>
          <p14:tracePt t="58167" x="1641475" y="4537075"/>
          <p14:tracePt t="58183" x="1625600" y="4508500"/>
          <p14:tracePt t="58199" x="1612900" y="4492625"/>
          <p14:tracePt t="58216" x="1584325" y="4483100"/>
          <p14:tracePt t="58233" x="1549400" y="4464050"/>
          <p14:tracePt t="58249" x="1517650" y="4438650"/>
          <p14:tracePt t="58266" x="1492250" y="4422775"/>
          <p14:tracePt t="58283" x="1435100" y="4387850"/>
          <p14:tracePt t="58300" x="1390650" y="4368800"/>
          <p14:tracePt t="58317" x="1365250" y="4359275"/>
          <p14:tracePt t="58334" x="1323975" y="4340225"/>
          <p14:tracePt t="58350" x="1292225" y="4321175"/>
          <p14:tracePt t="58367" x="1247775" y="4321175"/>
          <p14:tracePt t="58384" x="1187450" y="4321175"/>
          <p14:tracePt t="58400" x="1149350" y="4321175"/>
          <p14:tracePt t="58416" x="1127125" y="4321175"/>
          <p14:tracePt t="58433" x="1085850" y="4324350"/>
          <p14:tracePt t="58449" x="1063625" y="4343400"/>
          <p14:tracePt t="58467" x="1031875" y="4356100"/>
          <p14:tracePt t="58484" x="996950" y="4371975"/>
          <p14:tracePt t="58500" x="968375" y="4384675"/>
          <p14:tracePt t="58517" x="942975" y="4410075"/>
          <p14:tracePt t="58534" x="904875" y="4460875"/>
          <p14:tracePt t="58550" x="889000" y="4533900"/>
          <p14:tracePt t="58567" x="882650" y="4587875"/>
          <p14:tracePt t="58583" x="882650" y="4664075"/>
          <p14:tracePt t="58599" x="882650" y="4695825"/>
          <p14:tracePt t="58618" x="882650" y="4733925"/>
          <p14:tracePt t="58634" x="882650" y="4756150"/>
          <p14:tracePt t="58650" x="892175" y="4787900"/>
          <p14:tracePt t="58668" x="914400" y="4822825"/>
          <p14:tracePt t="58684" x="927100" y="4854575"/>
          <p14:tracePt t="58700" x="939800" y="4876800"/>
          <p14:tracePt t="58716" x="946150" y="4899025"/>
          <p14:tracePt t="58733" x="946150" y="4914900"/>
          <p14:tracePt t="58750" x="949325" y="4924425"/>
          <p14:tracePt t="58766" x="949325" y="4933950"/>
          <p14:tracePt t="58783" x="949325" y="4940300"/>
          <p14:tracePt t="58800" x="955675" y="4940300"/>
          <p14:tracePt t="58818" x="974725" y="4940300"/>
          <p14:tracePt t="58833" x="990600" y="4940300"/>
          <p14:tracePt t="58849" x="1035050" y="4940300"/>
          <p14:tracePt t="58867" x="1076325" y="4924425"/>
          <p14:tracePt t="58884" x="1108075" y="4911725"/>
          <p14:tracePt t="58900" x="1130300" y="4899025"/>
          <p14:tracePt t="58918" x="1165225" y="4876800"/>
          <p14:tracePt t="58934" x="1190625" y="4864100"/>
          <p14:tracePt t="58951" x="1219200" y="4851400"/>
          <p14:tracePt t="58968" x="1285875" y="4832350"/>
          <p14:tracePt t="58983" x="1323975" y="4813300"/>
          <p14:tracePt t="58999" x="1368425" y="4800600"/>
          <p14:tracePt t="59017" x="1425575" y="4781550"/>
          <p14:tracePt t="59034" x="1447800" y="4772025"/>
          <p14:tracePt t="59050" x="1463675" y="4752975"/>
          <p14:tracePt t="59067" x="1479550" y="4740275"/>
          <p14:tracePt t="59084" x="1489075" y="4730750"/>
          <p14:tracePt t="59100" x="1498600" y="4721225"/>
          <p14:tracePt t="59116" x="1517650" y="4679950"/>
          <p14:tracePt t="59132" x="1517650" y="4670425"/>
          <p14:tracePt t="59150" x="1517650" y="4654550"/>
          <p14:tracePt t="59167" x="1517650" y="4641850"/>
          <p14:tracePt t="59184" x="1517650" y="4629150"/>
          <p14:tracePt t="59201" x="1504950" y="4619625"/>
          <p14:tracePt t="59217" x="1495425" y="4603750"/>
          <p14:tracePt t="59667" x="1479550" y="4568825"/>
          <p14:tracePt t="59674" x="1463675" y="4518025"/>
          <p14:tracePt t="59682" x="1447800" y="4489450"/>
          <p14:tracePt t="59699" x="1412875" y="4422775"/>
          <p14:tracePt t="59733" x="1374775" y="4340225"/>
          <p14:tracePt t="59766" x="1343025" y="4311650"/>
          <p14:tracePt t="59783" x="1327150" y="4311650"/>
          <p14:tracePt t="59800" x="1308100" y="4311650"/>
          <p14:tracePt t="59816" x="1279525" y="4311650"/>
          <p14:tracePt t="59833" x="1266825" y="4311650"/>
          <p14:tracePt t="59850" x="1244600" y="4311650"/>
          <p14:tracePt t="59866" x="1212850" y="4311650"/>
          <p14:tracePt t="59884" x="1187450" y="4318000"/>
          <p14:tracePt t="59900" x="1171575" y="4333875"/>
          <p14:tracePt t="59917" x="1130300" y="4352925"/>
          <p14:tracePt t="59933" x="1108075" y="4365625"/>
          <p14:tracePt t="59950" x="1076325" y="4375150"/>
          <p14:tracePt t="59966" x="1047750" y="4391025"/>
          <p14:tracePt t="59983" x="1019175" y="4391025"/>
          <p14:tracePt t="60000" x="996950" y="4403725"/>
          <p14:tracePt t="60016" x="955675" y="4422775"/>
          <p14:tracePt t="60033" x="930275" y="4432300"/>
          <p14:tracePt t="60050" x="908050" y="4451350"/>
          <p14:tracePt t="60066" x="895350" y="4464050"/>
          <p14:tracePt t="60083" x="882650" y="4479925"/>
          <p14:tracePt t="60099" x="873125" y="4511675"/>
          <p14:tracePt t="60116" x="847725" y="4575175"/>
          <p14:tracePt t="60133" x="841375" y="4635500"/>
          <p14:tracePt t="60150" x="841375" y="4689475"/>
          <p14:tracePt t="60152" x="841375" y="4705350"/>
          <p14:tracePt t="60166" x="841375" y="4759325"/>
          <p14:tracePt t="60183" x="850900" y="4803775"/>
          <p14:tracePt t="60200" x="885825" y="4892675"/>
          <p14:tracePt t="60216" x="911225" y="4940300"/>
          <p14:tracePt t="60233" x="946150" y="4987925"/>
          <p14:tracePt t="60251" x="984250" y="5038725"/>
          <p14:tracePt t="60266" x="1009650" y="5064125"/>
          <p14:tracePt t="60283" x="1019175" y="5073650"/>
          <p14:tracePt t="60300" x="1028700" y="5089525"/>
          <p14:tracePt t="60317" x="1050925" y="5099050"/>
          <p14:tracePt t="60333" x="1060450" y="5099050"/>
          <p14:tracePt t="60350" x="1069975" y="5099050"/>
          <p14:tracePt t="60366" x="1079500" y="5089525"/>
          <p14:tracePt t="60382" x="1089025" y="5067300"/>
          <p14:tracePt t="60401" x="1108075" y="5032375"/>
          <p14:tracePt t="60417" x="1108075" y="5016500"/>
          <p14:tracePt t="60433" x="1108075" y="5000625"/>
          <p14:tracePt t="60451" x="1108075" y="4984750"/>
          <p14:tracePt t="60467" x="1108075" y="497522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a07090"/>
          <p:cNvPicPr>
            <a:picLocks noChangeAspect="1" noChangeArrowheads="1"/>
          </p:cNvPicPr>
          <p:nvPr/>
        </p:nvPicPr>
        <p:blipFill>
          <a:blip r:embed="rId4">
            <a:extLst>
              <a:ext uri="{28A0092B-C50C-407E-A947-70E740481C1C}">
                <a14:useLocalDpi xmlns:a14="http://schemas.microsoft.com/office/drawing/2010/main" val="0"/>
              </a:ext>
            </a:extLst>
          </a:blip>
          <a:srcRect b="11955"/>
          <a:stretch>
            <a:fillRect/>
          </a:stretch>
        </p:blipFill>
        <p:spPr bwMode="auto">
          <a:xfrm>
            <a:off x="1214438" y="714375"/>
            <a:ext cx="659606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3500438" y="0"/>
            <a:ext cx="2214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Oryza sativa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22"/>
    </mc:Choice>
    <mc:Fallback>
      <p:transition spd="slow" advTm="1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3071813" y="0"/>
            <a:ext cx="2214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Oryza sativa</a:t>
            </a:r>
          </a:p>
        </p:txBody>
      </p:sp>
      <p:pic>
        <p:nvPicPr>
          <p:cNvPr id="86019" name="Picture 5" descr="http://cache2.asset-cache.net/xc/160830106.jpg?v=2&amp;c=IWSAsset&amp;k=2&amp;d=A5GhDt22DdBUSIefGJdJ8jnHhWQo0mGryXjyNIiNKR1zbprkbFih3cLDbBf8_DZg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85813"/>
            <a:ext cx="9144000"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923"/>
    </mc:Choice>
    <mc:Fallback>
      <p:transition spd="slow" advTm="3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74" x="1133475" y="4991100"/>
          <p14:tracePt t="2381" x="1162050" y="5013325"/>
          <p14:tracePt t="2397" x="1216025" y="5083175"/>
          <p14:tracePt t="2413" x="1282700" y="5165725"/>
          <p14:tracePt t="2430" x="1416050" y="5429250"/>
          <p14:tracePt t="2446" x="1520825" y="5632450"/>
          <p14:tracePt t="2471" x="1793875" y="6092825"/>
          <p14:tracePt t="2497" x="2159000" y="6673850"/>
          <p14:tracePt t="2564" x="2628900" y="6854825"/>
          <p14:tracePt t="2581" x="2682875" y="6854825"/>
          <p14:tracePt t="2597" x="2724150" y="6854825"/>
          <p14:tracePt t="2613" x="2755900" y="6854825"/>
          <p14:tracePt t="2630" x="2809875" y="6854825"/>
          <p14:tracePt t="2646" x="2841625" y="6854825"/>
          <p14:tracePt t="2663" x="2860675" y="6854825"/>
          <p14:tracePt t="2680" x="2873375" y="6854825"/>
          <p14:tracePt t="2697" x="2889250" y="6854825"/>
          <p14:tracePt t="2713" x="2898775" y="6838950"/>
          <p14:tracePt t="2730" x="2930525" y="6788150"/>
          <p14:tracePt t="2746" x="2949575" y="6756400"/>
          <p14:tracePt t="2763" x="2962275" y="6734175"/>
          <p14:tracePt t="2766" x="2968625" y="6721475"/>
          <p14:tracePt t="2780" x="2978150" y="6699250"/>
          <p14:tracePt t="2796" x="2984500" y="6677025"/>
          <p14:tracePt t="2813" x="2984500" y="6626225"/>
          <p14:tracePt t="2830" x="2984500" y="6489700"/>
          <p14:tracePt t="2846" x="2971800" y="6381750"/>
          <p14:tracePt t="2863" x="2943225" y="6229350"/>
          <p14:tracePt t="2880" x="2889250" y="6016625"/>
          <p14:tracePt t="2896" x="2857500" y="5927725"/>
          <p14:tracePt t="2913" x="2835275" y="5864225"/>
          <p14:tracePt t="2931" x="2794000" y="5768975"/>
          <p14:tracePt t="2947" x="2755900" y="5699125"/>
          <p14:tracePt t="2964" x="2727325" y="5641975"/>
          <p14:tracePt t="2981" x="2676525" y="5556250"/>
          <p14:tracePt t="2997" x="2647950" y="5489575"/>
          <p14:tracePt t="3014" x="2600325" y="5410200"/>
          <p14:tracePt t="3030" x="2555875" y="5324475"/>
          <p14:tracePt t="3046" x="2536825" y="5283200"/>
          <p14:tracePt t="3063" x="2527300" y="5273675"/>
          <p14:tracePt t="3474" x="2479675" y="5299075"/>
          <p14:tracePt t="3480" x="2393950" y="5337175"/>
          <p14:tracePt t="3497" x="2238375" y="5410200"/>
          <p14:tracePt t="3513" x="2114550" y="5470525"/>
          <p14:tracePt t="3531" x="1943100" y="5559425"/>
          <p14:tracePt t="3546" x="1819275" y="5619750"/>
          <p14:tracePt t="3563" x="1717675" y="5670550"/>
          <p14:tracePt t="3596" x="1482725" y="5822950"/>
          <p14:tracePt t="3629" x="1343025" y="5924550"/>
          <p14:tracePt t="3649" x="1311275" y="5956300"/>
          <p14:tracePt t="3664" x="1285875" y="5981700"/>
          <p14:tracePt t="3680" x="1244600" y="6026150"/>
          <p14:tracePt t="3697" x="1231900" y="6035675"/>
          <p14:tracePt t="3714" x="1212850" y="6048375"/>
          <p14:tracePt t="3730" x="1212850" y="6064250"/>
          <p14:tracePt t="3763" x="1216025" y="6064250"/>
          <p14:tracePt t="3780" x="1235075" y="6051550"/>
          <p14:tracePt t="3797" x="1244600" y="6042025"/>
          <p14:tracePt t="3814" x="1260475" y="6029325"/>
          <p14:tracePt t="3830" x="1260475" y="6019800"/>
          <p14:tracePt t="3847" x="1260475" y="6003925"/>
          <p14:tracePt t="3893" x="1260475" y="5997575"/>
          <p14:tracePt t="3900" x="1260475" y="5994400"/>
          <p14:tracePt t="3913" x="1260475" y="5988050"/>
          <p14:tracePt t="3930" x="1260475" y="5975350"/>
          <p14:tracePt t="3947" x="1260475" y="5965825"/>
          <p14:tracePt t="3964" x="1263650" y="5930900"/>
          <p14:tracePt t="3980" x="1276350" y="5908675"/>
          <p14:tracePt t="3997" x="1289050" y="5876925"/>
          <p14:tracePt t="4013" x="1308100" y="5829300"/>
          <p14:tracePt t="4029" x="1314450" y="5807075"/>
          <p14:tracePt t="4046" x="1320800" y="5768975"/>
          <p14:tracePt t="4064" x="1327150" y="5721350"/>
          <p14:tracePt t="4080" x="1333500" y="5689600"/>
          <p14:tracePt t="4097" x="1333500" y="5667375"/>
          <p14:tracePt t="4114" x="1343025" y="5632450"/>
          <p14:tracePt t="4130" x="1349375" y="5622925"/>
          <p14:tracePt t="4147" x="1349375" y="5613400"/>
          <p14:tracePt t="4163" x="1352550" y="5588000"/>
          <p14:tracePt t="4179" x="1352550" y="5578475"/>
          <p14:tracePt t="4196" x="1352550" y="5568950"/>
          <p14:tracePt t="4214" x="1352550" y="5546725"/>
          <p14:tracePt t="4230" x="1352550" y="5537200"/>
          <p14:tracePt t="4247" x="1352550" y="5527675"/>
          <p14:tracePt t="4999" x="1358900" y="5527675"/>
          <p14:tracePt t="5005" x="1365250" y="5527675"/>
          <p14:tracePt t="5057" x="1368425" y="5527675"/>
          <p14:tracePt t="5149" x="1374775" y="5527675"/>
          <p14:tracePt t="5249" x="1384300" y="5527675"/>
          <p14:tracePt t="5256" x="1387475" y="5527675"/>
          <p14:tracePt t="5279" x="1400175" y="5524500"/>
          <p14:tracePt t="5296" x="1409700" y="5524500"/>
          <p14:tracePt t="5312" x="1422400" y="5524500"/>
          <p14:tracePt t="5329" x="1438275" y="5524500"/>
          <p14:tracePt t="5371" x="1444625" y="5524500"/>
          <p14:tracePt t="5398" x="1447800" y="5524500"/>
          <p14:tracePt t="5412" x="1454150" y="5524500"/>
          <p14:tracePt t="5427" x="1457325" y="5524500"/>
          <p14:tracePt t="5433" x="1463675" y="5524500"/>
          <p14:tracePt t="5471" x="1466850" y="5524500"/>
          <p14:tracePt t="5534" x="1473200" y="5524500"/>
          <p14:tracePt t="5547" x="1482725" y="5524500"/>
          <p14:tracePt t="5554" x="1489075" y="5524500"/>
          <p14:tracePt t="5562" x="1492250" y="5524500"/>
          <p14:tracePt t="5579" x="1501775" y="5524500"/>
          <p14:tracePt t="5596" x="1511300" y="5524500"/>
          <p14:tracePt t="5613" x="1517650" y="5524500"/>
          <p14:tracePt t="5630" x="1520825" y="5524500"/>
          <p14:tracePt t="5647" x="1533525" y="5524500"/>
          <p14:tracePt t="5663" x="1543050" y="5524500"/>
          <p14:tracePt t="5680" x="1552575" y="5530850"/>
          <p14:tracePt t="5696" x="1571625" y="5543550"/>
          <p14:tracePt t="5713" x="1609725" y="5565775"/>
          <p14:tracePt t="5729" x="1657350" y="5584825"/>
          <p14:tracePt t="5746" x="1752600" y="5629275"/>
          <p14:tracePt t="5763" x="1809750" y="5654675"/>
          <p14:tracePt t="5780" x="1863725" y="5683250"/>
          <p14:tracePt t="5784" x="1885950" y="5705475"/>
          <p14:tracePt t="5797" x="1939925" y="5724525"/>
          <p14:tracePt t="5813" x="2006600" y="5746750"/>
          <p14:tracePt t="5830" x="2095500" y="5778500"/>
          <p14:tracePt t="5846" x="2349500" y="5803900"/>
          <p14:tracePt t="5862" x="2562225" y="5803900"/>
          <p14:tracePt t="5879" x="2781300" y="5797550"/>
          <p14:tracePt t="5897" x="3013075" y="5772150"/>
          <p14:tracePt t="5913" x="3108325" y="5746750"/>
          <p14:tracePt t="5930" x="3171825" y="5734050"/>
          <p14:tracePt t="5947" x="3244850" y="5727700"/>
          <p14:tracePt t="5963" x="3289300" y="5721350"/>
          <p14:tracePt t="5980" x="3349625" y="5715000"/>
          <p14:tracePt t="5996" x="3482975" y="5683250"/>
          <p14:tracePt t="6012" x="3568700" y="5673725"/>
          <p14:tracePt t="6030" x="3641725" y="5661025"/>
          <p14:tracePt t="6047" x="3705225" y="5648325"/>
          <p14:tracePt t="6063" x="3736975" y="5635625"/>
          <p14:tracePt t="6080" x="3759200" y="5635625"/>
          <p14:tracePt t="6097" x="3787775" y="5629275"/>
          <p14:tracePt t="6113" x="3806825" y="5616575"/>
          <p14:tracePt t="6129" x="3838575" y="5610225"/>
          <p14:tracePt t="6146" x="3879850" y="5600700"/>
          <p14:tracePt t="6162" x="3924300" y="5588000"/>
          <p14:tracePt t="6180" x="3968750" y="5588000"/>
          <p14:tracePt t="6197" x="4032250" y="5588000"/>
          <p14:tracePt t="6213" x="4048125" y="5588000"/>
          <p14:tracePt t="6888" x="4048125" y="5534025"/>
          <p14:tracePt t="6895" x="4048125" y="5476875"/>
          <p14:tracePt t="6902" x="4048125" y="5419725"/>
          <p14:tracePt t="6912" x="4057650" y="5368925"/>
          <p14:tracePt t="6930" x="4057650" y="5222875"/>
          <p14:tracePt t="6946" x="4057650" y="4981575"/>
          <p14:tracePt t="6980" x="4025900" y="4645025"/>
          <p14:tracePt t="7013" x="3994150" y="4483100"/>
          <p14:tracePt t="7030" x="3994150" y="4400550"/>
          <p14:tracePt t="7046" x="3994150" y="4318000"/>
          <p14:tracePt t="7062" x="3994150" y="4257675"/>
          <p14:tracePt t="7081" x="4003675" y="4187825"/>
          <p14:tracePt t="7097" x="4010025" y="4143375"/>
          <p14:tracePt t="7113" x="4010025" y="4121150"/>
          <p14:tracePt t="7131" x="4022725" y="4086225"/>
          <p14:tracePt t="7146" x="4029075" y="4070350"/>
          <p14:tracePt t="7163" x="4038600" y="4048125"/>
          <p14:tracePt t="7180" x="4057650" y="4003675"/>
          <p14:tracePt t="7196" x="4070350" y="3981450"/>
          <p14:tracePt t="7212" x="4095750" y="3949700"/>
          <p14:tracePt t="7230" x="4114800" y="3927475"/>
          <p14:tracePt t="7246" x="4127500" y="3905250"/>
          <p14:tracePt t="7262" x="4137025" y="3889375"/>
          <p14:tracePt t="7280" x="4162425" y="3870325"/>
          <p14:tracePt t="7296" x="4175125" y="3854450"/>
          <p14:tracePt t="7312" x="4184650" y="3841750"/>
          <p14:tracePt t="7330" x="4200525" y="3829050"/>
          <p14:tracePt t="7395" x="4191000" y="3829050"/>
          <p14:tracePt t="7402" x="4187825" y="3829050"/>
          <p14:tracePt t="7413" x="4181475" y="3829050"/>
          <p14:tracePt t="7430" x="4162425" y="3829050"/>
          <p14:tracePt t="7446" x="4124325" y="3841750"/>
          <p14:tracePt t="7462" x="4054475" y="3879850"/>
          <p14:tracePt t="7480" x="3902075" y="3965575"/>
          <p14:tracePt t="7496" x="3800475" y="4016375"/>
          <p14:tracePt t="7513" x="3711575" y="4073525"/>
          <p14:tracePt t="7530" x="3568700" y="4159250"/>
          <p14:tracePt t="7546" x="3473450" y="4235450"/>
          <p14:tracePt t="7563" x="3381375" y="4311650"/>
          <p14:tracePt t="7580" x="3248025" y="4403725"/>
          <p14:tracePt t="7596" x="3168650" y="4451350"/>
          <p14:tracePt t="7612" x="3086100" y="4518025"/>
          <p14:tracePt t="7629" x="2959100" y="4622800"/>
          <p14:tracePt t="7646" x="2876550" y="4689475"/>
          <p14:tracePt t="7662" x="2784475" y="4765675"/>
          <p14:tracePt t="7679" x="2625725" y="4908550"/>
          <p14:tracePt t="7696" x="2517775" y="5013325"/>
          <p14:tracePt t="7713" x="2422525" y="5108575"/>
          <p14:tracePt t="7729" x="2308225" y="5216525"/>
          <p14:tracePt t="7746" x="2235200" y="5289550"/>
          <p14:tracePt t="7762" x="2162175" y="5362575"/>
          <p14:tracePt t="7780" x="2070100" y="5454650"/>
          <p14:tracePt t="7796" x="2025650" y="5499100"/>
          <p14:tracePt t="7813" x="2000250" y="5524500"/>
          <p14:tracePt t="7830" x="1958975" y="5553075"/>
          <p14:tracePt t="7846" x="1927225" y="5565775"/>
          <p14:tracePt t="7862" x="1905000" y="5578475"/>
          <p14:tracePt t="7879" x="1889125" y="5578475"/>
          <p14:tracePt t="7895" x="1873250" y="5578475"/>
          <p14:tracePt t="7912" x="1863725" y="5578475"/>
          <p14:tracePt t="7930" x="1851025" y="5578475"/>
          <p14:tracePt t="7947" x="1841500" y="5575300"/>
          <p14:tracePt t="7963" x="1812925" y="5537200"/>
          <p14:tracePt t="7980" x="1746250" y="5438775"/>
          <p14:tracePt t="7996" x="1692275" y="5305425"/>
          <p14:tracePt t="8012" x="1628775" y="5149850"/>
          <p14:tracePt t="8029" x="1546225" y="4943475"/>
          <p14:tracePt t="8046" x="1504950" y="4832350"/>
          <p14:tracePt t="8063" x="1470025" y="4784725"/>
          <p14:tracePt t="8079" x="1444625" y="4740275"/>
          <p14:tracePt t="8097" x="1422400" y="4730750"/>
          <p14:tracePt t="8113" x="1400175" y="4730750"/>
          <p14:tracePt t="8130" x="1362075" y="4730750"/>
          <p14:tracePt t="8146" x="1336675" y="4737100"/>
          <p14:tracePt t="8163" x="1308100" y="4762500"/>
          <p14:tracePt t="8180" x="1260475" y="4822825"/>
          <p14:tracePt t="8197" x="1209675" y="4889500"/>
          <p14:tracePt t="8213" x="1181100" y="4946650"/>
          <p14:tracePt t="8229" x="1133475" y="5013325"/>
          <p14:tracePt t="8246" x="1120775" y="5038725"/>
          <p14:tracePt t="8264" x="1098550" y="5073650"/>
          <p14:tracePt t="8280" x="1089025" y="5083175"/>
          <p14:tracePt t="8296" x="1079500" y="5092700"/>
          <p14:tracePt t="8312" x="1079500" y="5108575"/>
          <p14:tracePt t="8329" x="1079500" y="5118100"/>
          <p14:tracePt t="8408" x="1085850" y="5118100"/>
          <p14:tracePt t="8415" x="1092200" y="5118100"/>
          <p14:tracePt t="8429" x="1101725" y="5118100"/>
          <p14:tracePt t="8445" x="1117600" y="5111750"/>
          <p14:tracePt t="8462" x="1127125" y="5095875"/>
          <p14:tracePt t="8479" x="1139825" y="5080000"/>
          <p14:tracePt t="8496" x="1149350" y="5070475"/>
          <p14:tracePt t="8513" x="1171575" y="5070475"/>
          <p14:tracePt t="8529" x="1181100" y="5070475"/>
          <p14:tracePt t="8546" x="1184275" y="5070475"/>
          <p14:tracePt t="8563" x="1193800" y="5070475"/>
          <p14:tracePt t="8579" x="1200150" y="5070475"/>
          <p14:tracePt t="8613" x="1209675" y="5070475"/>
          <p14:tracePt t="8630" x="1216025" y="5070475"/>
          <p14:tracePt t="8647" x="1219200" y="5070475"/>
          <p14:tracePt t="8664" x="1228725" y="5070475"/>
          <p14:tracePt t="8680" x="1235075" y="5070475"/>
          <p14:tracePt t="8696" x="1238250" y="5070475"/>
          <p14:tracePt t="8713" x="1244600" y="5083175"/>
          <p14:tracePt t="8729" x="1244600" y="5086350"/>
          <p14:tracePt t="8763" x="1250950" y="5092700"/>
          <p14:tracePt t="8797" x="1263650" y="5095875"/>
          <p14:tracePt t="8801" x="1270000" y="5095875"/>
          <p14:tracePt t="8813" x="1279525" y="5108575"/>
          <p14:tracePt t="8829" x="1285875" y="5118100"/>
          <p14:tracePt t="8846" x="1295400" y="5121275"/>
          <p14:tracePt t="8862" x="1298575" y="5127625"/>
          <p14:tracePt t="8885" x="1308100" y="5127625"/>
          <p14:tracePt t="8899" x="1314450" y="5127625"/>
          <p14:tracePt t="8913" x="1323975" y="5127625"/>
          <p14:tracePt t="8929" x="1333500" y="5127625"/>
          <p14:tracePt t="8946" x="1343025" y="5127625"/>
          <p14:tracePt t="8963" x="1365250" y="5127625"/>
          <p14:tracePt t="9499" x="1349375" y="5124450"/>
          <p14:tracePt t="9506" x="1330325" y="5118100"/>
          <p14:tracePt t="9514" x="1295400" y="5111750"/>
          <p14:tracePt t="9530" x="1250950" y="5099050"/>
          <p14:tracePt t="9546" x="1206500" y="5086350"/>
          <p14:tracePt t="9562" x="1139825" y="5045075"/>
          <p14:tracePt t="9596" x="1035050" y="4984750"/>
          <p14:tracePt t="9629" x="911225" y="4908550"/>
          <p14:tracePt t="9645" x="863600" y="4873625"/>
          <p14:tracePt t="9662" x="796925" y="4829175"/>
          <p14:tracePt t="9679" x="749300" y="4794250"/>
          <p14:tracePt t="9695" x="717550" y="4781550"/>
          <p14:tracePt t="9712" x="669925" y="4762500"/>
          <p14:tracePt t="9729" x="644525" y="4752975"/>
          <p14:tracePt t="9746" x="612775" y="4733925"/>
          <p14:tracePt t="9763" x="574675" y="4733925"/>
          <p14:tracePt t="9780" x="552450" y="4733925"/>
          <p14:tracePt t="9796" x="536575" y="4733925"/>
          <p14:tracePt t="9813" x="514350" y="4733925"/>
          <p14:tracePt t="9829" x="501650" y="4733925"/>
          <p14:tracePt t="9845" x="492125" y="4733925"/>
          <p14:tracePt t="9862" x="469900" y="4733925"/>
          <p14:tracePt t="9878" x="460375" y="4733925"/>
          <p14:tracePt t="9896" x="457200" y="4733925"/>
          <p14:tracePt t="9913" x="450850" y="4733925"/>
          <p14:tracePt t="9961" x="447675" y="4733925"/>
          <p14:tracePt t="10660" x="514350" y="4759325"/>
          <p14:tracePt t="10668" x="622300" y="4816475"/>
          <p14:tracePt t="10679" x="730250" y="4867275"/>
          <p14:tracePt t="10696" x="1241425" y="5153025"/>
          <p14:tracePt t="10717" x="1762125" y="5445125"/>
          <p14:tracePt t="10739" x="2152650" y="5680075"/>
          <p14:tracePt t="10764" x="2365375" y="5835650"/>
          <p14:tracePt t="10797" x="2451100" y="5918200"/>
          <p14:tracePt t="10812" x="2460625" y="5927725"/>
          <p14:tracePt t="10829" x="2460625" y="5934075"/>
          <p14:tracePt t="10832" x="2460625" y="5937250"/>
          <p14:tracePt t="10883" x="2460625" y="5949950"/>
          <p14:tracePt t="10904" x="2460625" y="5953125"/>
          <p14:tracePt t="11131" x="2457450" y="5953125"/>
          <p14:tracePt t="11138" x="2447925" y="5953125"/>
          <p14:tracePt t="11145" x="2428875" y="5953125"/>
          <p14:tracePt t="11162" x="2413000" y="5953125"/>
          <p14:tracePt t="11196" x="2346325" y="5915025"/>
          <p14:tracePt t="11229" x="2308225" y="5892800"/>
          <p14:tracePt t="11246" x="2292350" y="5873750"/>
          <p14:tracePt t="11263" x="2282825" y="5867400"/>
          <p14:tracePt t="11280" x="2263775" y="5867400"/>
          <p14:tracePt t="11296" x="2257425" y="5867400"/>
          <p14:tracePt t="11330" x="2241550" y="5867400"/>
          <p14:tracePt t="11346" x="2232025" y="5867400"/>
          <p14:tracePt t="11362" x="2222500" y="5864225"/>
          <p14:tracePt t="11378" x="2200275" y="5857875"/>
          <p14:tracePt t="11396" x="2165350" y="5838825"/>
          <p14:tracePt t="11412" x="2136775" y="5822950"/>
          <p14:tracePt t="11430" x="2092325" y="5803900"/>
          <p14:tracePt t="11446" x="2070100" y="5784850"/>
          <p14:tracePt t="11462" x="2038350" y="5759450"/>
          <p14:tracePt t="11480" x="1971675" y="5721350"/>
          <p14:tracePt t="11496" x="1933575" y="5686425"/>
          <p14:tracePt t="11512" x="1885950" y="5667375"/>
          <p14:tracePt t="11529" x="1847850" y="5648325"/>
          <p14:tracePt t="11545" x="1803400" y="5610225"/>
          <p14:tracePt t="11562" x="1765300" y="5591175"/>
          <p14:tracePt t="11580" x="1701800" y="5559425"/>
          <p14:tracePt t="11596" x="1654175" y="5540375"/>
          <p14:tracePt t="11612" x="1616075" y="5527675"/>
          <p14:tracePt t="11630" x="1558925" y="5508625"/>
          <p14:tracePt t="11646" x="1536700" y="5495925"/>
          <p14:tracePt t="11662" x="1504950" y="5489575"/>
          <p14:tracePt t="11679" x="1492250" y="5489575"/>
          <p14:tracePt t="11696" x="1482725" y="5489575"/>
          <p14:tracePt t="11712" x="1466850" y="5489575"/>
          <p14:tracePt t="11730" x="1450975" y="5489575"/>
          <p14:tracePt t="11746" x="1447800" y="5489575"/>
          <p14:tracePt t="11763" x="1441450" y="5489575"/>
          <p14:tracePt t="11779" x="1431925" y="5489575"/>
          <p14:tracePt t="11796" x="1422400" y="5489575"/>
          <p14:tracePt t="12010" x="1422400" y="5483225"/>
          <p14:tracePt t="12018" x="1428750" y="5483225"/>
          <p14:tracePt t="12029" x="1435100" y="5483225"/>
          <p14:tracePt t="12045" x="1438275" y="5483225"/>
          <p14:tracePt t="12108" x="1444625" y="5483225"/>
          <p14:tracePt t="12115" x="1447800" y="5483225"/>
          <p14:tracePt t="12146" x="1473200" y="5464175"/>
          <p14:tracePt t="12163" x="1482725" y="5457825"/>
          <p14:tracePt t="12179" x="1498600" y="5448300"/>
          <p14:tracePt t="12195" x="1508125" y="5438775"/>
          <p14:tracePt t="12212" x="1508125" y="5429250"/>
          <p14:tracePt t="12228" x="1514475" y="5410200"/>
          <p14:tracePt t="12245" x="1524000" y="5400675"/>
          <p14:tracePt t="12261" x="1533525" y="5387975"/>
          <p14:tracePt t="12278" x="1549400" y="5375275"/>
          <p14:tracePt t="12294" x="1565275" y="5346700"/>
          <p14:tracePt t="12311" x="1577975" y="5321300"/>
          <p14:tracePt t="12328" x="1577975" y="5273675"/>
          <p14:tracePt t="12344" x="1568450" y="5229225"/>
          <p14:tracePt t="12361" x="1549400" y="5191125"/>
          <p14:tracePt t="12378" x="1511300" y="5124450"/>
          <p14:tracePt t="12395" x="1476375" y="5086350"/>
          <p14:tracePt t="12411" x="1450975" y="5048250"/>
          <p14:tracePt t="12428" x="1406525" y="5003800"/>
          <p14:tracePt t="12445" x="1381125" y="4962525"/>
          <p14:tracePt t="12461" x="1333500" y="4937125"/>
          <p14:tracePt t="12478" x="1273175" y="4892675"/>
          <p14:tracePt t="12494" x="1250950" y="4873625"/>
          <p14:tracePt t="12511" x="1219200" y="4854575"/>
          <p14:tracePt t="12528" x="1190625" y="4838700"/>
          <p14:tracePt t="12544" x="1181100" y="4829175"/>
          <p14:tracePt t="12561" x="1165225" y="4829175"/>
          <p14:tracePt t="12578" x="1152525" y="4822825"/>
          <p14:tracePt t="12595" x="1143000" y="4822825"/>
          <p14:tracePt t="12613" x="1133475" y="4822825"/>
          <p14:tracePt t="12629" x="1111250" y="4822825"/>
          <p14:tracePt t="12646" x="1101725" y="4822825"/>
          <p14:tracePt t="12663" x="1092200" y="4822825"/>
          <p14:tracePt t="12680" x="1073150" y="4822825"/>
          <p14:tracePt t="12696" x="1063625" y="4822825"/>
          <p14:tracePt t="12712" x="1054100" y="4826000"/>
          <p14:tracePt t="12728" x="1038225" y="4829175"/>
          <p14:tracePt t="12745" x="1031875" y="4835525"/>
          <p14:tracePt t="12778" x="1031875" y="4845050"/>
          <p14:tracePt t="12795" x="1031875" y="4860925"/>
          <p14:tracePt t="12812" x="1031875" y="4870450"/>
          <p14:tracePt t="12829" x="1031875" y="4883150"/>
          <p14:tracePt t="12845" x="1031875" y="4892675"/>
          <p14:tracePt t="12862" x="1031875" y="4899025"/>
          <p14:tracePt t="12878" x="1031875" y="4914900"/>
          <p14:tracePt t="12896" x="1031875" y="4918075"/>
          <p14:tracePt t="12915" x="1031875" y="4924425"/>
          <p14:tracePt t="13406" x="1035050" y="4921250"/>
          <p14:tracePt t="13413" x="1041400" y="4911725"/>
          <p14:tracePt t="13420" x="1050925" y="4911725"/>
          <p14:tracePt t="13428" x="1063625" y="4905375"/>
          <p14:tracePt t="13445" x="1085850" y="4905375"/>
          <p14:tracePt t="13463" x="1104900" y="4905375"/>
          <p14:tracePt t="13496" x="1123950" y="4905375"/>
          <p14:tracePt t="13529" x="1139825" y="4905375"/>
          <p14:tracePt t="17772" x="1155700" y="4905375"/>
          <p14:tracePt t="17778" x="1184275" y="4905375"/>
          <p14:tracePt t="17795" x="1241425" y="4905375"/>
          <p14:tracePt t="17813" x="1368425" y="4905375"/>
          <p14:tracePt t="17828" x="1460500" y="4905375"/>
          <p14:tracePt t="17845" x="1533525" y="4905375"/>
          <p14:tracePt t="17878" x="1670050" y="4905375"/>
          <p14:tracePt t="17911" x="1790700" y="4905375"/>
          <p14:tracePt t="17928" x="1911350" y="4883150"/>
          <p14:tracePt t="17945" x="1984375" y="4876800"/>
          <p14:tracePt t="17962" x="2136775" y="4867275"/>
          <p14:tracePt t="17978" x="2263775" y="4867275"/>
          <p14:tracePt t="17995" x="2359025" y="4867275"/>
          <p14:tracePt t="18011" x="2451100" y="4867275"/>
          <p14:tracePt t="18028" x="2613025" y="4867275"/>
          <p14:tracePt t="18045" x="2695575" y="4867275"/>
          <p14:tracePt t="18063" x="2822575" y="4867275"/>
          <p14:tracePt t="18078" x="2914650" y="4867275"/>
          <p14:tracePt t="18095" x="3009900" y="4867275"/>
          <p14:tracePt t="18112" x="3127375" y="4870450"/>
          <p14:tracePt t="18128" x="3187700" y="4870450"/>
          <p14:tracePt t="18144" x="3251200" y="4876800"/>
          <p14:tracePt t="18162" x="3308350" y="4876800"/>
          <p14:tracePt t="18178" x="3425825" y="4876800"/>
          <p14:tracePt t="18194" x="3511550" y="4873625"/>
          <p14:tracePt t="18212" x="3733800" y="4819650"/>
          <p14:tracePt t="18228" x="3921125" y="4781550"/>
          <p14:tracePt t="18244" x="4117975" y="4714875"/>
          <p14:tracePt t="18262" x="4514850" y="4613275"/>
          <p14:tracePt t="18279" x="4851400" y="4543425"/>
          <p14:tracePt t="18296" x="5130800" y="4470400"/>
          <p14:tracePt t="18313" x="5740400" y="4286250"/>
          <p14:tracePt t="18330" x="6197600" y="4108450"/>
          <p14:tracePt t="18348" x="6880225" y="3889375"/>
          <p14:tracePt t="18364" x="7258050" y="3708400"/>
          <p14:tracePt t="18379" x="7670800" y="3460750"/>
          <p14:tracePt t="18396" x="7912100" y="3286125"/>
          <p14:tracePt t="18412" x="8270875" y="2971800"/>
          <p14:tracePt t="18429" x="8442325" y="2838450"/>
          <p14:tracePt t="18446" x="8591550" y="2714625"/>
          <p14:tracePt t="18461" x="8772525" y="2552700"/>
          <p14:tracePt t="18478" x="8877300" y="2457450"/>
          <p14:tracePt t="18495" x="8972550" y="2371725"/>
          <p14:tracePt t="18497" x="9036050" y="2314575"/>
          <p14:tracePt t="18912" x="9093200" y="1774825"/>
          <p14:tracePt t="18919" x="9048750" y="1701800"/>
          <p14:tracePt t="18932" x="8956675" y="1574800"/>
          <p14:tracePt t="18944" x="8912225" y="1511300"/>
          <p14:tracePt t="18961" x="8794750" y="1314450"/>
          <p14:tracePt t="18994" x="8680450" y="1130300"/>
          <p14:tracePt t="19028" x="8575675" y="1028700"/>
          <p14:tracePt t="19045" x="8553450" y="1009650"/>
          <p14:tracePt t="19061" x="8524875" y="987425"/>
          <p14:tracePt t="19079" x="8512175" y="971550"/>
          <p14:tracePt t="19095" x="8502650" y="962025"/>
          <p14:tracePt t="19112" x="8477250" y="952500"/>
          <p14:tracePt t="19129" x="8455025" y="939800"/>
          <p14:tracePt t="19145" x="8423275" y="920750"/>
          <p14:tracePt t="19162" x="8382000" y="908050"/>
          <p14:tracePt t="19179" x="8353425" y="908050"/>
          <p14:tracePt t="19195" x="8331200" y="908050"/>
          <p14:tracePt t="19211" x="8289925" y="911225"/>
          <p14:tracePt t="19228" x="8245475" y="911225"/>
          <p14:tracePt t="19244" x="8194675" y="911225"/>
          <p14:tracePt t="19262" x="8058150" y="911225"/>
          <p14:tracePt t="19278" x="7975600" y="911225"/>
          <p14:tracePt t="19295" x="7893050" y="911225"/>
          <p14:tracePt t="19312" x="7788275" y="911225"/>
          <p14:tracePt t="19328" x="7705725" y="911225"/>
          <p14:tracePt t="19345" x="7613650" y="911225"/>
          <p14:tracePt t="19361" x="7473950" y="911225"/>
          <p14:tracePt t="19378" x="7369175" y="911225"/>
          <p14:tracePt t="19394" x="7277100" y="911225"/>
          <p14:tracePt t="19411" x="7191375" y="911225"/>
          <p14:tracePt t="19428" x="7169150" y="911225"/>
          <p14:tracePt t="19444" x="7153275" y="911225"/>
          <p14:tracePt t="19461" x="7131050" y="904875"/>
          <p14:tracePt t="19478" x="7121525" y="895350"/>
          <p14:tracePt t="19494" x="7112000" y="885825"/>
          <p14:tracePt t="19511" x="7089775" y="863600"/>
          <p14:tracePt t="19528" x="7086600" y="854075"/>
          <p14:tracePt t="19546" x="7086600" y="841375"/>
          <p14:tracePt t="19562" x="7099300" y="828675"/>
          <p14:tracePt t="19578" x="7143750" y="809625"/>
          <p14:tracePt t="19596" x="7245350" y="790575"/>
          <p14:tracePt t="19611" x="7305675" y="790575"/>
          <p14:tracePt t="19628" x="7340600" y="790575"/>
          <p14:tracePt t="19644" x="7385050" y="793750"/>
          <p14:tracePt t="19661" x="7458075" y="812800"/>
          <p14:tracePt t="19678" x="7521575" y="835025"/>
          <p14:tracePt t="19696" x="7616825" y="869950"/>
          <p14:tracePt t="19712" x="7696200" y="908050"/>
          <p14:tracePt t="19728" x="7781925" y="942975"/>
          <p14:tracePt t="19745" x="7934325" y="1009650"/>
          <p14:tracePt t="19761" x="8026400" y="1066800"/>
          <p14:tracePt t="19778" x="8096250" y="1114425"/>
          <p14:tracePt t="19796" x="8220075" y="1212850"/>
          <p14:tracePt t="19812" x="8315325" y="1308100"/>
          <p14:tracePt t="19829" x="8401050" y="1412875"/>
          <p14:tracePt t="19846" x="8502650" y="1546225"/>
          <p14:tracePt t="19862" x="8550275" y="1628775"/>
          <p14:tracePt t="19878" x="8604250" y="1698625"/>
          <p14:tracePt t="19895" x="8655050" y="1774825"/>
          <p14:tracePt t="19911" x="8667750" y="1806575"/>
          <p14:tracePt t="19928" x="8677275" y="1828800"/>
          <p14:tracePt t="19945" x="8709025" y="1851025"/>
          <p14:tracePt t="20204" x="8651875" y="1927225"/>
          <p14:tracePt t="20211" x="8499475" y="2066925"/>
          <p14:tracePt t="20229" x="8172450" y="2368550"/>
          <p14:tracePt t="20246" x="7597775" y="2898775"/>
          <p14:tracePt t="20264" x="7229475" y="3213100"/>
          <p14:tracePt t="20280" x="6651625" y="3663950"/>
          <p14:tracePt t="20296" x="6299200" y="3987800"/>
          <p14:tracePt t="20313" x="6019800" y="4244975"/>
          <p14:tracePt t="20332" x="5613400" y="4664075"/>
          <p14:tracePt t="20348" x="5308600" y="4943475"/>
          <p14:tracePt t="20364" x="5035550" y="5229225"/>
          <p14:tracePt t="20382" x="4689475" y="5565775"/>
          <p14:tracePt t="20398" x="4537075" y="5715000"/>
          <p14:tracePt t="20413" x="4387850" y="5857875"/>
          <p14:tracePt t="20428" x="4267200" y="5965825"/>
          <p14:tracePt t="20444" x="4124325" y="6057900"/>
          <p14:tracePt t="20461" x="4035425" y="6108700"/>
          <p14:tracePt t="20478" x="3937000" y="6140450"/>
          <p14:tracePt t="20495" x="3781425" y="6156325"/>
          <p14:tracePt t="20512" x="3698875" y="6153150"/>
          <p14:tracePt t="20516" x="3638550" y="6143625"/>
          <p14:tracePt t="20533" x="3495675" y="6089650"/>
          <p14:tracePt t="20545" x="3381375" y="6019800"/>
          <p14:tracePt t="20561" x="3276600" y="5934075"/>
          <p14:tracePt t="20578" x="3159125" y="5803900"/>
          <p14:tracePt t="20595" x="2930525" y="5588000"/>
          <p14:tracePt t="20612" x="2800350" y="5426075"/>
          <p14:tracePt t="20631" x="2606675" y="5254625"/>
          <p14:tracePt t="20645" x="2435225" y="5130800"/>
          <p14:tracePt t="20662" x="2286000" y="5010150"/>
          <p14:tracePt t="20679" x="2139950" y="4908550"/>
          <p14:tracePt t="20695" x="1917700" y="4768850"/>
          <p14:tracePt t="20712" x="1825625" y="4711700"/>
          <p14:tracePt t="20728" x="1743075" y="4645025"/>
          <p14:tracePt t="20745" x="1660525" y="4552950"/>
          <p14:tracePt t="20761" x="1619250" y="4511675"/>
          <p14:tracePt t="20779" x="1577975" y="4470400"/>
          <p14:tracePt t="20795" x="1533525" y="4441825"/>
          <p14:tracePt t="20812" x="1511300" y="4429125"/>
          <p14:tracePt t="20828" x="1479550" y="4410075"/>
          <p14:tracePt t="20845" x="1444625" y="4394200"/>
          <p14:tracePt t="20861" x="1422400" y="4375150"/>
          <p14:tracePt t="20879" x="1409700" y="4343400"/>
          <p14:tracePt t="20895" x="1390650" y="4308475"/>
          <p14:tracePt t="20911" x="1377950" y="4264025"/>
          <p14:tracePt t="20929" x="1358900" y="4219575"/>
          <p14:tracePt t="20945" x="1339850" y="4152900"/>
          <p14:tracePt t="20962" x="1327150" y="4124325"/>
          <p14:tracePt t="20978" x="1320800" y="4086225"/>
          <p14:tracePt t="20995" x="1320800" y="4054475"/>
          <p14:tracePt t="21011" x="1330325" y="4022725"/>
          <p14:tracePt t="21028" x="1374775" y="3997325"/>
          <p14:tracePt t="21030" x="1416050" y="3962400"/>
          <p14:tracePt t="21045" x="1549400" y="3927475"/>
          <p14:tracePt t="21061" x="1679575" y="3902075"/>
          <p14:tracePt t="21079" x="1943100" y="3873500"/>
          <p14:tracePt t="21094" x="2117725" y="3898900"/>
          <p14:tracePt t="21111" x="2282825" y="3937000"/>
          <p14:tracePt t="21129" x="2517775" y="3997325"/>
          <p14:tracePt t="21144" x="2628900" y="4041775"/>
          <p14:tracePt t="21162" x="2711450" y="4098925"/>
          <p14:tracePt t="21179" x="2800350" y="4165600"/>
          <p14:tracePt t="21195" x="2838450" y="4191000"/>
          <p14:tracePt t="21211" x="2870200" y="4222750"/>
          <p14:tracePt t="21229" x="2886075" y="4244975"/>
          <p14:tracePt t="21245" x="2895600" y="4254500"/>
          <p14:tracePt t="21261" x="2911475" y="4264025"/>
          <p14:tracePt t="21279" x="2924175" y="4283075"/>
          <p14:tracePt t="21295" x="2936875" y="4305300"/>
          <p14:tracePt t="21311" x="2949575" y="4330700"/>
          <p14:tracePt t="21329" x="2968625" y="4346575"/>
          <p14:tracePt t="21345" x="2978150" y="4356100"/>
          <p14:tracePt t="21362" x="2978150" y="4365625"/>
          <p14:tracePt t="21378" x="2978150" y="4384675"/>
          <p14:tracePt t="21394" x="2978150" y="4394200"/>
          <p14:tracePt t="21411" x="2978150" y="4403725"/>
          <p14:tracePt t="21428" x="2978150" y="4419600"/>
          <p14:tracePt t="21445" x="2978150" y="4435475"/>
          <p14:tracePt t="21461" x="2978150" y="4445000"/>
          <p14:tracePt t="21479" x="2978150" y="4457700"/>
          <p14:tracePt t="21494" x="2978150" y="4464050"/>
          <p14:tracePt t="21530" x="2978150" y="4470400"/>
          <p14:tracePt t="21544" x="2978150" y="4483100"/>
          <p14:tracePt t="21562" x="2987675" y="4492625"/>
          <p14:tracePt t="21579" x="3016250" y="4508500"/>
          <p14:tracePt t="21595" x="3038475" y="4521200"/>
          <p14:tracePt t="21612" x="3070225" y="4540250"/>
          <p14:tracePt t="21628" x="3105150" y="4556125"/>
          <p14:tracePt t="21644" x="3127375" y="4568825"/>
          <p14:tracePt t="21661" x="3136900" y="4578350"/>
          <p14:tracePt t="21678" x="3152775" y="4597400"/>
          <p14:tracePt t="21715" x="3149600" y="4597400"/>
          <p14:tracePt t="21729" x="3140075" y="4597400"/>
          <p14:tracePt t="21745" x="3101975" y="4581525"/>
          <p14:tracePt t="21762" x="3022600" y="4543425"/>
          <p14:tracePt t="21778" x="2892425" y="4460875"/>
          <p14:tracePt t="21794" x="2809875" y="4413250"/>
          <p14:tracePt t="21811" x="2752725" y="4384675"/>
          <p14:tracePt t="21829" x="2686050" y="4330700"/>
          <p14:tracePt t="21845" x="2638425" y="4295775"/>
          <p14:tracePt t="21862" x="2565400" y="4241800"/>
          <p14:tracePt t="21878" x="2435225" y="4159250"/>
          <p14:tracePt t="21895" x="2333625" y="4098925"/>
          <p14:tracePt t="21911" x="2241550" y="4057650"/>
          <p14:tracePt t="21928" x="2143125" y="3987800"/>
          <p14:tracePt t="21944" x="2098675" y="3962400"/>
          <p14:tracePt t="21962" x="2073275" y="3943350"/>
          <p14:tracePt t="21978" x="2057400" y="3927475"/>
          <p14:tracePt t="22012" x="2070100" y="3927475"/>
          <p14:tracePt t="22028" x="2139950" y="3933825"/>
          <p14:tracePt t="22044" x="2209800" y="3971925"/>
          <p14:tracePt t="22061" x="2298700" y="4019550"/>
          <p14:tracePt t="22077" x="2444750" y="4130675"/>
          <p14:tracePt t="22094" x="2527300" y="4206875"/>
          <p14:tracePt t="22111" x="2613025" y="4279900"/>
          <p14:tracePt t="22127" x="2727325" y="4397375"/>
          <p14:tracePt t="22144" x="2790825" y="4460875"/>
          <p14:tracePt t="22162" x="2825750" y="4508500"/>
          <p14:tracePt t="22178" x="2851150" y="4552950"/>
          <p14:tracePt t="22194" x="2851150" y="4587875"/>
          <p14:tracePt t="22211" x="2841625" y="4619625"/>
          <p14:tracePt t="22227" x="2787650" y="4686300"/>
          <p14:tracePt t="22244" x="2708275" y="4733925"/>
          <p14:tracePt t="22262" x="2616200" y="4810125"/>
          <p14:tracePt t="22278" x="2552700" y="4854575"/>
          <p14:tracePt t="22422" x="2546350" y="4848225"/>
          <p14:tracePt t="22428" x="2546350" y="4835525"/>
          <p14:tracePt t="22445" x="2549525" y="4813300"/>
          <p14:tracePt t="22461" x="2565400" y="4781550"/>
          <p14:tracePt t="22477" x="2663825" y="4714875"/>
          <p14:tracePt t="22494" x="2787650" y="4645025"/>
          <p14:tracePt t="22511" x="2924175" y="4572000"/>
          <p14:tracePt t="22527" x="3165475" y="4441825"/>
          <p14:tracePt t="22545" x="3355975" y="4356100"/>
          <p14:tracePt t="22562" x="3689350" y="4216400"/>
          <p14:tracePt t="22579" x="4076700" y="4076700"/>
          <p14:tracePt t="22596" x="4445000" y="3927475"/>
          <p14:tracePt t="22613" x="4994275" y="3736975"/>
          <p14:tracePt t="22629" x="5349875" y="3629025"/>
          <p14:tracePt t="22645" x="5648325" y="3502025"/>
          <p14:tracePt t="22662" x="6073775" y="3273425"/>
          <p14:tracePt t="22678" x="6381750" y="3117850"/>
          <p14:tracePt t="22695" x="6626225" y="2990850"/>
          <p14:tracePt t="22712" x="7029450" y="2768600"/>
          <p14:tracePt t="22729" x="7235825" y="2670175"/>
          <p14:tracePt t="22745" x="7461250" y="2581275"/>
          <p14:tracePt t="22762" x="7797800" y="2492375"/>
          <p14:tracePt t="22778" x="8007350" y="2425700"/>
          <p14:tracePt t="22795" x="8185150" y="2362200"/>
          <p14:tracePt t="22812" x="8404225" y="2212975"/>
          <p14:tracePt t="22829" x="8562975" y="2120900"/>
          <p14:tracePt t="22846" x="8689975" y="2032000"/>
          <p14:tracePt t="22862" x="8867775" y="1914525"/>
          <p14:tracePt t="22878" x="8982075" y="1825625"/>
          <p14:tracePt t="22894" x="9105900" y="1746250"/>
          <p14:tracePt t="23141" x="9115425" y="1530350"/>
          <p14:tracePt t="23148" x="9077325" y="1552575"/>
          <p14:tracePt t="23161" x="8985250" y="1612900"/>
          <p14:tracePt t="23177" x="8890000" y="1698625"/>
          <p14:tracePt t="23194" x="8785225" y="1797050"/>
          <p14:tracePt t="23212" x="8636000" y="1936750"/>
          <p14:tracePt t="23228" x="8547100" y="2032000"/>
          <p14:tracePt t="23245" x="8451850" y="2127250"/>
          <p14:tracePt t="23262" x="8340725" y="2273300"/>
          <p14:tracePt t="23278" x="8267700" y="2346325"/>
          <p14:tracePt t="23294" x="8194675" y="2419350"/>
          <p14:tracePt t="23311" x="8089900" y="2524125"/>
          <p14:tracePt t="23327" x="8016875" y="2597150"/>
          <p14:tracePt t="23345" x="7940675" y="2670175"/>
          <p14:tracePt t="23361" x="7807325" y="2771775"/>
          <p14:tracePt t="23377" x="7737475" y="2825750"/>
          <p14:tracePt t="23394" x="7673975" y="2898775"/>
          <p14:tracePt t="23412" x="7527925" y="3009900"/>
          <p14:tracePt t="23428" x="7432675" y="3105150"/>
          <p14:tracePt t="23445" x="7327900" y="3184525"/>
          <p14:tracePt t="23462" x="7105650" y="3330575"/>
          <p14:tracePt t="23478" x="6937375" y="3425825"/>
          <p14:tracePt t="23495" x="6781800" y="3517900"/>
          <p14:tracePt t="23511" x="6505575" y="3660775"/>
          <p14:tracePt t="23528" x="6315075" y="3746500"/>
          <p14:tracePt t="23547" x="5934075" y="3870325"/>
          <p14:tracePt t="23562" x="5616575" y="3959225"/>
          <p14:tracePt t="23579" x="5222875" y="4060825"/>
          <p14:tracePt t="23597" x="4594225" y="4232275"/>
          <p14:tracePt t="23612" x="4181475" y="4337050"/>
          <p14:tracePt t="23629" x="3819525" y="4410075"/>
          <p14:tracePt t="23646" x="3314700" y="4514850"/>
          <p14:tracePt t="23661" x="3003550" y="4581525"/>
          <p14:tracePt t="23678" x="2768600" y="4648200"/>
          <p14:tracePt t="23694" x="2571750" y="4705350"/>
          <p14:tracePt t="23711" x="2263775" y="4822825"/>
          <p14:tracePt t="23728" x="2073275" y="4895850"/>
          <p14:tracePt t="23746" x="1822450" y="5016500"/>
          <p14:tracePt t="23761" x="1689100" y="5080000"/>
          <p14:tracePt t="23778" x="1574800" y="5159375"/>
          <p14:tracePt t="23795" x="1470025" y="5238750"/>
          <p14:tracePt t="23812" x="1349375" y="5318125"/>
          <p14:tracePt t="23828" x="1304925" y="5368925"/>
          <p14:tracePt t="23845" x="1254125" y="5419725"/>
          <p14:tracePt t="23861" x="1187450" y="5467350"/>
          <p14:tracePt t="23877" x="1136650" y="5508625"/>
          <p14:tracePt t="23895" x="1085850" y="5559425"/>
          <p14:tracePt t="23911" x="974725" y="5638800"/>
          <p14:tracePt t="23928" x="936625" y="5670550"/>
          <p14:tracePt t="23945" x="889000" y="5699125"/>
          <p14:tracePt t="23962" x="838200" y="5743575"/>
          <p14:tracePt t="23978" x="815975" y="5753100"/>
          <p14:tracePt t="23994" x="800100" y="5768975"/>
          <p14:tracePt t="24011" x="784225" y="5784850"/>
          <p14:tracePt t="24027" x="774700" y="5784850"/>
          <p14:tracePt t="24044" x="768350" y="5784850"/>
          <p14:tracePt t="24078" x="768350" y="5778500"/>
          <p14:tracePt t="24096" x="777875" y="5743575"/>
          <p14:tracePt t="24111" x="803275" y="5699125"/>
          <p14:tracePt t="24128" x="863600" y="5645150"/>
          <p14:tracePt t="24144" x="1003300" y="5553075"/>
          <p14:tracePt t="24161" x="1212850" y="5407025"/>
          <p14:tracePt t="24177" x="1397000" y="5270500"/>
          <p14:tracePt t="24196" x="1663700" y="5080000"/>
          <p14:tracePt t="24213" x="1873250" y="4943475"/>
          <p14:tracePt t="24229" x="2079625" y="4813300"/>
          <p14:tracePt t="24246" x="2422525" y="4597400"/>
          <p14:tracePt t="24263" x="2641600" y="4486275"/>
          <p14:tracePt t="24280" x="3009900" y="4327525"/>
          <p14:tracePt t="24295" x="3584575" y="4054475"/>
          <p14:tracePt t="24313" x="4003675" y="3863975"/>
          <p14:tracePt t="24331" x="4600575" y="3587750"/>
          <p14:tracePt t="24347" x="5016500" y="3324225"/>
          <p14:tracePt t="24363" x="5384800" y="3101975"/>
          <p14:tracePt t="24381" x="5956300" y="2771775"/>
          <p14:tracePt t="24396" x="6340475" y="2559050"/>
          <p14:tracePt t="24413" x="6702425" y="2422525"/>
          <p14:tracePt t="24429" x="7099300" y="2308225"/>
          <p14:tracePt t="24446" x="7572375" y="2168525"/>
          <p14:tracePt t="24463" x="7861300" y="2070100"/>
          <p14:tracePt t="24478" x="8051800" y="1974850"/>
          <p14:tracePt t="24496" x="8305800" y="1844675"/>
          <p14:tracePt t="24513" x="8407400" y="1765300"/>
          <p14:tracePt t="24528" x="8493125" y="1679575"/>
          <p14:tracePt t="24544" x="8597900" y="1574800"/>
          <p14:tracePt t="24560" x="8680450" y="1517650"/>
          <p14:tracePt t="24578" x="8737600" y="1482725"/>
          <p14:tracePt t="24580" x="8756650" y="1470025"/>
          <p14:tracePt t="24594" x="8788400" y="1450975"/>
          <p14:tracePt t="24611" x="8797925" y="1441450"/>
          <p14:tracePt t="24628" x="8810625" y="1419225"/>
          <p14:tracePt t="24645" x="8810625" y="1393825"/>
          <p14:tracePt t="24661" x="8810625" y="1384300"/>
          <p14:tracePt t="24678" x="8801100" y="1368425"/>
          <p14:tracePt t="24694" x="8801100" y="1358900"/>
          <p14:tracePt t="24711" x="8797925" y="1358900"/>
          <p14:tracePt t="24727" x="8788400" y="1358900"/>
          <p14:tracePt t="24744" x="8782050" y="1358900"/>
          <p14:tracePt t="24761" x="8772525" y="1358900"/>
          <p14:tracePt t="24852" x="8766175" y="1358900"/>
          <p14:tracePt t="24932" x="8763000" y="1358900"/>
          <p14:tracePt t="24939" x="8756650" y="1358900"/>
          <p14:tracePt t="24945" x="8753475" y="1358900"/>
          <p14:tracePt t="24961" x="8743950" y="1368425"/>
          <p14:tracePt t="24977" x="8731250" y="1381125"/>
          <p14:tracePt t="24994" x="8712200" y="1390650"/>
          <p14:tracePt t="25010" x="8702675" y="1400175"/>
          <p14:tracePt t="25028" x="8693150" y="1409700"/>
          <p14:tracePt t="25044" x="8658225" y="1431925"/>
          <p14:tracePt t="25061" x="8636000" y="1450975"/>
          <p14:tracePt t="25078" x="8604250" y="1476375"/>
          <p14:tracePt t="25082" x="8591550" y="1495425"/>
          <p14:tracePt t="25095" x="8559800" y="1520825"/>
          <p14:tracePt t="25111" x="8521700" y="1546225"/>
          <p14:tracePt t="25128" x="8496300" y="1577975"/>
          <p14:tracePt t="25144" x="8451850" y="1622425"/>
          <p14:tracePt t="25161" x="8420100" y="1654175"/>
          <p14:tracePt t="25178" x="8391525" y="1698625"/>
          <p14:tracePt t="25195" x="8347075" y="1758950"/>
          <p14:tracePt t="25211" x="8334375" y="1781175"/>
          <p14:tracePt t="25228" x="8321675" y="1812925"/>
          <p14:tracePt t="25245" x="8308975" y="1828800"/>
          <p14:tracePt t="25261" x="8296275" y="1838325"/>
          <p14:tracePt t="25277" x="8296275" y="1847850"/>
          <p14:tracePt t="25294" x="8296275" y="1866900"/>
          <p14:tracePt t="25311" x="8296275" y="1876425"/>
          <p14:tracePt t="25328" x="8296275" y="1889125"/>
          <p14:tracePt t="25345" x="8286750" y="1901825"/>
          <p14:tracePt t="25361" x="8277225" y="1917700"/>
          <p14:tracePt t="25378" x="8267700" y="1933575"/>
          <p14:tracePt t="25393" x="8261350" y="1952625"/>
          <p14:tracePt t="25410" x="8261350" y="1981200"/>
          <p14:tracePt t="25428" x="8261350" y="2003425"/>
          <p14:tracePt t="25444" x="8277225" y="2051050"/>
          <p14:tracePt t="25461" x="8318500" y="2101850"/>
          <p14:tracePt t="25480" x="8401050" y="2174875"/>
          <p14:tracePt t="25495" x="8448675" y="2209800"/>
          <p14:tracePt t="25511" x="8496300" y="2241550"/>
          <p14:tracePt t="25528" x="8528050" y="2260600"/>
          <p14:tracePt t="25544" x="8562975" y="2273300"/>
          <p14:tracePt t="25560" x="8591550" y="2273300"/>
          <p14:tracePt t="25578" x="8629650" y="2263775"/>
          <p14:tracePt t="25582" x="8655050" y="2251075"/>
          <p14:tracePt t="25595" x="8686800" y="2219325"/>
          <p14:tracePt t="25611" x="8718550" y="2193925"/>
          <p14:tracePt t="25627" x="8737600" y="2168525"/>
          <p14:tracePt t="25645" x="8743950" y="2146300"/>
          <p14:tracePt t="25660" x="8740775" y="2136775"/>
          <p14:tracePt t="25677" x="8705850" y="2127250"/>
          <p14:tracePt t="25694" x="8515350" y="2092325"/>
          <p14:tracePt t="25711" x="8353425" y="2073275"/>
          <p14:tracePt t="25729" x="8054975" y="2044700"/>
          <p14:tracePt t="25745" x="7883525" y="2035175"/>
          <p14:tracePt t="25761" x="7699375" y="2025650"/>
          <p14:tracePt t="25779" x="7423150" y="2000250"/>
          <p14:tracePt t="25794" x="7219950" y="2000250"/>
          <p14:tracePt t="25810" x="7004050" y="2000250"/>
          <p14:tracePt t="25828" x="6673850" y="2000250"/>
          <p14:tracePt t="25844" x="6505575" y="2000250"/>
          <p14:tracePt t="25861" x="6365875" y="2000250"/>
          <p14:tracePt t="25879" x="6238875" y="2000250"/>
          <p14:tracePt t="25894" x="6188075" y="2000250"/>
          <p14:tracePt t="25911" x="6165850" y="2000250"/>
          <p14:tracePt t="25929" x="6149975" y="2000250"/>
          <p14:tracePt t="25945" x="6149975" y="1990725"/>
          <p14:tracePt t="25961" x="6153150" y="1981200"/>
          <p14:tracePt t="25978" x="6184900" y="1930400"/>
          <p14:tracePt t="25995" x="6242050" y="1885950"/>
          <p14:tracePt t="26012" x="6334125" y="1828800"/>
          <p14:tracePt t="26028" x="6540500" y="1736725"/>
          <p14:tracePt t="26045" x="6673850" y="1685925"/>
          <p14:tracePt t="26061" x="6794500" y="1651000"/>
          <p14:tracePt t="26078" x="6953250" y="1600200"/>
          <p14:tracePt t="26094" x="7016750" y="1584325"/>
          <p14:tracePt t="26110" x="7054850" y="1571625"/>
          <p14:tracePt t="26128" x="7077075" y="1555750"/>
          <p14:tracePt t="26144" x="7086600" y="1543050"/>
          <p14:tracePt t="26160" x="7102475" y="1536700"/>
          <p14:tracePt t="26178" x="7112000" y="1536700"/>
          <p14:tracePt t="26229" x="7108825" y="1536700"/>
          <p14:tracePt t="26236" x="7105650" y="1536700"/>
          <p14:tracePt t="26244" x="7092950" y="1539875"/>
          <p14:tracePt t="26261" x="7083425" y="1555750"/>
          <p14:tracePt t="26278" x="7070725" y="1568450"/>
          <p14:tracePt t="26294" x="7064375" y="1577975"/>
          <p14:tracePt t="26311" x="7064375" y="1587500"/>
          <p14:tracePt t="26328" x="7092950" y="1638300"/>
          <p14:tracePt t="26344" x="7153275" y="1698625"/>
          <p14:tracePt t="26361" x="7267575" y="1787525"/>
          <p14:tracePt t="26378" x="7480300" y="1924050"/>
          <p14:tracePt t="26394" x="7607300" y="2044700"/>
          <p14:tracePt t="26411" x="7769225" y="2187575"/>
          <p14:tracePt t="26427" x="7966075" y="2409825"/>
          <p14:tracePt t="26446" x="8086725" y="2571750"/>
          <p14:tracePt t="26463" x="8226425" y="2790825"/>
          <p14:tracePt t="26478" x="8286750" y="2905125"/>
          <p14:tracePt t="26495" x="8328025" y="3003550"/>
          <p14:tracePt t="26511" x="8343900" y="3089275"/>
          <p14:tracePt t="26527" x="8347075" y="3200400"/>
          <p14:tracePt t="26544" x="8328025" y="3254375"/>
          <p14:tracePt t="26560" x="8270875" y="3324225"/>
          <p14:tracePt t="26578" x="8112125" y="3457575"/>
          <p14:tracePt t="26595" x="7956550" y="3530600"/>
          <p14:tracePt t="26599" x="7861300" y="3559175"/>
          <p14:tracePt t="26611" x="7769225" y="3584575"/>
          <p14:tracePt t="26628" x="7442200" y="3654425"/>
          <p14:tracePt t="26644" x="7248525" y="3663950"/>
          <p14:tracePt t="26660" x="7045325" y="3663950"/>
          <p14:tracePt t="26677" x="6711950" y="3638550"/>
          <p14:tracePt t="26694" x="6473825" y="3609975"/>
          <p14:tracePt t="26710" x="6229350" y="3559175"/>
          <p14:tracePt t="26727" x="5905500" y="3514725"/>
          <p14:tracePt t="26744" x="5721350" y="3476625"/>
          <p14:tracePt t="26760" x="5568950" y="3448050"/>
          <p14:tracePt t="26777" x="5422900" y="3406775"/>
          <p14:tracePt t="26794" x="5365750" y="3394075"/>
          <p14:tracePt t="26811" x="5327650" y="3381375"/>
          <p14:tracePt t="26827" x="5311775" y="3375025"/>
          <p14:tracePt t="26844" x="5308600" y="3362325"/>
          <p14:tracePt t="26861" x="5308600" y="3352800"/>
          <p14:tracePt t="26878" x="5422900" y="3308350"/>
          <p14:tracePt t="26894" x="5565775" y="3263900"/>
          <p14:tracePt t="26911" x="5715000" y="3244850"/>
          <p14:tracePt t="26928" x="5924550" y="3238500"/>
          <p14:tracePt t="26943" x="6026150" y="3238500"/>
          <p14:tracePt t="26961" x="6143625" y="3238500"/>
          <p14:tracePt t="26977" x="6292850" y="3238500"/>
          <p14:tracePt t="26994" x="6375400" y="3241675"/>
          <p14:tracePt t="27012" x="6457950" y="3248025"/>
          <p14:tracePt t="27028" x="6473825" y="3248025"/>
          <p14:tracePt t="27044" x="6483350" y="3248025"/>
          <p14:tracePt t="27077" x="6419850" y="3248025"/>
          <p14:tracePt t="27094" x="6261100" y="3248025"/>
          <p14:tracePt t="27111" x="6022975" y="3241675"/>
          <p14:tracePt t="27127" x="5680075" y="3213100"/>
          <p14:tracePt t="27144" x="5435600" y="3175000"/>
          <p14:tracePt t="27162" x="5159375" y="3127375"/>
          <p14:tracePt t="27178" x="4981575" y="3082925"/>
          <p14:tracePt t="27194" x="4851400" y="3057525"/>
          <p14:tracePt t="27211" x="4695825" y="3032125"/>
          <p14:tracePt t="27227" x="4635500" y="3032125"/>
          <p14:tracePt t="27243" x="4600575" y="3032125"/>
          <p14:tracePt t="27260" x="4584700" y="3032125"/>
          <p14:tracePt t="27277" x="4575175" y="3032125"/>
          <p14:tracePt t="27294" x="4584700" y="3032125"/>
          <p14:tracePt t="27312" x="4762500" y="3054350"/>
          <p14:tracePt t="27328" x="4978400" y="3070225"/>
          <p14:tracePt t="27344" x="5222875" y="3111500"/>
          <p14:tracePt t="27362" x="5575300" y="3140075"/>
          <p14:tracePt t="27378" x="5813425" y="3149600"/>
          <p14:tracePt t="27394" x="6051550" y="3149600"/>
          <p14:tracePt t="27412" x="6508750" y="3130550"/>
          <p14:tracePt t="27428" x="6873875" y="3070225"/>
          <p14:tracePt t="27445" x="7188200" y="3016250"/>
          <p14:tracePt t="27462" x="7559675" y="2911475"/>
          <p14:tracePt t="27478" x="7693025" y="2847975"/>
          <p14:tracePt t="27494" x="7756525" y="2784475"/>
          <p14:tracePt t="27510" x="7797800" y="2682875"/>
          <p14:tracePt t="27527" x="7791450" y="2530475"/>
          <p14:tracePt t="27544" x="7721600" y="2406650"/>
          <p14:tracePt t="27562" x="7597775" y="2238375"/>
          <p14:tracePt t="27578" x="7521575" y="2155825"/>
          <p14:tracePt t="27594" x="7458075" y="2082800"/>
          <p14:tracePt t="27611" x="7372350" y="2000250"/>
          <p14:tracePt t="27627" x="7312025" y="1936750"/>
          <p14:tracePt t="27643" x="7264400" y="1911350"/>
          <p14:tracePt t="27662" x="7178675" y="1866900"/>
          <p14:tracePt t="27678" x="7143750" y="1854200"/>
          <p14:tracePt t="27694" x="7112000" y="1854200"/>
          <p14:tracePt t="27711" x="7092950" y="1854200"/>
          <p14:tracePt t="27727" x="7083425" y="1854200"/>
          <p14:tracePt t="27744" x="7067550" y="1854200"/>
          <p14:tracePt t="27761" x="7051675" y="1851025"/>
          <p14:tracePt t="27777" x="7042150" y="1841500"/>
          <p14:tracePt t="27794" x="7032625" y="1825625"/>
          <p14:tracePt t="27812" x="7016750" y="1800225"/>
          <p14:tracePt t="27828" x="7016750" y="1784350"/>
          <p14:tracePt t="27844" x="7029450" y="1762125"/>
          <p14:tracePt t="27860" x="7105650" y="1736725"/>
          <p14:tracePt t="27877" x="7210425" y="1727200"/>
          <p14:tracePt t="27893" x="7283450" y="1727200"/>
          <p14:tracePt t="27911" x="7372350" y="1752600"/>
          <p14:tracePt t="27928" x="7432675" y="1797050"/>
          <p14:tracePt t="27944" x="7515225" y="1873250"/>
          <p14:tracePt t="27961" x="7670800" y="1993900"/>
          <p14:tracePt t="27978" x="7788275" y="2092325"/>
          <p14:tracePt t="27994" x="7947025" y="2216150"/>
          <p14:tracePt t="28010" x="8207375" y="2406650"/>
          <p14:tracePt t="28028" x="8312150" y="2495550"/>
          <p14:tracePt t="28044" x="8385175" y="2559050"/>
          <p14:tracePt t="28061" x="8474075" y="2635250"/>
          <p14:tracePt t="28078" x="8499475" y="2667000"/>
          <p14:tracePt t="28094" x="8518525" y="2689225"/>
          <p14:tracePt t="28111" x="8531225" y="2705100"/>
          <p14:tracePt t="28128" x="8531225" y="2720975"/>
          <p14:tracePt t="28160" x="8531225" y="2708275"/>
          <p14:tracePt t="28177" x="8518525" y="2676525"/>
          <p14:tracePt t="28193" x="8474075" y="2609850"/>
          <p14:tracePt t="28211" x="8366125" y="2413000"/>
          <p14:tracePt t="28228" x="8277225" y="2286000"/>
          <p14:tracePt t="28244" x="8191500" y="2203450"/>
          <p14:tracePt t="28261" x="8064500" y="2085975"/>
          <p14:tracePt t="28278" x="8023225" y="2035175"/>
          <p14:tracePt t="28294" x="7972425" y="2000250"/>
          <p14:tracePt t="28311" x="7877175" y="1949450"/>
          <p14:tracePt t="28327" x="7813675" y="1933575"/>
          <p14:tracePt t="28344" x="7750175" y="1920875"/>
          <p14:tracePt t="28361" x="7680325" y="1920875"/>
          <p14:tracePt t="28378" x="7635875" y="1920875"/>
          <p14:tracePt t="28394" x="7600950" y="1924050"/>
          <p14:tracePt t="28411" x="7550150" y="1939925"/>
          <p14:tracePt t="28427" x="7518400" y="1952625"/>
          <p14:tracePt t="28444" x="7508875" y="1968500"/>
          <p14:tracePt t="28461" x="7493000" y="2003425"/>
          <p14:tracePt t="28477" x="7486650" y="2035175"/>
          <p14:tracePt t="28493" x="7486650" y="2063750"/>
          <p14:tracePt t="28511" x="7512050" y="2174875"/>
          <p14:tracePt t="28527" x="7562850" y="2263775"/>
          <p14:tracePt t="28544" x="7620000" y="2355850"/>
          <p14:tracePt t="28560" x="7832725" y="2514600"/>
          <p14:tracePt t="28577" x="7959725" y="2603500"/>
          <p14:tracePt t="28593" x="8074025" y="2673350"/>
          <p14:tracePt t="28611" x="8223250" y="2740025"/>
          <p14:tracePt t="28628" x="8286750" y="2752725"/>
          <p14:tracePt t="28631" x="8305800" y="2752725"/>
          <p14:tracePt t="28644" x="8324850" y="2752725"/>
          <p14:tracePt t="28661" x="8343900" y="2746375"/>
          <p14:tracePt t="28678" x="8353425" y="2736850"/>
          <p14:tracePt t="28694" x="8369300" y="2720975"/>
          <p14:tracePt t="28710" x="8369300" y="2673350"/>
          <p14:tracePt t="28727" x="8353425" y="2635250"/>
          <p14:tracePt t="28745" x="8318500" y="2549525"/>
          <p14:tracePt t="28761" x="8280400" y="2482850"/>
          <p14:tracePt t="28778" x="8251825" y="2425700"/>
          <p14:tracePt t="28796" x="8207375" y="2381250"/>
          <p14:tracePt t="28811" x="8181975" y="2349500"/>
          <p14:tracePt t="28827" x="8153400" y="2330450"/>
          <p14:tracePt t="28843" x="8121650" y="2320925"/>
          <p14:tracePt t="28861" x="8010525" y="2289175"/>
          <p14:tracePt t="28877" x="7934325" y="2276475"/>
          <p14:tracePt t="28895" x="7854950" y="2270125"/>
          <p14:tracePt t="28911" x="7810500" y="2270125"/>
          <p14:tracePt t="28928" x="7775575" y="2270125"/>
          <p14:tracePt t="28945" x="7727950" y="2270125"/>
          <p14:tracePt t="28961" x="7689850" y="2270125"/>
          <p14:tracePt t="28977" x="7654925" y="2270125"/>
          <p14:tracePt t="28993" x="7626350" y="2270125"/>
          <p14:tracePt t="29010" x="7591425" y="2276475"/>
          <p14:tracePt t="29028" x="7575550" y="2276475"/>
          <p14:tracePt t="29045" x="7559675" y="2276475"/>
          <p14:tracePt t="29061" x="7556500" y="2276475"/>
          <p14:tracePt t="29095" x="7594600" y="2273300"/>
          <p14:tracePt t="29111" x="7632700" y="2266950"/>
          <p14:tracePt t="29127" x="7677150" y="2260600"/>
          <p14:tracePt t="29144" x="7753350" y="2260600"/>
          <p14:tracePt t="29161" x="7813675" y="2254250"/>
          <p14:tracePt t="29178" x="7877175" y="2247900"/>
          <p14:tracePt t="29195" x="7953375" y="2247900"/>
          <p14:tracePt t="29211" x="7975600" y="2247900"/>
          <p14:tracePt t="29228" x="7985125" y="2247900"/>
          <p14:tracePt t="29244" x="7991475" y="2247900"/>
          <p14:tracePt t="29273" x="7988300" y="2247900"/>
          <p14:tracePt t="29280" x="7985125" y="2247900"/>
          <p14:tracePt t="29294" x="7962900" y="2247900"/>
          <p14:tracePt t="29310" x="7940675" y="2247900"/>
          <p14:tracePt t="29328" x="7912100" y="2247900"/>
          <p14:tracePt t="29344" x="7877175" y="2247900"/>
          <p14:tracePt t="29361" x="7848600" y="2247900"/>
          <p14:tracePt t="29378" x="7839075" y="2247900"/>
          <p14:tracePt t="29394" x="7823200" y="2247900"/>
          <p14:tracePt t="29410" x="7813675" y="2247900"/>
          <p14:tracePt t="29427" x="7800975" y="2247900"/>
          <p14:tracePt t="29460" x="7816850" y="2247900"/>
          <p14:tracePt t="29478" x="7848600" y="2247900"/>
          <p14:tracePt t="29495" x="7918450" y="2257425"/>
          <p14:tracePt t="29511" x="7966075" y="2292350"/>
          <p14:tracePt t="29527" x="7994650" y="2346325"/>
          <p14:tracePt t="29543" x="8026400" y="2505075"/>
          <p14:tracePt t="29560" x="7994650" y="2657475"/>
          <p14:tracePt t="29577" x="7918450" y="2822575"/>
          <p14:tracePt t="29594" x="7743825" y="3038475"/>
          <p14:tracePt t="29611" x="7512050" y="3244850"/>
          <p14:tracePt t="29630" x="6832600" y="3702050"/>
          <p14:tracePt t="29645" x="6257925" y="4060825"/>
          <p14:tracePt t="29663" x="5572125" y="4454525"/>
          <p14:tracePt t="29667" x="5181600" y="4673600"/>
          <p14:tracePt t="29680" x="4438650" y="5038725"/>
          <p14:tracePt t="29696" x="3676650" y="5349875"/>
          <p14:tracePt t="29711" x="3076575" y="5613400"/>
          <p14:tracePt t="29729" x="2393950" y="5832475"/>
          <p14:tracePt t="29746" x="2124075" y="5899150"/>
          <p14:tracePt t="29762" x="1997075" y="5924550"/>
          <p14:tracePt t="29778" x="1949450" y="5924550"/>
          <p14:tracePt t="30001" x="1876425" y="5889625"/>
          <p14:tracePt t="30009" x="1758950" y="5851525"/>
          <p14:tracePt t="30015" x="1631950" y="5797550"/>
          <p14:tracePt t="30027" x="1524000" y="5759450"/>
          <p14:tracePt t="30044" x="1206500" y="5613400"/>
          <p14:tracePt t="30061" x="1003300" y="5527675"/>
          <p14:tracePt t="30078" x="774700" y="5429250"/>
          <p14:tracePt t="30094" x="644525" y="5375275"/>
          <p14:tracePt t="30110" x="508000" y="5311775"/>
          <p14:tracePt t="30127" x="419100" y="5270500"/>
          <p14:tracePt t="30144" x="342900" y="5229225"/>
          <p14:tracePt t="30160" x="311150" y="5197475"/>
          <p14:tracePt t="30178" x="288925" y="5187950"/>
          <p14:tracePt t="30194" x="282575" y="5172075"/>
          <p14:tracePt t="30211" x="285750" y="5162550"/>
          <p14:tracePt t="30227" x="314325" y="5146675"/>
          <p14:tracePt t="30244" x="387350" y="5140325"/>
          <p14:tracePt t="30260" x="438150" y="5140325"/>
          <p14:tracePt t="30277" x="473075" y="5143500"/>
          <p14:tracePt t="30294" x="539750" y="5168900"/>
          <p14:tracePt t="30311" x="577850" y="5181600"/>
          <p14:tracePt t="30329" x="631825" y="5200650"/>
          <p14:tracePt t="30344" x="669925" y="5210175"/>
          <p14:tracePt t="30361" x="717550" y="5226050"/>
          <p14:tracePt t="30378" x="774700" y="5245100"/>
          <p14:tracePt t="30394" x="796925" y="5251450"/>
          <p14:tracePt t="30410" x="806450" y="5254625"/>
          <p14:tracePt t="30427" x="822325" y="5260975"/>
          <p14:tracePt t="30444" x="831850" y="5264150"/>
          <p14:tracePt t="30461" x="831850" y="5270500"/>
          <p14:tracePt t="30477" x="831850" y="528637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www.ayurvediccommunity.com/Ayurvedic_photo%5CSorghum%20vulgare3.jpg"/>
          <p:cNvPicPr>
            <a:picLocks noChangeAspect="1" noChangeArrowheads="1"/>
          </p:cNvPicPr>
          <p:nvPr/>
        </p:nvPicPr>
        <p:blipFill>
          <a:blip r:embed="rId4">
            <a:extLst>
              <a:ext uri="{28A0092B-C50C-407E-A947-70E740481C1C}">
                <a14:useLocalDpi xmlns:a14="http://schemas.microsoft.com/office/drawing/2010/main" val="0"/>
              </a:ext>
            </a:extLst>
          </a:blip>
          <a:srcRect l="11441" r="9618" b="12122"/>
          <a:stretch>
            <a:fillRect/>
          </a:stretch>
        </p:blipFill>
        <p:spPr bwMode="auto">
          <a:xfrm>
            <a:off x="0" y="1071563"/>
            <a:ext cx="62896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ChangeArrowheads="1"/>
          </p:cNvSpPr>
          <p:nvPr/>
        </p:nvSpPr>
        <p:spPr bwMode="auto">
          <a:xfrm>
            <a:off x="2143125" y="0"/>
            <a:ext cx="428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Pennisetum typhoides, </a:t>
            </a:r>
            <a:r>
              <a:rPr lang="fr-FR" altLang="fr-FR" sz="2800" i="1"/>
              <a:t>illan</a:t>
            </a:r>
          </a:p>
        </p:txBody>
      </p:sp>
      <p:pic>
        <p:nvPicPr>
          <p:cNvPr id="87044" name="Picture 4" descr="http://karagroproducts.com/wp-content/uploads/2011/10/millet-baj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825" y="785813"/>
            <a:ext cx="36861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571"/>
    </mc:Choice>
    <mc:Fallback>
      <p:transition spd="slow" advTm="39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66" x="787400" y="5273675"/>
          <p14:tracePt t="3673" x="704850" y="5257800"/>
          <p14:tracePt t="3685" x="622300" y="5238750"/>
          <p14:tracePt t="3703" x="352425" y="5162550"/>
          <p14:tracePt t="3720" x="130175" y="5095875"/>
          <p14:tracePt t="4401" x="66675" y="2863850"/>
          <p14:tracePt t="4408" x="168275" y="2781300"/>
          <p14:tracePt t="4423" x="406400" y="2619375"/>
          <p14:tracePt t="4436" x="682625" y="2447925"/>
          <p14:tracePt t="4457" x="946150" y="2295525"/>
          <p14:tracePt t="4474" x="1127125" y="2203450"/>
          <p14:tracePt t="4493" x="1301750" y="2105025"/>
          <p14:tracePt t="4519" x="1444625" y="2022475"/>
          <p14:tracePt t="4552" x="1603375" y="1898650"/>
          <p14:tracePt t="4569" x="1644650" y="1873250"/>
          <p14:tracePt t="4586" x="1679575" y="1851025"/>
          <p14:tracePt t="4603" x="1708150" y="1838325"/>
          <p14:tracePt t="4619" x="1724025" y="1825625"/>
          <p14:tracePt t="4636" x="1774825" y="1803400"/>
          <p14:tracePt t="4653" x="1828800" y="1787525"/>
          <p14:tracePt t="4670" x="1876425" y="1774825"/>
          <p14:tracePt t="4686" x="1936750" y="1768475"/>
          <p14:tracePt t="4703" x="1968500" y="1768475"/>
          <p14:tracePt t="5030" x="1997075" y="1787525"/>
          <p14:tracePt t="5037" x="2025650" y="1809750"/>
          <p14:tracePt t="5053" x="2101850" y="1841500"/>
          <p14:tracePt t="5069" x="2200275" y="1825625"/>
          <p14:tracePt t="5087" x="2371725" y="1758950"/>
          <p14:tracePt t="5119" x="2622550" y="1568450"/>
          <p14:tracePt t="5153" x="2927350" y="1343025"/>
          <p14:tracePt t="5172" x="3006725" y="1285875"/>
          <p14:tracePt t="5188" x="3028950" y="1273175"/>
          <p14:tracePt t="5203" x="3060700" y="1260475"/>
          <p14:tracePt t="5220" x="3076575" y="1257300"/>
          <p14:tracePt t="5236" x="3108325" y="1241425"/>
          <p14:tracePt t="5252" x="3124200" y="1235075"/>
          <p14:tracePt t="5269" x="3146425" y="1222375"/>
          <p14:tracePt t="5285" x="3190875" y="1206500"/>
          <p14:tracePt t="5302" x="3219450" y="1200150"/>
          <p14:tracePt t="5319" x="3235325" y="1187450"/>
          <p14:tracePt t="5335" x="3251200" y="1171575"/>
          <p14:tracePt t="5352" x="3279775" y="1165225"/>
          <p14:tracePt t="5369" x="3302000" y="1158875"/>
          <p14:tracePt t="5386" x="3359150" y="1143000"/>
          <p14:tracePt t="5403" x="3425825" y="1120775"/>
          <p14:tracePt t="5420" x="3514725" y="1098550"/>
          <p14:tracePt t="5436" x="3559175" y="1085850"/>
          <p14:tracePt t="5452" x="3597275" y="1060450"/>
          <p14:tracePt t="5470" x="3663950" y="1028700"/>
          <p14:tracePt t="5486" x="3711575" y="1000125"/>
          <p14:tracePt t="5503" x="3768725" y="965200"/>
          <p14:tracePt t="5520" x="3867150" y="914400"/>
          <p14:tracePt t="5536" x="3924300" y="885825"/>
          <p14:tracePt t="5552" x="3981450" y="857250"/>
          <p14:tracePt t="5570" x="4044950" y="819150"/>
          <p14:tracePt t="5587" x="4092575" y="793750"/>
          <p14:tracePt t="5603" x="4140200" y="765175"/>
          <p14:tracePt t="5620" x="4184650" y="739775"/>
          <p14:tracePt t="5637" x="4206875" y="717550"/>
          <p14:tracePt t="5653" x="4238625" y="704850"/>
          <p14:tracePt t="5670" x="4279900" y="685800"/>
          <p14:tracePt t="5685" x="4311650" y="673100"/>
          <p14:tracePt t="5702" x="4333875" y="666750"/>
          <p14:tracePt t="5720" x="4362450" y="666750"/>
          <p14:tracePt t="5735" x="4371975" y="666750"/>
          <p14:tracePt t="5752" x="4381500" y="657225"/>
          <p14:tracePt t="5770" x="4400550" y="657225"/>
          <p14:tracePt t="5786" x="4410075" y="657225"/>
          <p14:tracePt t="5803" x="4422775" y="650875"/>
          <p14:tracePt t="5819" x="4435475" y="650875"/>
          <p14:tracePt t="5835" x="4441825" y="650875"/>
          <p14:tracePt t="5900" x="4451350" y="650875"/>
          <p14:tracePt t="6192" x="4508500" y="704850"/>
          <p14:tracePt t="6199" x="4584700" y="781050"/>
          <p14:tracePt t="6207" x="4670425" y="857250"/>
          <p14:tracePt t="6220" x="4838700" y="971550"/>
          <p14:tracePt t="6237" x="4943475" y="1060450"/>
          <p14:tracePt t="6253" x="5029200" y="1133475"/>
          <p14:tracePt t="6269" x="5165725" y="1270000"/>
          <p14:tracePt t="6302" x="5349875" y="1406525"/>
          <p14:tracePt t="6335" x="5553075" y="1543050"/>
          <p14:tracePt t="6355" x="5676900" y="1625600"/>
          <p14:tracePt t="6369" x="5743575" y="1663700"/>
          <p14:tracePt t="6386" x="5781675" y="1695450"/>
          <p14:tracePt t="6403" x="5829300" y="1720850"/>
          <p14:tracePt t="6419" x="5927725" y="1787525"/>
          <p14:tracePt t="6435" x="6016625" y="1822450"/>
          <p14:tracePt t="6453" x="6105525" y="1870075"/>
          <p14:tracePt t="6470" x="6203950" y="1924050"/>
          <p14:tracePt t="6486" x="6232525" y="1933575"/>
          <p14:tracePt t="6503" x="6270625" y="1946275"/>
          <p14:tracePt t="6520" x="6346825" y="1987550"/>
          <p14:tracePt t="6535" x="6413500" y="2019300"/>
          <p14:tracePt t="6553" x="6492875" y="2066925"/>
          <p14:tracePt t="6569" x="6591300" y="2117725"/>
          <p14:tracePt t="6586" x="6648450" y="2155825"/>
          <p14:tracePt t="6603" x="6686550" y="2181225"/>
          <p14:tracePt t="6620" x="6769100" y="2222500"/>
          <p14:tracePt t="6636" x="6813550" y="2235200"/>
          <p14:tracePt t="6653" x="6858000" y="2247900"/>
          <p14:tracePt t="6669" x="6918325" y="2273300"/>
          <p14:tracePt t="6685" x="6940550" y="2286000"/>
          <p14:tracePt t="6702" x="6972300" y="2305050"/>
          <p14:tracePt t="6719" x="7000875" y="2327275"/>
          <p14:tracePt t="6736" x="7016750" y="2336800"/>
          <p14:tracePt t="6753" x="7023100" y="2336800"/>
          <p14:tracePt t="6770" x="7026275" y="2336800"/>
          <p14:tracePt t="6826" x="7032625" y="2336800"/>
          <p14:tracePt t="6855" x="7032625" y="2343150"/>
          <p14:tracePt t="7104" x="7029450" y="2343150"/>
          <p14:tracePt t="7126" x="7026275" y="2343150"/>
          <p14:tracePt t="7133" x="7013575" y="2343150"/>
          <p14:tracePt t="7154" x="7000875" y="2343150"/>
          <p14:tracePt t="7186" x="6985000" y="2343150"/>
          <p14:tracePt t="7203" x="6981825" y="2343150"/>
          <p14:tracePt t="7219" x="6975475" y="2343150"/>
          <p14:tracePt t="7236" x="6965950" y="2343150"/>
          <p14:tracePt t="7253" x="6959600" y="2343150"/>
          <p14:tracePt t="7269" x="6956425" y="2343150"/>
          <p14:tracePt t="7286" x="6946900" y="2352675"/>
          <p14:tracePt t="7303" x="6931025" y="2368550"/>
          <p14:tracePt t="7319" x="6915150" y="2384425"/>
          <p14:tracePt t="7336" x="6905625" y="2400300"/>
          <p14:tracePt t="7352" x="6892925" y="2441575"/>
          <p14:tracePt t="7368" x="6892925" y="2451100"/>
          <p14:tracePt t="7385" x="6892925" y="2466975"/>
          <p14:tracePt t="7403" x="6892925" y="2479675"/>
          <p14:tracePt t="7418" x="6892925" y="2495550"/>
          <p14:tracePt t="7435" x="6892925" y="2505075"/>
          <p14:tracePt t="7453" x="6896100" y="2520950"/>
          <p14:tracePt t="7469" x="6911975" y="2530475"/>
          <p14:tracePt t="7485" x="6950075" y="2549525"/>
          <p14:tracePt t="7502" x="7004050" y="2562225"/>
          <p14:tracePt t="7518" x="7032625" y="2562225"/>
          <p14:tracePt t="7535" x="7064375" y="2562225"/>
          <p14:tracePt t="7552" x="7089775" y="2562225"/>
          <p14:tracePt t="7568" x="7112000" y="2552700"/>
          <p14:tracePt t="7586" x="7137400" y="2536825"/>
          <p14:tracePt t="7602" x="7172325" y="2517775"/>
          <p14:tracePt t="7618" x="7181850" y="2508250"/>
          <p14:tracePt t="7636" x="7191375" y="2498725"/>
          <p14:tracePt t="7652" x="7210425" y="2492375"/>
          <p14:tracePt t="7669" x="7216775" y="2482850"/>
          <p14:tracePt t="7703" x="7216775" y="2476500"/>
          <p14:tracePt t="7719" x="7223125" y="2476500"/>
          <p14:tracePt t="7736" x="7232650" y="2476500"/>
          <p14:tracePt t="7752" x="7245350" y="2476500"/>
          <p14:tracePt t="7769" x="7277100" y="2492375"/>
          <p14:tracePt t="7786" x="7299325" y="2501900"/>
          <p14:tracePt t="7803" x="7340600" y="2527300"/>
          <p14:tracePt t="7819" x="7388225" y="2562225"/>
          <p14:tracePt t="7836" x="7435850" y="2587625"/>
          <p14:tracePt t="7852" x="7578725" y="2689225"/>
          <p14:tracePt t="7868" x="7651750" y="2746375"/>
          <p14:tracePt t="7886" x="7712075" y="2790825"/>
          <p14:tracePt t="7902" x="7731125" y="2813050"/>
          <p14:tracePt t="7919" x="7743825" y="2822575"/>
          <p14:tracePt t="7936" x="7747000" y="2825750"/>
          <p14:tracePt t="8024" x="7747000" y="2819400"/>
          <p14:tracePt t="8031" x="7747000" y="2816225"/>
          <p14:tracePt t="8038" x="7747000" y="2809875"/>
          <p14:tracePt t="8052" x="7747000" y="2800350"/>
          <p14:tracePt t="8069" x="7747000" y="2778125"/>
          <p14:tracePt t="8086" x="7737475" y="2755900"/>
          <p14:tracePt t="8103" x="7721600" y="2727325"/>
          <p14:tracePt t="8119" x="7718425" y="2717800"/>
          <p14:tracePt t="8136" x="7718425" y="2708275"/>
          <p14:tracePt t="8152" x="7696200" y="2692400"/>
          <p14:tracePt t="8169" x="7686675" y="2676525"/>
          <p14:tracePt t="8186" x="7677150" y="2667000"/>
          <p14:tracePt t="8203" x="7639050" y="2632075"/>
          <p14:tracePt t="8218" x="7616825" y="2600325"/>
          <p14:tracePt t="8236" x="7597775" y="2578100"/>
          <p14:tracePt t="8252" x="7566025" y="2533650"/>
          <p14:tracePt t="8269" x="7556500" y="2517775"/>
          <p14:tracePt t="8286" x="7543800" y="2501900"/>
          <p14:tracePt t="8302" x="7524750" y="2486025"/>
          <p14:tracePt t="8319" x="7515225" y="2476500"/>
          <p14:tracePt t="8337" x="7499350" y="2466975"/>
          <p14:tracePt t="8352" x="7489825" y="2466975"/>
          <p14:tracePt t="8369" x="7473950" y="2466975"/>
          <p14:tracePt t="8386" x="7461250" y="2466975"/>
          <p14:tracePt t="8402" x="7419975" y="2466975"/>
          <p14:tracePt t="8418" x="7397750" y="2466975"/>
          <p14:tracePt t="8436" x="7388225" y="2466975"/>
          <p14:tracePt t="8452" x="7369175" y="2466975"/>
          <p14:tracePt t="8469" x="7356475" y="2466975"/>
          <p14:tracePt t="8487" x="7343775" y="2466975"/>
          <p14:tracePt t="8502" x="7337425" y="2466975"/>
          <p14:tracePt t="8519" x="7334250" y="2466975"/>
          <p14:tracePt t="8536" x="7318375" y="2466975"/>
          <p14:tracePt t="8616" x="7312025" y="2466975"/>
          <p14:tracePt t="8623" x="7312025" y="2470150"/>
          <p14:tracePt t="8637" x="7308850" y="2479675"/>
          <p14:tracePt t="8652" x="7308850" y="2489200"/>
          <p14:tracePt t="8669" x="7302500" y="2498725"/>
          <p14:tracePt t="8686" x="7299325" y="2517775"/>
          <p14:tracePt t="8702" x="7299325" y="2527300"/>
          <p14:tracePt t="8719" x="7292975" y="2533650"/>
          <p14:tracePt t="8774" x="7292975" y="2536825"/>
          <p14:tracePt t="8781" x="7292975" y="2543175"/>
          <p14:tracePt t="8788" x="7289800" y="2543175"/>
          <p14:tracePt t="8803" x="7289800" y="2559050"/>
          <p14:tracePt t="8819" x="7289800" y="2562225"/>
          <p14:tracePt t="8836" x="7283450" y="2578100"/>
          <p14:tracePt t="8852" x="7283450" y="2587625"/>
          <p14:tracePt t="8869" x="7283450" y="2590800"/>
          <p14:tracePt t="8886" x="7280275" y="2597150"/>
          <p14:tracePt t="8919" x="7280275" y="2606675"/>
          <p14:tracePt t="8937" x="7267575" y="2613025"/>
          <p14:tracePt t="8953" x="7267575" y="2622550"/>
          <p14:tracePt t="8969" x="7267575" y="2632075"/>
          <p14:tracePt t="8986" x="7264400" y="2644775"/>
          <p14:tracePt t="9045" x="7264400" y="2657475"/>
          <p14:tracePt t="9137" x="7264400" y="2660650"/>
          <p14:tracePt t="9152" x="7264400" y="2667000"/>
          <p14:tracePt t="9229" x="7277100" y="2667000"/>
          <p14:tracePt t="9237" x="7280275" y="2667000"/>
          <p14:tracePt t="9252" x="7289800" y="2667000"/>
          <p14:tracePt t="9268" x="7299325" y="2667000"/>
          <p14:tracePt t="9285" x="7315200" y="2667000"/>
          <p14:tracePt t="9303" x="7331075" y="2667000"/>
          <p14:tracePt t="9319" x="7340600" y="2667000"/>
          <p14:tracePt t="9336" x="7353300" y="2667000"/>
          <p14:tracePt t="9353" x="7362825" y="2667000"/>
          <p14:tracePt t="9369" x="7385050" y="2667000"/>
          <p14:tracePt t="9386" x="7404100" y="2667000"/>
          <p14:tracePt t="9402" x="7426325" y="2667000"/>
          <p14:tracePt t="9418" x="7435850" y="2667000"/>
          <p14:tracePt t="9436" x="7458075" y="2667000"/>
          <p14:tracePt t="9453" x="7467600" y="2667000"/>
          <p14:tracePt t="9469" x="7480300" y="2667000"/>
          <p14:tracePt t="9486" x="7496175" y="2667000"/>
          <p14:tracePt t="9503" x="7505700" y="2667000"/>
          <p14:tracePt t="9519" x="7515225" y="2667000"/>
          <p14:tracePt t="9535" x="7537450" y="2667000"/>
          <p14:tracePt t="9552" x="7550150" y="2667000"/>
          <p14:tracePt t="9569" x="7559675" y="2667000"/>
          <p14:tracePt t="9586" x="7581900" y="2667000"/>
          <p14:tracePt t="9603" x="7591425" y="2667000"/>
          <p14:tracePt t="9619" x="7607300" y="2663825"/>
          <p14:tracePt t="9624" x="7610475" y="2660650"/>
          <p14:tracePt t="9636" x="7632700" y="2660650"/>
          <p14:tracePt t="9653" x="7642225" y="2647950"/>
          <p14:tracePt t="9668" x="7651750" y="2644775"/>
          <p14:tracePt t="9685" x="7667625" y="2644775"/>
          <p14:tracePt t="9702" x="7683500" y="2638425"/>
          <p14:tracePt t="9719" x="7686675" y="2638425"/>
          <p14:tracePt t="9758" x="7693025" y="2638425"/>
          <p14:tracePt t="10099" x="7623175" y="2603500"/>
          <p14:tracePt t="10106" x="7512050" y="2530475"/>
          <p14:tracePt t="10118" x="7378700" y="2466975"/>
          <p14:tracePt t="10153" x="6699250" y="2181225"/>
          <p14:tracePt t="10186" x="6057900" y="2079625"/>
          <p14:tracePt t="10205" x="5730875" y="2070100"/>
          <p14:tracePt t="10221" x="5568950" y="2051050"/>
          <p14:tracePt t="10235" x="5403850" y="2022475"/>
          <p14:tracePt t="10252" x="5232400" y="2006600"/>
          <p14:tracePt t="10269" x="4987925" y="1978025"/>
          <p14:tracePt t="10286" x="4826000" y="1962150"/>
          <p14:tracePt t="10303" x="4695825" y="1936750"/>
          <p14:tracePt t="10320" x="4511675" y="1927225"/>
          <p14:tracePt t="10336" x="4384675" y="1917700"/>
          <p14:tracePt t="10353" x="4298950" y="1911350"/>
          <p14:tracePt t="10369" x="4210050" y="1889125"/>
          <p14:tracePt t="10385" x="4152900" y="1876425"/>
          <p14:tracePt t="10402" x="4089400" y="1854200"/>
          <p14:tracePt t="10419" x="3994150" y="1809750"/>
          <p14:tracePt t="10435" x="3927475" y="1771650"/>
          <p14:tracePt t="10453" x="3883025" y="1758950"/>
          <p14:tracePt t="10470" x="3825875" y="1739900"/>
          <p14:tracePt t="10486" x="3800475" y="1730375"/>
          <p14:tracePt t="10502" x="3771900" y="1730375"/>
          <p14:tracePt t="10519" x="3752850" y="1730375"/>
          <p14:tracePt t="10535" x="3736975" y="1730375"/>
          <p14:tracePt t="10553" x="3705225" y="1717675"/>
          <p14:tracePt t="10569" x="3641725" y="1698625"/>
          <p14:tracePt t="10585" x="3587750" y="1685925"/>
          <p14:tracePt t="10603" x="3552825" y="1685925"/>
          <p14:tracePt t="10619" x="3505200" y="1689100"/>
          <p14:tracePt t="10635" x="3473450" y="1698625"/>
          <p14:tracePt t="10652" x="3448050" y="1724025"/>
          <p14:tracePt t="10668" x="3406775" y="1762125"/>
          <p14:tracePt t="10685" x="3371850" y="1803400"/>
          <p14:tracePt t="10702" x="3317875" y="1873250"/>
          <p14:tracePt t="10719" x="3235325" y="1993900"/>
          <p14:tracePt t="10735" x="3194050" y="2085975"/>
          <p14:tracePt t="10752" x="3162300" y="2171700"/>
          <p14:tracePt t="10768" x="3140075" y="2295525"/>
          <p14:tracePt t="10785" x="3140075" y="2378075"/>
          <p14:tracePt t="10801" x="3143250" y="2482850"/>
          <p14:tracePt t="10819" x="3168650" y="2616200"/>
          <p14:tracePt t="10835" x="3194050" y="2746375"/>
          <p14:tracePt t="10853" x="3209925" y="2863850"/>
          <p14:tracePt t="10869" x="3263900" y="3054350"/>
          <p14:tracePt t="10886" x="3308350" y="3187700"/>
          <p14:tracePt t="10902" x="3368675" y="3321050"/>
          <p14:tracePt t="10919" x="3467100" y="3508375"/>
          <p14:tracePt t="10935" x="3549650" y="3654425"/>
          <p14:tracePt t="10952" x="3600450" y="3765550"/>
          <p14:tracePt t="10969" x="3686175" y="3930650"/>
          <p14:tracePt t="10985" x="3730625" y="4038600"/>
          <p14:tracePt t="11003" x="3762375" y="4127500"/>
          <p14:tracePt t="11019" x="3800475" y="4264025"/>
          <p14:tracePt t="11036" x="3816350" y="4327525"/>
          <p14:tracePt t="11052" x="3829050" y="4371975"/>
          <p14:tracePt t="11068" x="3844925" y="4416425"/>
          <p14:tracePt t="11368" x="3810000" y="4454525"/>
          <p14:tracePt t="11375" x="3759200" y="4505325"/>
          <p14:tracePt t="11385" x="3714750" y="4549775"/>
          <p14:tracePt t="11402" x="3619500" y="4645025"/>
          <p14:tracePt t="11419" x="3470275" y="4813300"/>
          <p14:tracePt t="11436" x="3387725" y="4959350"/>
          <p14:tracePt t="11453" x="3292475" y="5114925"/>
          <p14:tracePt t="11485" x="3209925" y="5314950"/>
          <p14:tracePt t="11519" x="3194050" y="5467350"/>
          <p14:tracePt t="11536" x="3194050" y="5511800"/>
          <p14:tracePt t="11553" x="3203575" y="5553075"/>
          <p14:tracePt t="11569" x="3222625" y="5584825"/>
          <p14:tracePt t="11586" x="3276600" y="5619750"/>
          <p14:tracePt t="11601" x="3368675" y="5661025"/>
          <p14:tracePt t="11618" x="3479800" y="5683250"/>
          <p14:tracePt t="11635" x="3536950" y="5683250"/>
          <p14:tracePt t="11652" x="3590925" y="5683250"/>
          <p14:tracePt t="11654" x="3625850" y="5680075"/>
          <p14:tracePt t="11669" x="3698875" y="5664200"/>
          <p14:tracePt t="11686" x="3752850" y="5657850"/>
          <p14:tracePt t="11703" x="3851275" y="5641975"/>
          <p14:tracePt t="11719" x="3921125" y="5641975"/>
          <p14:tracePt t="11736" x="4013200" y="5641975"/>
          <p14:tracePt t="11752" x="4121150" y="5641975"/>
          <p14:tracePt t="11768" x="4165600" y="5629275"/>
          <p14:tracePt t="11785" x="4203700" y="5616575"/>
          <p14:tracePt t="11803" x="4305300" y="5581650"/>
          <p14:tracePt t="11819" x="4397375" y="5530850"/>
          <p14:tracePt t="11835" x="4489450" y="5473700"/>
          <p14:tracePt t="11852" x="4587875" y="5413375"/>
          <p14:tracePt t="11869" x="4657725" y="5356225"/>
          <p14:tracePt t="11885" x="4737100" y="5308600"/>
          <p14:tracePt t="11902" x="4854575" y="5260975"/>
          <p14:tracePt t="11918" x="4921250" y="5222875"/>
          <p14:tracePt t="11935" x="4981575" y="5197475"/>
          <p14:tracePt t="11953" x="5054600" y="5114925"/>
          <p14:tracePt t="11969" x="5108575" y="5045075"/>
          <p14:tracePt t="11986" x="5146675" y="4984750"/>
          <p14:tracePt t="12002" x="5197475" y="4889500"/>
          <p14:tracePt t="12019" x="5219700" y="4803775"/>
          <p14:tracePt t="12035" x="5245100" y="4683125"/>
          <p14:tracePt t="12052" x="5245100" y="4587875"/>
          <p14:tracePt t="12068" x="5235575" y="4518025"/>
          <p14:tracePt t="12085" x="5219700" y="4432300"/>
          <p14:tracePt t="12103" x="5219700" y="4279900"/>
          <p14:tracePt t="12119" x="5219700" y="4210050"/>
          <p14:tracePt t="12135" x="5219700" y="4149725"/>
          <p14:tracePt t="12152" x="5219700" y="3981450"/>
          <p14:tracePt t="12168" x="5200650" y="3863975"/>
          <p14:tracePt t="12185" x="5184775" y="3778250"/>
          <p14:tracePt t="12203" x="5156200" y="3654425"/>
          <p14:tracePt t="12219" x="5140325" y="3546475"/>
          <p14:tracePt t="12236" x="5114925" y="3448050"/>
          <p14:tracePt t="12253" x="5060950" y="3352800"/>
          <p14:tracePt t="12269" x="5010150" y="3251200"/>
          <p14:tracePt t="12285" x="4930775" y="3127375"/>
          <p14:tracePt t="12302" x="4800600" y="2968625"/>
          <p14:tracePt t="12318" x="4724400" y="2895600"/>
          <p14:tracePt t="12335" x="4651375" y="2819400"/>
          <p14:tracePt t="12352" x="4546600" y="2714625"/>
          <p14:tracePt t="12369" x="4479925" y="2641600"/>
          <p14:tracePt t="12386" x="4429125" y="2590800"/>
          <p14:tracePt t="12402" x="4359275" y="2520950"/>
          <p14:tracePt t="12419" x="4311650" y="2492375"/>
          <p14:tracePt t="12435" x="4264025" y="2457450"/>
          <p14:tracePt t="12452" x="4197350" y="2413000"/>
          <p14:tracePt t="12468" x="4156075" y="2378075"/>
          <p14:tracePt t="12486" x="4117975" y="2346325"/>
          <p14:tracePt t="12502" x="4051300" y="2301875"/>
          <p14:tracePt t="12519" x="4003675" y="2266950"/>
          <p14:tracePt t="12536" x="3965575" y="2241550"/>
          <p14:tracePt t="12552" x="3911600" y="2193925"/>
          <p14:tracePt t="12568" x="3889375" y="2184400"/>
          <p14:tracePt t="12585" x="3857625" y="2171700"/>
          <p14:tracePt t="12602" x="3822700" y="2146300"/>
          <p14:tracePt t="12618" x="3778250" y="2133600"/>
          <p14:tracePt t="12635" x="3740150" y="2127250"/>
          <p14:tracePt t="12651" x="3670300" y="2127250"/>
          <p14:tracePt t="12668" x="3613150" y="2127250"/>
          <p14:tracePt t="12686" x="3549650" y="2133600"/>
          <p14:tracePt t="12702" x="3479800" y="2152650"/>
          <p14:tracePt t="12718" x="3454400" y="2184400"/>
          <p14:tracePt t="12735" x="3429000" y="2200275"/>
          <p14:tracePt t="12752" x="3413125" y="2222500"/>
          <p14:tracePt t="12769" x="3403600" y="2238375"/>
          <p14:tracePt t="12787" x="3394075" y="2254250"/>
          <p14:tracePt t="12802" x="3368675" y="2289175"/>
          <p14:tracePt t="12819" x="3359150" y="2311400"/>
          <p14:tracePt t="12835" x="3346450" y="2343150"/>
          <p14:tracePt t="12851" x="3317875" y="2438400"/>
          <p14:tracePt t="12868" x="3302000" y="2520950"/>
          <p14:tracePt t="12885" x="3286125" y="2587625"/>
          <p14:tracePt t="12902" x="3267075" y="2670175"/>
          <p14:tracePt t="12919" x="3244850" y="2724150"/>
          <p14:tracePt t="12936" x="3225800" y="2822575"/>
          <p14:tracePt t="12952" x="3209925" y="2921000"/>
          <p14:tracePt t="12968" x="3200400" y="2984500"/>
          <p14:tracePt t="12986" x="3200400" y="3108325"/>
          <p14:tracePt t="13001" x="3200400" y="3190875"/>
          <p14:tracePt t="13019" x="3200400" y="3273425"/>
          <p14:tracePt t="13036" x="3200400" y="3368675"/>
          <p14:tracePt t="13052" x="3200400" y="3403600"/>
          <p14:tracePt t="13069" x="3200400" y="3448050"/>
          <p14:tracePt t="13086" x="3200400" y="3536950"/>
          <p14:tracePt t="13102" x="3200400" y="3629025"/>
          <p14:tracePt t="13118" x="3200400" y="3743325"/>
          <p14:tracePt t="13136" x="3222625" y="3898900"/>
          <p14:tracePt t="13152" x="3238500" y="4006850"/>
          <p14:tracePt t="13169" x="3263900" y="4105275"/>
          <p14:tracePt t="13172" x="3270250" y="4152900"/>
          <p14:tracePt t="13187" x="3276600" y="4235450"/>
          <p14:tracePt t="13202" x="3295650" y="4343400"/>
          <p14:tracePt t="13219" x="3311525" y="4473575"/>
          <p14:tracePt t="13235" x="3346450" y="4638675"/>
          <p14:tracePt t="13251" x="3378200" y="4749800"/>
          <p14:tracePt t="13268" x="3438525" y="4851400"/>
          <p14:tracePt t="13286" x="3521075" y="4994275"/>
          <p14:tracePt t="13302" x="3568700" y="5064125"/>
          <p14:tracePt t="13319" x="3622675" y="5124450"/>
          <p14:tracePt t="13336" x="3683000" y="5194300"/>
          <p14:tracePt t="13352" x="3721100" y="5251450"/>
          <p14:tracePt t="13369" x="3765550" y="5311775"/>
          <p14:tracePt t="13385" x="3838575" y="5391150"/>
          <p14:tracePt t="13401" x="3879850" y="5441950"/>
          <p14:tracePt t="13418" x="3921125" y="5489575"/>
          <p14:tracePt t="13435" x="3965575" y="5527675"/>
          <p14:tracePt t="13452" x="3997325" y="5559425"/>
          <p14:tracePt t="13469" x="4006850" y="5568950"/>
          <p14:tracePt t="13486" x="4022725" y="5584825"/>
          <p14:tracePt t="13502" x="4032250" y="5600700"/>
          <p14:tracePt t="13518" x="4041775" y="5610225"/>
          <p14:tracePt t="13536" x="4079875" y="5616575"/>
          <p14:tracePt t="13551" x="4124325" y="5616575"/>
          <p14:tracePt t="13568" x="4178300" y="5616575"/>
          <p14:tracePt t="13586" x="4238625" y="5616575"/>
          <p14:tracePt t="13602" x="4264025" y="5613400"/>
          <p14:tracePt t="13619" x="4286250" y="5607050"/>
          <p14:tracePt t="13636" x="4337050" y="5575300"/>
          <p14:tracePt t="13652" x="4375150" y="5540375"/>
          <p14:tracePt t="13668" x="4441825" y="5461000"/>
          <p14:tracePt t="13671" x="4476750" y="5397500"/>
          <p14:tracePt t="13685" x="4556125" y="5292725"/>
          <p14:tracePt t="13702" x="4632325" y="5200650"/>
          <p14:tracePt t="13718" x="4711700" y="5086350"/>
          <p14:tracePt t="13736" x="4819650" y="4876800"/>
          <p14:tracePt t="13752" x="4870450" y="4765675"/>
          <p14:tracePt t="13769" x="4924425" y="4632325"/>
          <p14:tracePt t="13785" x="5006975" y="4406900"/>
          <p14:tracePt t="13802" x="5041900" y="4295775"/>
          <p14:tracePt t="13818" x="5086350" y="4152900"/>
          <p14:tracePt t="13836" x="5137150" y="3949700"/>
          <p14:tracePt t="13852" x="5162550" y="3841750"/>
          <p14:tracePt t="13869" x="5178425" y="3724275"/>
          <p14:tracePt t="13886" x="5197475" y="3505200"/>
          <p14:tracePt t="13902" x="5197475" y="3409950"/>
          <p14:tracePt t="13918" x="5197475" y="3308350"/>
          <p14:tracePt t="13935" x="5194300" y="3133725"/>
          <p14:tracePt t="13951" x="5184775" y="3038475"/>
          <p14:tracePt t="13968" x="5162550" y="2962275"/>
          <p14:tracePt t="13985" x="5086350" y="2787650"/>
          <p14:tracePt t="14002" x="5013325" y="2663825"/>
          <p14:tracePt t="14019" x="4937125" y="2571750"/>
          <p14:tracePt t="14036" x="4841875" y="2466975"/>
          <p14:tracePt t="14052" x="4787900" y="2397125"/>
          <p14:tracePt t="14068" x="4733925" y="2324100"/>
          <p14:tracePt t="14085" x="4657725" y="2232025"/>
          <p14:tracePt t="14101" x="4613275" y="2184400"/>
          <p14:tracePt t="14119" x="4552950" y="2130425"/>
          <p14:tracePt t="14136" x="4445000" y="2016125"/>
          <p14:tracePt t="14152" x="4362450" y="1939925"/>
          <p14:tracePt t="14169" x="4292600" y="1885950"/>
          <p14:tracePt t="14173" x="4251325" y="1851025"/>
          <p14:tracePt t="14186" x="4200525" y="1816100"/>
          <p14:tracePt t="14202" x="4152900" y="1774825"/>
          <p14:tracePt t="14218" x="4130675" y="1749425"/>
          <p14:tracePt t="14235" x="4079875" y="1711325"/>
          <p14:tracePt t="14251" x="4038600" y="1692275"/>
          <p14:tracePt t="14268" x="4006850" y="1666875"/>
          <p14:tracePt t="14286" x="3952875" y="1647825"/>
          <p14:tracePt t="14302" x="3921125" y="1638300"/>
          <p14:tracePt t="14320" x="3873500" y="1625600"/>
          <p14:tracePt t="14336" x="3841750" y="1625600"/>
          <p14:tracePt t="14352" x="3806825" y="1625600"/>
          <p14:tracePt t="14368" x="3775075" y="1628775"/>
          <p14:tracePt t="14384" x="3717925" y="1644650"/>
          <p14:tracePt t="14401" x="3689350" y="1663700"/>
          <p14:tracePt t="14418" x="3663950" y="1695450"/>
          <p14:tracePt t="14435" x="3616325" y="1762125"/>
          <p14:tracePt t="14451" x="3587750" y="1819275"/>
          <p14:tracePt t="14468" x="3575050" y="1863725"/>
          <p14:tracePt t="14485" x="3546475" y="1968500"/>
          <p14:tracePt t="14502" x="3530600" y="2085975"/>
          <p14:tracePt t="14518" x="3514725" y="2212975"/>
          <p14:tracePt t="14535" x="3505200" y="2378075"/>
          <p14:tracePt t="14552" x="3505200" y="2482850"/>
          <p14:tracePt t="14570" x="3495675" y="2613025"/>
          <p14:tracePt t="14585" x="3495675" y="2663825"/>
          <p14:tracePt t="14602" x="3495675" y="2724150"/>
          <p14:tracePt t="14620" x="3495675" y="2851150"/>
          <p14:tracePt t="14635" x="3495675" y="2997200"/>
          <p14:tracePt t="14651" x="3495675" y="3124200"/>
          <p14:tracePt t="14668" x="3495675" y="3273425"/>
          <p14:tracePt t="14671" x="3495675" y="3352800"/>
          <p14:tracePt t="14685" x="3489325" y="3492500"/>
          <p14:tracePt t="14702" x="3470275" y="3600450"/>
          <p14:tracePt t="14720" x="3463925" y="3784600"/>
          <p14:tracePt t="14735" x="3463925" y="3911600"/>
          <p14:tracePt t="14752" x="3463925" y="4048125"/>
          <p14:tracePt t="14769" x="3463925" y="4298950"/>
          <p14:tracePt t="14785" x="3463925" y="4460875"/>
          <p14:tracePt t="14801" x="3463925" y="4606925"/>
          <p14:tracePt t="14819" x="3482975" y="4784725"/>
          <p14:tracePt t="14835" x="3498850" y="4860925"/>
          <p14:tracePt t="14852" x="3511550" y="4914900"/>
          <p14:tracePt t="14869" x="3524250" y="4978400"/>
          <p14:tracePt t="14885" x="3524250" y="5010150"/>
          <p14:tracePt t="14902" x="3524250" y="5029200"/>
          <p14:tracePt t="14918" x="3530600" y="5064125"/>
          <p14:tracePt t="14935" x="3530600" y="5073650"/>
          <p14:tracePt t="14951" x="3536950" y="5083175"/>
          <p14:tracePt t="14969" x="3556000" y="5099050"/>
          <p14:tracePt t="14985" x="3565525" y="5099050"/>
          <p14:tracePt t="15002" x="3575050" y="5099050"/>
          <p14:tracePt t="15019" x="3616325" y="50990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4357688" y="0"/>
            <a:ext cx="4786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Saccharum officinarum</a:t>
            </a:r>
          </a:p>
        </p:txBody>
      </p:sp>
      <p:pic>
        <p:nvPicPr>
          <p:cNvPr id="88067" name="Picture 4" descr="https://upload.wikimedia.org/wikipedia/commons/8/8e/Canne_en_fleur.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500063"/>
            <a:ext cx="3214688"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2" descr="http://policosanolprime.com/images/sugarc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1357313"/>
            <a:ext cx="48164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ZoneTexte 6"/>
          <p:cNvSpPr txBox="1">
            <a:spLocks noChangeArrowheads="1"/>
          </p:cNvSpPr>
          <p:nvPr/>
        </p:nvSpPr>
        <p:spPr bwMode="auto">
          <a:xfrm>
            <a:off x="4572000" y="6215063"/>
            <a:ext cx="281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a:t>Moelle riche en saccharose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34"/>
    </mc:Choice>
    <mc:Fallback>
      <p:transition spd="slow" advTm="2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927" x="3606800" y="5127625"/>
          <p14:tracePt t="5934" x="3594100" y="5146675"/>
          <p14:tracePt t="5944" x="3578225" y="5172075"/>
          <p14:tracePt t="5961" x="3508375" y="5245100"/>
          <p14:tracePt t="5977" x="3425825" y="5302250"/>
          <p14:tracePt t="5995" x="3298825" y="5391150"/>
          <p14:tracePt t="6027" x="2898775" y="5641975"/>
          <p14:tracePt t="6065" x="2654300" y="5784850"/>
          <p14:tracePt t="6078" x="2606675" y="5813425"/>
          <p14:tracePt t="6094" x="2565400" y="5845175"/>
          <p14:tracePt t="6110" x="2520950" y="5876925"/>
          <p14:tracePt t="6127" x="2505075" y="5892800"/>
          <p14:tracePt t="6144" x="2492375" y="5924550"/>
          <p14:tracePt t="6161" x="2470150" y="5959475"/>
          <p14:tracePt t="6178" x="2457450" y="5975350"/>
          <p14:tracePt t="6195" x="2451100" y="5997575"/>
          <p14:tracePt t="6212" x="2460625" y="6013450"/>
          <p14:tracePt t="6228" x="2520950" y="6038850"/>
          <p14:tracePt t="6244" x="2638425" y="6054725"/>
          <p14:tracePt t="6260" x="2889250" y="6054725"/>
          <p14:tracePt t="6277" x="3060700" y="6054725"/>
          <p14:tracePt t="6294" x="3232150" y="6054725"/>
          <p14:tracePt t="6311" x="3470275" y="6054725"/>
          <p14:tracePt t="6327" x="3587750" y="6054725"/>
          <p14:tracePt t="6345" x="3746500" y="6054725"/>
          <p14:tracePt t="6361" x="4041775" y="6054725"/>
          <p14:tracePt t="6378" x="4305300" y="6054725"/>
          <p14:tracePt t="6394" x="4498975" y="6054725"/>
          <p14:tracePt t="6410" x="4749800" y="6064250"/>
          <p14:tracePt t="6427" x="4857750" y="6080125"/>
          <p14:tracePt t="6444" x="4933950" y="6102350"/>
          <p14:tracePt t="6461" x="5016500" y="6124575"/>
          <p14:tracePt t="6478" x="5070475" y="6137275"/>
          <p14:tracePt t="6495" x="5133975" y="6149975"/>
          <p14:tracePt t="6498" x="5172075" y="6159500"/>
          <p14:tracePt t="6511" x="5226050" y="6178550"/>
          <p14:tracePt t="6527" x="5280025" y="6191250"/>
          <p14:tracePt t="6544" x="5327650" y="6203950"/>
          <p14:tracePt t="6560" x="5391150" y="6223000"/>
          <p14:tracePt t="6577" x="5422900" y="6242050"/>
          <p14:tracePt t="6594" x="5464175" y="6242050"/>
          <p14:tracePt t="6611" x="5549900" y="6242050"/>
          <p14:tracePt t="6627" x="5622925" y="6238875"/>
          <p14:tracePt t="6645" x="5708650" y="6213475"/>
          <p14:tracePt t="6661" x="5854700" y="6191250"/>
          <p14:tracePt t="6677" x="5927725" y="6175375"/>
          <p14:tracePt t="6694" x="5981700" y="6175375"/>
          <p14:tracePt t="6711" x="6022975" y="6175375"/>
          <p14:tracePt t="6727" x="6032500" y="6175375"/>
          <p14:tracePt t="6744" x="6042025" y="6175375"/>
          <p14:tracePt t="6761" x="6048375" y="6175375"/>
          <p14:tracePt t="6981" x="6032500" y="6175375"/>
          <p14:tracePt t="6989" x="6022975" y="6175375"/>
          <p14:tracePt t="6995" x="6013450" y="6175375"/>
          <p14:tracePt t="7011" x="5981700" y="6175375"/>
          <p14:tracePt t="7028" x="5959475" y="6169025"/>
          <p14:tracePt t="7045" x="5908675" y="6146800"/>
          <p14:tracePt t="7061" x="5854700" y="6134100"/>
          <p14:tracePt t="7077" x="5803900" y="6118225"/>
          <p14:tracePt t="7094" x="5740400" y="6118225"/>
          <p14:tracePt t="7110" x="5711825" y="6118225"/>
          <p14:tracePt t="7127" x="5689600" y="6118225"/>
          <p14:tracePt t="7145" x="5664200" y="6118225"/>
          <p14:tracePt t="7161" x="5654675" y="6118225"/>
          <p14:tracePt t="7177" x="5632450" y="6118225"/>
          <p14:tracePt t="7195" x="5591175" y="6118225"/>
          <p14:tracePt t="7211" x="5568950" y="6118225"/>
          <p14:tracePt t="7227" x="5524500" y="6118225"/>
          <p14:tracePt t="7244" x="5457825" y="6118225"/>
          <p14:tracePt t="7260" x="5403850" y="6118225"/>
          <p14:tracePt t="7277" x="5343525" y="6118225"/>
          <p14:tracePt t="7294" x="5257800" y="6118225"/>
          <p14:tracePt t="7311" x="5178425" y="6124575"/>
          <p14:tracePt t="7328" x="5092700" y="6140450"/>
          <p14:tracePt t="7344" x="4984750" y="6153150"/>
          <p14:tracePt t="7360" x="4930775" y="6175375"/>
          <p14:tracePt t="7377" x="4892675" y="6184900"/>
          <p14:tracePt t="7394" x="4816475" y="6184900"/>
          <p14:tracePt t="7411" x="4743450" y="6194425"/>
          <p14:tracePt t="7428" x="4683125" y="6194425"/>
          <p14:tracePt t="7445" x="4597400" y="6194425"/>
          <p14:tracePt t="7461" x="4562475" y="6194425"/>
          <p14:tracePt t="7477" x="4518025" y="6207125"/>
          <p14:tracePt t="7494" x="4451350" y="6232525"/>
          <p14:tracePt t="7510" x="4406900" y="6245225"/>
          <p14:tracePt t="7528" x="4362450" y="6257925"/>
          <p14:tracePt t="7544" x="4298950" y="6264275"/>
          <p14:tracePt t="7560" x="4270375" y="6270625"/>
          <p14:tracePt t="7577" x="4248150" y="6270625"/>
          <p14:tracePt t="7594" x="4232275" y="6270625"/>
          <p14:tracePt t="7610" x="4222750" y="6270625"/>
          <p14:tracePt t="7628" x="4213225" y="6273800"/>
          <p14:tracePt t="7645" x="4213225" y="6296025"/>
          <p14:tracePt t="7661" x="4213225" y="6305550"/>
          <p14:tracePt t="7678" x="4213225" y="6315075"/>
          <p14:tracePt t="7695" x="4213225" y="6330950"/>
          <p14:tracePt t="7711" x="4213225" y="6343650"/>
          <p14:tracePt t="7728" x="4213225" y="6353175"/>
          <p14:tracePt t="7745" x="4213225" y="6369050"/>
          <p14:tracePt t="7761" x="4219575" y="6378575"/>
          <p14:tracePt t="7778" x="4244975" y="6407150"/>
          <p14:tracePt t="7794" x="4318000" y="6454775"/>
          <p14:tracePt t="7811" x="4384675" y="6486525"/>
          <p14:tracePt t="7829" x="4514850" y="6540500"/>
          <p14:tracePt t="7845" x="4625975" y="6584950"/>
          <p14:tracePt t="7861" x="4737100" y="6626225"/>
          <p14:tracePt t="7877" x="4822825" y="6657975"/>
          <p14:tracePt t="7894" x="4908550" y="6692900"/>
          <p14:tracePt t="7910" x="4953000" y="6705600"/>
          <p14:tracePt t="7927" x="4997450" y="6718300"/>
          <p14:tracePt t="7944" x="5092700" y="6724650"/>
          <p14:tracePt t="7960" x="5162550" y="6724650"/>
          <p14:tracePt t="7977" x="5235575" y="6724650"/>
          <p14:tracePt t="7994" x="5321300" y="6721475"/>
          <p14:tracePt t="8011" x="5365750" y="6708775"/>
          <p14:tracePt t="8027" x="5397500" y="6708775"/>
          <p14:tracePt t="8030" x="5413375" y="6708775"/>
          <p14:tracePt t="8044" x="5422900" y="6708775"/>
          <p14:tracePt t="8061" x="5435600" y="6708775"/>
          <p14:tracePt t="8078" x="5438775" y="6708775"/>
          <p14:tracePt t="8094" x="5464175" y="6702425"/>
          <p14:tracePt t="8111" x="5495925" y="6683375"/>
          <p14:tracePt t="8128" x="5543550" y="6664325"/>
          <p14:tracePt t="8144" x="5619750" y="6616700"/>
          <p14:tracePt t="8161" x="5689600" y="6569075"/>
          <p14:tracePt t="8177" x="5753100" y="6508750"/>
          <p14:tracePt t="8194" x="5902325" y="6254750"/>
          <p14:tracePt t="8211" x="5988050" y="6042025"/>
          <p14:tracePt t="8229" x="6096000" y="5441950"/>
          <p14:tracePt t="8246" x="6111875" y="4902200"/>
          <p14:tracePt t="8263" x="6042025" y="4298950"/>
          <p14:tracePt t="8279" x="5746750" y="3492500"/>
          <p14:tracePt t="8296" x="5495925" y="2978150"/>
          <p14:tracePt t="8312" x="5229225" y="2540000"/>
          <p14:tracePt t="8329" x="4810125" y="1968500"/>
          <p14:tracePt t="8346" x="4613275" y="1736725"/>
          <p14:tracePt t="8361" x="4451350" y="1558925"/>
          <p14:tracePt t="8380" x="4279900" y="1374775"/>
          <p14:tracePt t="8396" x="4194175" y="1298575"/>
          <p14:tracePt t="8411" x="4114800" y="1250950"/>
          <p14:tracePt t="8428" x="4044950" y="1203325"/>
          <p14:tracePt t="8444" x="4016375" y="1190625"/>
          <p14:tracePt t="8460" x="3990975" y="1181100"/>
          <p14:tracePt t="8477" x="3981450" y="1165225"/>
          <p14:tracePt t="8494" x="3962400" y="1158875"/>
          <p14:tracePt t="8510" x="3952875" y="1158875"/>
          <p14:tracePt t="8528" x="3943350" y="1158875"/>
          <p14:tracePt t="8544" x="3937000" y="1158875"/>
          <p14:tracePt t="8885" x="3981450" y="1162050"/>
          <p14:tracePt t="8892" x="4060825" y="1162050"/>
          <p14:tracePt t="8899" x="4140200" y="1171575"/>
          <p14:tracePt t="8910" x="4222750" y="1181100"/>
          <p14:tracePt t="8928" x="4460875" y="1181100"/>
          <p14:tracePt t="8944" x="4645025" y="1174750"/>
          <p14:tracePt t="8960" x="4806950" y="1155700"/>
          <p14:tracePt t="8978" x="5099050" y="1092200"/>
          <p14:tracePt t="8994" x="5273675" y="1035050"/>
          <p14:tracePt t="9011" x="5416550" y="1000125"/>
          <p14:tracePt t="9027" x="5575300" y="949325"/>
          <p14:tracePt t="9043" x="5648325" y="933450"/>
          <p14:tracePt t="9060" x="5680075" y="920750"/>
          <p14:tracePt t="9077" x="5721350" y="901700"/>
          <p14:tracePt t="9094" x="5730875" y="901700"/>
          <p14:tracePt t="9111" x="5740400" y="901700"/>
          <p14:tracePt t="9128" x="5753100" y="901700"/>
          <p14:tracePt t="9144" x="5753100" y="898525"/>
          <p14:tracePt t="9161" x="5753100" y="889000"/>
          <p14:tracePt t="9236" x="5753100" y="882650"/>
          <p14:tracePt t="9279" x="5743575" y="882650"/>
          <p14:tracePt t="9285" x="5740400" y="882650"/>
          <p14:tracePt t="9294" x="5734050" y="882650"/>
          <p14:tracePt t="9311" x="5724525" y="882650"/>
          <p14:tracePt t="9327" x="5711825" y="895350"/>
          <p14:tracePt t="9344" x="5692775" y="923925"/>
          <p14:tracePt t="9360" x="5680075" y="977900"/>
          <p14:tracePt t="9378" x="5680075" y="1117600"/>
          <p14:tracePt t="9394" x="5692775" y="1212850"/>
          <p14:tracePt t="9411" x="5727700" y="1333500"/>
          <p14:tracePt t="9427" x="5807075" y="1549400"/>
          <p14:tracePt t="9444" x="5870575" y="1685925"/>
          <p14:tracePt t="9461" x="5994400" y="1876425"/>
          <p14:tracePt t="9477" x="6184900" y="2143125"/>
          <p14:tracePt t="9495" x="6327775" y="2314575"/>
          <p14:tracePt t="9513" x="6597650" y="2562225"/>
          <p14:tracePt t="9530" x="6711950" y="2670175"/>
          <p14:tracePt t="9546" x="6807200" y="2749550"/>
          <p14:tracePt t="9549" x="6848475" y="2790825"/>
          <p14:tracePt t="9561" x="6880225" y="2822575"/>
          <p14:tracePt t="9578" x="7007225" y="2930525"/>
          <p14:tracePt t="9594" x="7077075" y="2984500"/>
          <p14:tracePt t="9611" x="7137400" y="3038475"/>
          <p14:tracePt t="9627" x="7248525" y="3108325"/>
          <p14:tracePt t="9643" x="7305675" y="3136900"/>
          <p14:tracePt t="9660" x="7343775" y="3155950"/>
          <p14:tracePt t="9677" x="7378700" y="3178175"/>
          <p14:tracePt t="9694" x="7388225" y="3184525"/>
          <p14:tracePt t="10035" x="7416800" y="3232150"/>
          <p14:tracePt t="10041" x="7451725" y="3295650"/>
          <p14:tracePt t="10049" x="7493000" y="3336925"/>
          <p14:tracePt t="10062" x="7581900" y="3451225"/>
          <p14:tracePt t="10078" x="7673975" y="3587750"/>
          <p14:tracePt t="10095" x="7766050" y="3736975"/>
          <p14:tracePt t="10111" x="7848600" y="3867150"/>
          <p14:tracePt t="10144" x="7975600" y="4073525"/>
          <p14:tracePt t="10177" x="8074025" y="4197350"/>
          <p14:tracePt t="10194" x="8093075" y="4225925"/>
          <p14:tracePt t="10212" x="8108950" y="4241800"/>
          <p14:tracePt t="10227" x="8131175" y="4251325"/>
          <p14:tracePt t="10244" x="8140700" y="4264025"/>
          <p14:tracePt t="10261" x="8156575" y="4264025"/>
          <p14:tracePt t="10277" x="8166100" y="4264025"/>
          <p14:tracePt t="10294" x="8181975" y="4264025"/>
          <p14:tracePt t="10311" x="8194675" y="4244975"/>
          <p14:tracePt t="10327" x="8207375" y="4229100"/>
          <p14:tracePt t="10344" x="8220075" y="4200525"/>
          <p14:tracePt t="10361" x="8239125" y="4184650"/>
          <p14:tracePt t="10377" x="8248650" y="4168775"/>
          <p14:tracePt t="10394" x="8258175" y="4159250"/>
          <p14:tracePt t="10411" x="8274050" y="4127500"/>
          <p14:tracePt t="10427" x="8293100" y="4108450"/>
          <p14:tracePt t="10444" x="8305800" y="4079875"/>
          <p14:tracePt t="10461" x="8321675" y="4022725"/>
          <p14:tracePt t="10477" x="8334375" y="3984625"/>
          <p14:tracePt t="10494" x="8356600" y="3937000"/>
          <p14:tracePt t="10511" x="8369300" y="3889375"/>
          <p14:tracePt t="10528" x="8369300" y="3873500"/>
          <p14:tracePt t="10544" x="8369300" y="3863975"/>
          <p14:tracePt t="10560" x="8369300" y="3841750"/>
          <p14:tracePt t="10577" x="8362950" y="3832225"/>
          <p14:tracePt t="10594" x="8347075" y="3822700"/>
          <p14:tracePt t="10611" x="8331200" y="3813175"/>
          <p14:tracePt t="10627" x="8321675" y="3810000"/>
          <p14:tracePt t="10644" x="8312150" y="3803650"/>
          <p14:tracePt t="10661" x="8289925" y="3790950"/>
          <p14:tracePt t="10678" x="8280400" y="3790950"/>
          <p14:tracePt t="10694" x="8264525" y="3781425"/>
          <p14:tracePt t="10710" x="8223250" y="3762375"/>
          <p14:tracePt t="10727" x="8201025" y="3759200"/>
          <p14:tracePt t="10744" x="8169275" y="3752850"/>
          <p14:tracePt t="10761" x="8150225" y="3746500"/>
          <p14:tracePt t="10777" x="8134350" y="3746500"/>
          <p14:tracePt t="10793" x="8112125" y="3746500"/>
          <p14:tracePt t="10810" x="8080375" y="3746500"/>
          <p14:tracePt t="10827" x="8058150" y="3746500"/>
          <p14:tracePt t="10843" x="8042275" y="3746500"/>
          <p14:tracePt t="10861" x="8026400" y="3746500"/>
          <p14:tracePt t="10877" x="8013700" y="3746500"/>
          <p14:tracePt t="10893" x="8001000" y="3746500"/>
          <p14:tracePt t="10910" x="7988300" y="3746500"/>
          <p14:tracePt t="10927" x="7978775" y="3746500"/>
          <p14:tracePt t="10943" x="7962900" y="3752850"/>
          <p14:tracePt t="10960" x="7934325" y="3768725"/>
          <p14:tracePt t="10977" x="7905750" y="3781425"/>
          <p14:tracePt t="10994" x="7880350" y="3800475"/>
          <p14:tracePt t="11011" x="7839075" y="3806825"/>
          <p14:tracePt t="11028" x="7829550" y="3810000"/>
          <p14:tracePt t="11044" x="7820025" y="3810000"/>
          <p14:tracePt t="11061" x="7800975" y="3822700"/>
          <p14:tracePt t="11077" x="7785100" y="3832225"/>
          <p14:tracePt t="11081" x="7778750" y="3835400"/>
          <p14:tracePt t="11093" x="7769225" y="3841750"/>
          <p14:tracePt t="11110" x="7740650" y="3863975"/>
          <p14:tracePt t="11127" x="7731125" y="3873500"/>
          <p14:tracePt t="11144" x="7721600" y="3883025"/>
          <p14:tracePt t="11161" x="7705725" y="3898900"/>
          <p14:tracePt t="11177" x="7689850" y="3914775"/>
          <p14:tracePt t="11194" x="7680325" y="3924300"/>
          <p14:tracePt t="11211" x="7667625" y="3940175"/>
          <p14:tracePt t="11227" x="7664450" y="3949700"/>
          <p14:tracePt t="11244" x="7658100" y="3965575"/>
          <p14:tracePt t="11260" x="7658100" y="3978275"/>
          <p14:tracePt t="11277" x="7658100" y="3987800"/>
          <p14:tracePt t="11293" x="7658100" y="3997325"/>
          <p14:tracePt t="11310" x="7658100" y="4019550"/>
          <p14:tracePt t="11326" x="7658100" y="4029075"/>
          <p14:tracePt t="11343" x="7658100" y="4038600"/>
          <p14:tracePt t="11360" x="7658100" y="4057650"/>
          <p14:tracePt t="11377" x="7658100" y="4067175"/>
          <p14:tracePt t="11393" x="7658100" y="4076700"/>
          <p14:tracePt t="11411" x="7658100" y="4092575"/>
          <p14:tracePt t="11427" x="7658100" y="4108450"/>
          <p14:tracePt t="11444" x="7667625" y="4124325"/>
          <p14:tracePt t="11461" x="7683500" y="4146550"/>
          <p14:tracePt t="11477" x="7696200" y="4162425"/>
          <p14:tracePt t="11494" x="7718425" y="4187825"/>
          <p14:tracePt t="11510" x="7743825" y="4206875"/>
          <p14:tracePt t="11527" x="7791450" y="4235450"/>
          <p14:tracePt t="11545" x="7848600" y="4257675"/>
          <p14:tracePt t="11561" x="7880350" y="4283075"/>
          <p14:tracePt t="11578" x="7908925" y="4295775"/>
          <p14:tracePt t="11580" x="7915275" y="4302125"/>
          <p14:tracePt t="11595" x="7924800" y="4311650"/>
          <p14:tracePt t="11611" x="7934325" y="4314825"/>
          <p14:tracePt t="11627" x="7950200" y="4314825"/>
          <p14:tracePt t="11644" x="7966075" y="4314825"/>
          <p14:tracePt t="11660" x="8004175" y="4314825"/>
          <p14:tracePt t="11677" x="8032750" y="4314825"/>
          <p14:tracePt t="11695" x="8080375" y="4314825"/>
          <p14:tracePt t="11711" x="8118475" y="4314825"/>
          <p14:tracePt t="11728" x="8140700" y="4314825"/>
          <p14:tracePt t="11745" x="8181975" y="4314825"/>
          <p14:tracePt t="11761" x="8194675" y="4314825"/>
          <p14:tracePt t="11777" x="8204200" y="4308475"/>
          <p14:tracePt t="11794" x="8220075" y="4298950"/>
          <p14:tracePt t="11810" x="8235950" y="4298950"/>
          <p14:tracePt t="11827" x="8251825" y="4289425"/>
          <p14:tracePt t="11844" x="8264525" y="4279900"/>
          <p14:tracePt t="11861" x="8286750" y="4273550"/>
          <p14:tracePt t="11877" x="8302625" y="4264025"/>
          <p14:tracePt t="11894" x="8334375" y="4248150"/>
          <p14:tracePt t="11911" x="8350250" y="4235450"/>
          <p14:tracePt t="11928" x="8375650" y="4219575"/>
          <p14:tracePt t="11945" x="8410575" y="4194175"/>
          <p14:tracePt t="11961" x="8435975" y="4165600"/>
          <p14:tracePt t="11978" x="8451850" y="4140200"/>
          <p14:tracePt t="11994" x="8477250" y="4098925"/>
          <p14:tracePt t="12011" x="8489950" y="4073525"/>
          <p14:tracePt t="12027" x="8515350" y="4044950"/>
          <p14:tracePt t="12043" x="8531225" y="4006850"/>
          <p14:tracePt t="12060" x="8543925" y="3978275"/>
          <p14:tracePt t="12077" x="8556625" y="3952875"/>
          <p14:tracePt t="12079" x="8559800" y="3943350"/>
          <p14:tracePt t="12094" x="8578850" y="3917950"/>
          <p14:tracePt t="12110" x="8585200" y="3895725"/>
          <p14:tracePt t="12127" x="8585200" y="3867150"/>
          <p14:tracePt t="12144" x="8591550" y="3825875"/>
          <p14:tracePt t="12160" x="8591550" y="3790950"/>
          <p14:tracePt t="12177" x="8591550" y="3768725"/>
          <p14:tracePt t="12193" x="8591550" y="3740150"/>
          <p14:tracePt t="12210" x="8591550" y="3730625"/>
          <p14:tracePt t="12227" x="8591550" y="3721100"/>
          <p14:tracePt t="12244" x="8582025" y="3708400"/>
          <p14:tracePt t="12260" x="8578850" y="3692525"/>
          <p14:tracePt t="12278" x="8562975" y="3683000"/>
          <p14:tracePt t="12293" x="8547100" y="3670300"/>
          <p14:tracePt t="12311" x="8537575" y="3660775"/>
          <p14:tracePt t="12327" x="8515350" y="3644900"/>
          <p14:tracePt t="12343" x="8480425" y="3629025"/>
          <p14:tracePt t="12360" x="8461375" y="3616325"/>
          <p14:tracePt t="12377" x="8445500" y="3613150"/>
          <p14:tracePt t="12393" x="8404225" y="3600450"/>
          <p14:tracePt t="12410" x="8378825" y="3581400"/>
          <p14:tracePt t="12428" x="8340725" y="3568700"/>
          <p14:tracePt t="12444" x="8277225" y="3549650"/>
          <p14:tracePt t="12460" x="8255000" y="3546475"/>
          <p14:tracePt t="12477" x="8232775" y="3546475"/>
          <p14:tracePt t="12493" x="8204200" y="3546475"/>
          <p14:tracePt t="12510" x="8194675" y="3546475"/>
          <p14:tracePt t="12527" x="8178800" y="3546475"/>
          <p14:tracePt t="12544" x="8140700" y="3546475"/>
          <p14:tracePt t="12561" x="8118475" y="3546475"/>
          <p14:tracePt t="12577" x="8089900" y="3552825"/>
          <p14:tracePt t="12580" x="8077200" y="3552825"/>
          <p14:tracePt t="12593" x="8061325" y="3559175"/>
          <p14:tracePt t="12610" x="8045450" y="3565525"/>
          <p14:tracePt t="12627" x="8035925" y="3571875"/>
          <p14:tracePt t="12643" x="8023225" y="3571875"/>
          <p14:tracePt t="12660" x="8010525" y="3571875"/>
          <p14:tracePt t="12679" x="7997825" y="3571875"/>
          <p14:tracePt t="12694" x="7981950" y="3571875"/>
          <p14:tracePt t="12711" x="7972425" y="3571875"/>
          <p14:tracePt t="12727" x="7962900" y="3575050"/>
          <p14:tracePt t="12743" x="7943850" y="3581400"/>
          <p14:tracePt t="12760" x="7934325" y="3581400"/>
          <p14:tracePt t="12777" x="7934325" y="3594100"/>
          <p14:tracePt t="12794" x="7921625" y="3603625"/>
          <p14:tracePt t="12811" x="7912100" y="3616325"/>
          <p14:tracePt t="12829" x="7893050" y="3629025"/>
          <p14:tracePt t="12844" x="7883525" y="3644900"/>
          <p14:tracePt t="12860" x="7874000" y="3654425"/>
          <p14:tracePt t="12877" x="7864475" y="3663950"/>
          <p14:tracePt t="12893" x="7842250" y="3676650"/>
          <p14:tracePt t="12910" x="7832725" y="3689350"/>
          <p14:tracePt t="12929" x="7816850" y="3702050"/>
          <p14:tracePt t="12944" x="7800975" y="3711575"/>
          <p14:tracePt t="12961" x="7791450" y="3721100"/>
          <p14:tracePt t="12979" x="7781925" y="3740150"/>
          <p14:tracePt t="12994" x="7781925" y="3749675"/>
          <p14:tracePt t="13010" x="7775575" y="3759200"/>
          <p14:tracePt t="13027" x="7775575" y="3771900"/>
          <p14:tracePt t="13043" x="7775575" y="3790950"/>
          <p14:tracePt t="13060" x="7772400" y="3800475"/>
          <p14:tracePt t="13077" x="7772400" y="3810000"/>
          <p14:tracePt t="13080" x="7766050" y="3816350"/>
          <p14:tracePt t="13094" x="7762875" y="3825875"/>
          <p14:tracePt t="13111" x="7756525" y="3835400"/>
          <p14:tracePt t="13128" x="7747000" y="3854450"/>
          <p14:tracePt t="13144" x="7740650" y="3863975"/>
          <p14:tracePt t="13160" x="7740650" y="3873500"/>
          <p14:tracePt t="13177" x="7740650" y="3895725"/>
          <p14:tracePt t="13194" x="7740650" y="3905250"/>
          <p14:tracePt t="13210" x="7737475" y="3914775"/>
          <p14:tracePt t="13228" x="7737475" y="3927475"/>
          <p14:tracePt t="13244" x="7731125" y="3943350"/>
          <p14:tracePt t="13261" x="7731125" y="3952875"/>
          <p14:tracePt t="13278" x="7731125" y="3968750"/>
          <p14:tracePt t="13294" x="7731125" y="3971925"/>
          <p14:tracePt t="13310" x="7731125" y="3978275"/>
          <p14:tracePt t="13327" x="7731125" y="3997325"/>
          <p14:tracePt t="13343" x="7731125" y="4006850"/>
          <p14:tracePt t="13360" x="7731125" y="4016375"/>
          <p14:tracePt t="13377" x="7731125" y="4032250"/>
          <p14:tracePt t="13393" x="7740650" y="4048125"/>
          <p14:tracePt t="13410" x="7769225" y="4067175"/>
          <p14:tracePt t="13428" x="7835900" y="4111625"/>
          <p14:tracePt t="13444" x="7874000" y="4130675"/>
          <p14:tracePt t="13460" x="7902575" y="4143375"/>
          <p14:tracePt t="13478" x="7937500" y="4168775"/>
          <p14:tracePt t="13493" x="7969250" y="4181475"/>
          <p14:tracePt t="13510" x="7985125" y="4184650"/>
          <p14:tracePt t="13527" x="8026400" y="4203700"/>
          <p14:tracePt t="13544" x="8048625" y="4210050"/>
          <p14:tracePt t="13560" x="8086725" y="4229100"/>
          <p14:tracePt t="13577" x="8137525" y="4241800"/>
          <p14:tracePt t="13593" x="8159750" y="4241800"/>
          <p14:tracePt t="13610" x="8188325" y="4244975"/>
          <p14:tracePt t="13627" x="8210550" y="4244975"/>
          <p14:tracePt t="13644" x="8220075" y="4244975"/>
          <p14:tracePt t="13661" x="8248650" y="4244975"/>
          <p14:tracePt t="13677" x="8274050" y="4244975"/>
          <p14:tracePt t="13694" x="8302625" y="4244975"/>
          <p14:tracePt t="13711" x="8324850" y="4244975"/>
          <p14:tracePt t="13727" x="8366125" y="4232275"/>
          <p14:tracePt t="13743" x="8391525" y="4213225"/>
          <p14:tracePt t="13760" x="8423275" y="4181475"/>
          <p14:tracePt t="13777" x="8461375" y="4114800"/>
          <p14:tracePt t="13794" x="8496300" y="4067175"/>
          <p14:tracePt t="13810" x="8515350" y="4044950"/>
          <p14:tracePt t="13827" x="8537575" y="4006850"/>
          <p14:tracePt t="13844" x="8553450" y="3997325"/>
          <p14:tracePt t="13860" x="8562975" y="3987800"/>
          <p14:tracePt t="13876" x="8578850" y="3959225"/>
          <p14:tracePt t="13893" x="8588375" y="3943350"/>
          <p14:tracePt t="13910" x="8601075" y="3914775"/>
          <p14:tracePt t="13927" x="8601075" y="3886200"/>
          <p14:tracePt t="13944" x="8601075" y="3876675"/>
          <p14:tracePt t="13961" x="8601075" y="3857625"/>
          <p14:tracePt t="13977" x="8601075" y="3841750"/>
          <p14:tracePt t="13993" x="8601075" y="3825875"/>
          <p14:tracePt t="14010" x="8601075" y="3797300"/>
          <p14:tracePt t="14027" x="8582025" y="3768725"/>
          <p14:tracePt t="14043" x="8559800" y="3746500"/>
          <p14:tracePt t="14060" x="8528050" y="3733800"/>
          <p14:tracePt t="14077" x="8505825" y="3717925"/>
          <p14:tracePt t="14093" x="8496300" y="3711575"/>
          <p14:tracePt t="14110" x="8480425" y="3711575"/>
          <p14:tracePt t="14127" x="8455025" y="3708400"/>
          <p14:tracePt t="14143" x="8426450" y="3702050"/>
          <p14:tracePt t="14160" x="8401050" y="3689350"/>
          <p14:tracePt t="14177" x="8359775" y="3670300"/>
          <p14:tracePt t="14193" x="8343900" y="3663950"/>
          <p14:tracePt t="14210" x="8334375" y="3660775"/>
          <p14:tracePt t="14228" x="8315325" y="3654425"/>
          <p14:tracePt t="14244" x="8305800" y="3654425"/>
          <p14:tracePt t="14260" x="8296275" y="3651250"/>
          <p14:tracePt t="14277" x="8280400" y="3629025"/>
          <p14:tracePt t="14293" x="8258175" y="3619500"/>
          <p14:tracePt t="14309" x="8235950" y="3613150"/>
          <p14:tracePt t="14327" x="8213725" y="3609975"/>
          <p14:tracePt t="14343" x="8201025" y="3609975"/>
          <p14:tracePt t="14361" x="8191500" y="3609975"/>
          <p14:tracePt t="14377" x="8175625" y="3609975"/>
          <p14:tracePt t="14393" x="8166100" y="3609975"/>
          <p14:tracePt t="14410" x="8150225" y="3609975"/>
          <p14:tracePt t="14426" x="8137525" y="3609975"/>
          <p14:tracePt t="14443" x="8124825" y="3609975"/>
          <p14:tracePt t="14460" x="8115300" y="3609975"/>
          <p14:tracePt t="14476" x="8096250" y="3609975"/>
          <p14:tracePt t="14493" x="8086725" y="3609975"/>
          <p14:tracePt t="14510" x="8077200" y="3609975"/>
          <p14:tracePt t="14526" x="8054975" y="3625850"/>
          <p14:tracePt t="14543" x="8045450" y="3641725"/>
          <p14:tracePt t="14560" x="8035925" y="3651250"/>
          <p14:tracePt t="14576" x="8023225" y="3663950"/>
          <p14:tracePt t="14593" x="8007350" y="3676650"/>
          <p14:tracePt t="14611" x="7991475" y="3695700"/>
          <p14:tracePt t="14627" x="7981950" y="3705225"/>
          <p14:tracePt t="14644" x="7975600" y="3714750"/>
          <p14:tracePt t="14661" x="7966075" y="3730625"/>
          <p14:tracePt t="14677" x="7950200" y="3746500"/>
          <p14:tracePt t="14693" x="7940675" y="3756025"/>
          <p14:tracePt t="14709" x="7931150" y="3765550"/>
          <p14:tracePt t="14726" x="7915275" y="3781425"/>
          <p14:tracePt t="14743" x="7899400" y="3797300"/>
          <p14:tracePt t="14761" x="7886700" y="3813175"/>
          <p14:tracePt t="14777" x="7877175" y="3822700"/>
          <p14:tracePt t="14794" x="7864475" y="3832225"/>
          <p14:tracePt t="14811" x="7845425" y="3857625"/>
          <p14:tracePt t="14827" x="7832725" y="3883025"/>
          <p14:tracePt t="14843" x="7820025" y="3911600"/>
          <p14:tracePt t="14860" x="7804150" y="3949700"/>
          <p14:tracePt t="14876" x="7804150" y="3978275"/>
          <p14:tracePt t="14894" x="7797800" y="3987800"/>
          <p14:tracePt t="14911" x="7788275" y="4000500"/>
          <p14:tracePt t="14927" x="7781925" y="4016375"/>
          <p14:tracePt t="14944" x="7772400" y="4032250"/>
          <p14:tracePt t="14960" x="7762875" y="4054475"/>
          <p14:tracePt t="14976" x="7750175" y="4076700"/>
          <p14:tracePt t="14993" x="7750175" y="4098925"/>
          <p14:tracePt t="15010" x="7750175" y="4111625"/>
          <p14:tracePt t="15026" x="7750175" y="4127500"/>
          <p14:tracePt t="15044" x="7750175" y="4137025"/>
          <p14:tracePt t="15061" x="7750175" y="4152900"/>
          <p14:tracePt t="15077" x="7750175" y="4162425"/>
          <p14:tracePt t="15094" x="7750175" y="4175125"/>
          <p14:tracePt t="15110" x="7769225" y="4210050"/>
          <p14:tracePt t="15126" x="7794625" y="4241800"/>
          <p14:tracePt t="15143" x="7826375" y="4267200"/>
          <p14:tracePt t="15161" x="7893050" y="4314825"/>
          <p14:tracePt t="15177" x="7947025" y="4333875"/>
          <p14:tracePt t="15194" x="7985125" y="4346575"/>
          <p14:tracePt t="15211" x="8051800" y="4371975"/>
          <p14:tracePt t="15227" x="8089900" y="4384675"/>
          <p14:tracePt t="15243" x="8124825" y="4391025"/>
          <p14:tracePt t="15260" x="8213725" y="4397375"/>
          <p14:tracePt t="15276" x="8293100" y="4397375"/>
          <p14:tracePt t="15294" x="8353425" y="4397375"/>
          <p14:tracePt t="15311" x="8416925" y="4397375"/>
          <p14:tracePt t="15327" x="8439150" y="4397375"/>
          <p14:tracePt t="15344" x="8448675" y="4397375"/>
          <p14:tracePt t="15361" x="8467725" y="4397375"/>
          <p14:tracePt t="15377" x="8477250" y="4397375"/>
          <p14:tracePt t="15393" x="8486775" y="4397375"/>
          <p14:tracePt t="15409" x="8496300" y="4397375"/>
          <p14:tracePt t="15426" x="8502650" y="4387850"/>
          <p14:tracePt t="15443" x="8518525" y="4381500"/>
          <p14:tracePt t="15461" x="8528050" y="4362450"/>
          <p14:tracePt t="15477" x="8537575" y="4346575"/>
          <p14:tracePt t="15494" x="8550275" y="4321175"/>
          <p14:tracePt t="15510" x="8575675" y="4279900"/>
          <p14:tracePt t="15526" x="8585200" y="4257675"/>
          <p14:tracePt t="15543" x="8597900" y="4219575"/>
          <p14:tracePt t="15560" x="8616950" y="4146550"/>
          <p14:tracePt t="15577" x="8639175" y="4079875"/>
          <p14:tracePt t="15594" x="8655050" y="4016375"/>
          <p14:tracePt t="15610" x="8655050" y="3962400"/>
          <p14:tracePt t="15627" x="8655050" y="3933825"/>
          <p14:tracePt t="15643" x="8655050" y="3905250"/>
          <p14:tracePt t="15659" x="8655050" y="3848100"/>
          <p14:tracePt t="15676" x="8655050" y="3813175"/>
          <p14:tracePt t="15693" x="8645525" y="3768725"/>
          <p14:tracePt t="15710" x="8626475" y="3724275"/>
          <p14:tracePt t="15727" x="8613775" y="3702050"/>
          <p14:tracePt t="15744" x="8610600" y="3692525"/>
          <p14:tracePt t="15761" x="8604250" y="3673475"/>
          <p14:tracePt t="15777" x="8594725" y="3660775"/>
          <p14:tracePt t="15793" x="8578850" y="3651250"/>
          <p14:tracePt t="15810" x="8562975" y="3632200"/>
          <p14:tracePt t="15826" x="8553450" y="3609975"/>
          <p14:tracePt t="15843" x="8543925" y="3600450"/>
          <p14:tracePt t="15860" x="8515350" y="3584575"/>
          <p14:tracePt t="15877" x="8505825" y="3568700"/>
          <p14:tracePt t="15893" x="8496300" y="3559175"/>
          <p14:tracePt t="15911" x="8464550" y="3559175"/>
          <p14:tracePt t="15926" x="8432800" y="3546475"/>
          <p14:tracePt t="15943" x="8372475" y="3540125"/>
          <p14:tracePt t="15959" x="8293100" y="3540125"/>
          <p14:tracePt t="15976" x="8248650" y="3540125"/>
          <p14:tracePt t="15993" x="8226425" y="3540125"/>
          <p14:tracePt t="16010" x="8188325" y="3540125"/>
          <p14:tracePt t="16026" x="8156575" y="3540125"/>
          <p14:tracePt t="16043" x="8137525" y="3540125"/>
          <p14:tracePt t="16060" x="8096250" y="3543300"/>
          <p14:tracePt t="16076" x="8064500" y="3543300"/>
          <p14:tracePt t="16094" x="8035925" y="3546475"/>
          <p14:tracePt t="16110" x="8001000" y="3552825"/>
          <p14:tracePt t="16127" x="7988300" y="3559175"/>
          <p14:tracePt t="16144" x="7972425" y="3559175"/>
          <p14:tracePt t="16160" x="7962900" y="3559175"/>
          <p14:tracePt t="16177" x="7953375" y="3559175"/>
          <p14:tracePt t="16194" x="7931150" y="3575050"/>
          <p14:tracePt t="16209" x="7921625" y="3584575"/>
          <p14:tracePt t="16227" x="7912100" y="3584575"/>
          <p14:tracePt t="16245" x="7899400" y="3594100"/>
          <p14:tracePt t="16260" x="7889875" y="3600450"/>
          <p14:tracePt t="16277" x="7877175" y="3603625"/>
          <p14:tracePt t="16294" x="7864475" y="3613150"/>
          <p14:tracePt t="16310" x="7854950" y="3625850"/>
          <p14:tracePt t="16326" x="7835900" y="3635375"/>
          <p14:tracePt t="16344" x="7823200" y="3651250"/>
          <p14:tracePt t="16359" x="7813675" y="3660775"/>
          <p14:tracePt t="16376" x="7800975" y="3676650"/>
          <p14:tracePt t="16394" x="7781925" y="3689350"/>
          <p14:tracePt t="16409" x="7772400" y="3698875"/>
          <p14:tracePt t="16427" x="7772400" y="3711575"/>
          <p14:tracePt t="16444" x="7759700" y="3730625"/>
          <p14:tracePt t="16460" x="7750175" y="3740150"/>
          <p14:tracePt t="16476" x="7734300" y="3749675"/>
          <p14:tracePt t="16493" x="7724775" y="3790950"/>
          <p14:tracePt t="16509" x="7718425" y="3813175"/>
          <p14:tracePt t="16526" x="7712075" y="3844925"/>
          <p14:tracePt t="16543" x="7705725" y="3892550"/>
          <p14:tracePt t="16560" x="7705725" y="3930650"/>
          <p14:tracePt t="16576" x="7705725" y="3965575"/>
          <p14:tracePt t="16593" x="7696200" y="4000500"/>
          <p14:tracePt t="16609" x="7696200" y="4029075"/>
          <p14:tracePt t="16626" x="7683500" y="4044950"/>
          <p14:tracePt t="16643" x="7683500" y="4060825"/>
          <p14:tracePt t="16659" x="7683500" y="4076700"/>
          <p14:tracePt t="16676" x="7683500" y="4086225"/>
          <p14:tracePt t="16694" x="7683500" y="4111625"/>
          <p14:tracePt t="16710" x="7683500" y="4127500"/>
          <p14:tracePt t="16727" x="7683500" y="4137025"/>
          <p14:tracePt t="16743" x="7683500" y="4152900"/>
          <p14:tracePt t="16759" x="7683500" y="4162425"/>
          <p14:tracePt t="16777" x="7683500" y="4178300"/>
          <p14:tracePt t="16794" x="7689850" y="4197350"/>
          <p14:tracePt t="16810" x="7702550" y="4213225"/>
          <p14:tracePt t="16827" x="7712075" y="4229100"/>
          <p14:tracePt t="16844" x="7724775" y="4244975"/>
          <p14:tracePt t="16860" x="7740650" y="4254500"/>
          <p14:tracePt t="16877" x="7747000" y="4264025"/>
          <p14:tracePt t="16893" x="7747000" y="4283075"/>
          <p14:tracePt t="16909" x="7756525" y="4289425"/>
          <p14:tracePt t="16926" x="7766050" y="4298950"/>
          <p14:tracePt t="16944" x="7791450" y="4308475"/>
          <p14:tracePt t="16960" x="7807325" y="4314825"/>
          <p14:tracePt t="16977" x="7832725" y="4333875"/>
          <p14:tracePt t="16994" x="7858125" y="4343400"/>
          <p14:tracePt t="17010" x="7867650" y="4349750"/>
          <p14:tracePt t="17027" x="7877175" y="4349750"/>
          <p14:tracePt t="17043" x="7905750" y="4349750"/>
          <p14:tracePt t="17059" x="7927975" y="4352925"/>
          <p14:tracePt t="17076" x="7972425" y="4352925"/>
          <p14:tracePt t="17094" x="8035925" y="4365625"/>
          <p14:tracePt t="17110" x="8086725" y="4365625"/>
          <p14:tracePt t="17127" x="8121650" y="4365625"/>
          <p14:tracePt t="17131" x="8140700" y="4365625"/>
          <p14:tracePt t="17144" x="8162925" y="4365625"/>
          <p14:tracePt t="17160" x="8185150" y="4365625"/>
          <p14:tracePt t="17176" x="8213725" y="4365625"/>
          <p14:tracePt t="17193" x="8255000" y="4356100"/>
          <p14:tracePt t="17210" x="8286750" y="4352925"/>
          <p14:tracePt t="17226" x="8315325" y="4340225"/>
          <p14:tracePt t="17244" x="8356600" y="4340225"/>
          <p14:tracePt t="17260" x="8388350" y="4321175"/>
          <p14:tracePt t="17278" x="8407400" y="4305300"/>
          <p14:tracePt t="17294" x="8429625" y="4295775"/>
          <p14:tracePt t="17310" x="8439150" y="4286250"/>
          <p14:tracePt t="17327" x="8448675" y="4270375"/>
          <p14:tracePt t="17343" x="8464550" y="4254500"/>
          <p14:tracePt t="17360" x="8474075" y="4244975"/>
          <p14:tracePt t="17377" x="8489950" y="4235450"/>
          <p14:tracePt t="17393" x="8505825" y="4213225"/>
          <p14:tracePt t="17410" x="8509000" y="4203700"/>
          <p14:tracePt t="17426" x="8509000" y="4194175"/>
          <p14:tracePt t="17443" x="8524875" y="4178300"/>
          <p14:tracePt t="17460" x="8540750" y="4149725"/>
          <p14:tracePt t="17476" x="8553450" y="4105275"/>
          <p14:tracePt t="17492" x="8575675" y="4016375"/>
          <p14:tracePt t="17509" x="8575675" y="3965575"/>
          <p14:tracePt t="17528" x="8575675" y="3924300"/>
          <p14:tracePt t="17544" x="8575675" y="3895725"/>
          <p14:tracePt t="17560" x="8575675" y="3879850"/>
          <p14:tracePt t="17577" x="8575675" y="3857625"/>
          <p14:tracePt t="17593" x="8559800" y="3816350"/>
          <p14:tracePt t="17609" x="8547100" y="3752850"/>
          <p14:tracePt t="17627" x="8509000" y="3667125"/>
          <p14:tracePt t="17644" x="8496300" y="3629025"/>
          <p14:tracePt t="17660" x="8486775" y="3613150"/>
          <p14:tracePt t="17677" x="8464550" y="3594100"/>
          <p14:tracePt t="17694" x="8455025" y="3584575"/>
          <p14:tracePt t="17710" x="8439150" y="3571875"/>
          <p14:tracePt t="17727" x="8397875" y="3556000"/>
          <p14:tracePt t="17743" x="8375650" y="3536950"/>
          <p14:tracePt t="17759" x="8343900" y="3524250"/>
          <p14:tracePt t="17776" x="8334375" y="3524250"/>
          <p14:tracePt t="17794" x="8318500" y="3524250"/>
          <p14:tracePt t="17810" x="8308975" y="3521075"/>
          <p14:tracePt t="17827" x="8289925" y="3521075"/>
          <p14:tracePt t="17843" x="8280400" y="3521075"/>
          <p14:tracePt t="17860" x="8270875" y="3521075"/>
          <p14:tracePt t="17877" x="8255000" y="3521075"/>
          <p14:tracePt t="17892" x="8239125" y="3521075"/>
          <p14:tracePt t="17910" x="8229600" y="3521075"/>
          <p14:tracePt t="17927" x="8216900" y="3521075"/>
          <p14:tracePt t="17944" x="8207375" y="3521075"/>
          <p14:tracePt t="17960" x="8191500" y="3521075"/>
          <p14:tracePt t="17977" x="8169275" y="3521075"/>
          <p14:tracePt t="17993" x="8134350" y="3530600"/>
          <p14:tracePt t="18010" x="8083550" y="3562350"/>
          <p14:tracePt t="18027" x="7962900" y="3654425"/>
          <p14:tracePt t="18042" x="7858125" y="3740150"/>
          <p14:tracePt t="18059" x="7750175" y="3838575"/>
          <p14:tracePt t="18078" x="7588250" y="4010025"/>
          <p14:tracePt t="18094" x="7499350" y="4137025"/>
          <p14:tracePt t="18110" x="7410450" y="4260850"/>
          <p14:tracePt t="18128" x="7270750" y="4473575"/>
          <p14:tracePt t="18143" x="7191375" y="4606925"/>
          <p14:tracePt t="18160" x="7115175" y="4775200"/>
          <p14:tracePt t="18177" x="7004050" y="5026025"/>
          <p14:tracePt t="18193" x="6953250" y="5137150"/>
          <p14:tracePt t="18210" x="6911975" y="5238750"/>
          <p14:tracePt t="18227" x="6864350" y="5353050"/>
          <p14:tracePt t="18243" x="6845300" y="5400675"/>
          <p14:tracePt t="18259" x="6832600" y="5422900"/>
          <p14:tracePt t="18277" x="6829425" y="5438775"/>
          <p14:tracePt t="18293" x="6829425" y="5454650"/>
          <p14:tracePt t="18584" x="6746875" y="5470525"/>
          <p14:tracePt t="18590" x="6654800" y="5489575"/>
          <p14:tracePt t="18598" x="6559550" y="5518150"/>
          <p14:tracePt t="18609" x="6467475" y="5556250"/>
          <p14:tracePt t="18626" x="6184900" y="5657850"/>
          <p14:tracePt t="18643" x="6038850" y="5711825"/>
          <p14:tracePt t="18659" x="5883275" y="5794375"/>
          <p14:tracePt t="18676" x="5664200" y="5905500"/>
          <p14:tracePt t="18693" x="5537200" y="5984875"/>
          <p14:tracePt t="18710" x="5435600" y="6064250"/>
          <p14:tracePt t="18726" x="5248275" y="6169025"/>
          <p14:tracePt t="18743" x="5133975" y="6229350"/>
          <p14:tracePt t="18759" x="5048250" y="6261100"/>
          <p14:tracePt t="18776" x="4905375" y="6327775"/>
          <p14:tracePt t="18792" x="4829175" y="6369050"/>
          <p14:tracePt t="18810" x="4762500" y="6388100"/>
          <p14:tracePt t="18826" x="4705350" y="6407150"/>
          <p14:tracePt t="18843" x="4683125" y="6407150"/>
          <p14:tracePt t="18859" x="4673600" y="6407150"/>
          <p14:tracePt t="18876" x="4654550" y="6407150"/>
          <p14:tracePt t="18892" x="4645025" y="6407150"/>
          <p14:tracePt t="18910" x="4635500" y="6413500"/>
          <p14:tracePt t="18926" x="4625975" y="6413500"/>
          <p14:tracePt t="18975" x="4632325" y="6410325"/>
          <p14:tracePt t="18983" x="4641850" y="6407150"/>
          <p14:tracePt t="18993" x="4660900" y="6400800"/>
          <p14:tracePt t="19009" x="4705350" y="6388100"/>
          <p14:tracePt t="19026" x="4768850" y="6369050"/>
          <p14:tracePt t="19043" x="4806950" y="6369050"/>
          <p14:tracePt t="19061" x="4848225" y="6369050"/>
          <p14:tracePt t="19076" x="4892675" y="6353175"/>
          <p14:tracePt t="19093" x="4962525" y="6353175"/>
          <p14:tracePt t="19111" x="5111750" y="6353175"/>
          <p14:tracePt t="19127" x="5187950" y="6365875"/>
          <p14:tracePt t="19143" x="5260975" y="6378575"/>
          <p14:tracePt t="19148" x="5311775" y="6388100"/>
          <p14:tracePt t="19161" x="5407025" y="6413500"/>
          <p14:tracePt t="19176" x="5505450" y="6445250"/>
          <p14:tracePt t="19193" x="5594350" y="6467475"/>
          <p14:tracePt t="19211" x="5749925" y="6492875"/>
          <p14:tracePt t="19226" x="5854700" y="6508750"/>
          <p14:tracePt t="19243" x="5975350" y="6534150"/>
          <p14:tracePt t="19260" x="6073775" y="6550025"/>
          <p14:tracePt t="19277" x="6134100" y="6550025"/>
          <p14:tracePt t="19292" x="6203950" y="6550025"/>
          <p14:tracePt t="19310" x="6289675" y="6550025"/>
          <p14:tracePt t="19326" x="6340475" y="6550025"/>
          <p14:tracePt t="19343" x="6384925" y="6546850"/>
          <p14:tracePt t="19361" x="6448425" y="6534150"/>
          <p14:tracePt t="19376" x="6486525" y="6515100"/>
          <p14:tracePt t="19394" x="6524625" y="6489700"/>
          <p14:tracePt t="19410" x="6600825" y="6442075"/>
          <p14:tracePt t="19426" x="6654800" y="6413500"/>
          <p14:tracePt t="19443" x="6702425" y="6400800"/>
          <p14:tracePt t="19460" x="6737350" y="6375400"/>
          <p14:tracePt t="19476" x="6765925" y="6365875"/>
          <p14:tracePt t="19493" x="6791325" y="6346825"/>
          <p14:tracePt t="19511" x="6842125" y="6308725"/>
          <p14:tracePt t="19527" x="6867525" y="6283325"/>
          <p14:tracePt t="19543" x="6899275" y="6257925"/>
          <p14:tracePt t="19560" x="6911975" y="6242050"/>
          <p14:tracePt t="19576" x="6921500" y="6238875"/>
          <p14:tracePt t="19656" x="6921500" y="6232525"/>
          <p14:tracePt t="19663" x="6921500" y="6229350"/>
          <p14:tracePt t="19676" x="6915150" y="6223000"/>
          <p14:tracePt t="19693" x="6899275" y="6219825"/>
          <p14:tracePt t="19709" x="6842125" y="6194425"/>
          <p14:tracePt t="19726" x="6769100" y="6178550"/>
          <p14:tracePt t="19743" x="6673850" y="6162675"/>
          <p14:tracePt t="19760" x="6496050" y="6127750"/>
          <p14:tracePt t="19777" x="6311900" y="6121400"/>
          <p14:tracePt t="19793" x="6108700" y="6111875"/>
          <p14:tracePt t="19810" x="5765800" y="6111875"/>
          <p14:tracePt t="19826" x="5537200" y="6092825"/>
          <p14:tracePt t="19842" x="5334000" y="6083300"/>
          <p14:tracePt t="19859" x="5124450" y="6054725"/>
          <p14:tracePt t="19876" x="5035550" y="6032500"/>
          <p14:tracePt t="19892" x="4918075" y="6016625"/>
          <p14:tracePt t="19909" x="4797425" y="5991225"/>
          <p14:tracePt t="19926" x="4711700" y="5978525"/>
          <p14:tracePt t="19943" x="4616450" y="5959475"/>
          <p14:tracePt t="19960" x="4498975" y="5959475"/>
          <p14:tracePt t="19976" x="4422775" y="5972175"/>
          <p14:tracePt t="19992" x="4378325" y="5984875"/>
          <p14:tracePt t="20009" x="4327525" y="6003925"/>
          <p14:tracePt t="20027" x="4305300" y="6013450"/>
          <p14:tracePt t="20043" x="4273550" y="6019800"/>
          <p14:tracePt t="20060" x="4241800" y="6032500"/>
          <p14:tracePt t="20077" x="4210050" y="6045200"/>
          <p14:tracePt t="20093" x="4194175" y="6051550"/>
          <p14:tracePt t="20109" x="4178300" y="6054725"/>
          <p14:tracePt t="20126" x="4162425" y="6061075"/>
          <p14:tracePt t="20143" x="4162425" y="6064250"/>
          <p14:tracePt t="20160" x="4162425" y="6070600"/>
          <p14:tracePt t="22322" x="4216400" y="6051550"/>
          <p14:tracePt t="22328" x="4298950" y="6035675"/>
          <p14:tracePt t="22343" x="4473575" y="5978525"/>
          <p14:tracePt t="22359" x="4616450" y="5953125"/>
          <p14:tracePt t="22377" x="4772025" y="5927725"/>
          <p14:tracePt t="22393" x="4835525" y="5905500"/>
          <p14:tracePt t="22426" x="4902200" y="5886450"/>
          <p14:tracePt t="22459" x="5010150" y="5889625"/>
          <p14:tracePt t="22476" x="5083175" y="5905500"/>
          <p14:tracePt t="22493" x="5222875" y="5953125"/>
          <p14:tracePt t="22509" x="5289550" y="5984875"/>
          <p14:tracePt t="22527" x="5362575" y="6010275"/>
          <p14:tracePt t="22543" x="5400675" y="6022975"/>
          <p14:tracePt t="22559" x="5422900" y="6035675"/>
          <p14:tracePt t="22576" x="5480050" y="6054725"/>
          <p14:tracePt t="22592" x="5534025" y="6067425"/>
          <p14:tracePt t="22609" x="5619750" y="6089650"/>
          <p14:tracePt t="22627" x="5737225" y="6146800"/>
          <p14:tracePt t="22642" x="5807075" y="6175375"/>
          <p14:tracePt t="22659" x="5861050" y="6194425"/>
          <p14:tracePt t="22677" x="5911850" y="6213475"/>
          <p14:tracePt t="22693" x="5934075" y="6213475"/>
          <p14:tracePt t="22709" x="5962650" y="6213475"/>
          <p14:tracePt t="22726" x="5997575" y="6200775"/>
          <p14:tracePt t="22742" x="6029325" y="6181725"/>
          <p14:tracePt t="22759" x="6051550" y="61690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ermuda_gr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143000"/>
            <a:ext cx="4160837"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3214688" y="0"/>
            <a:ext cx="3500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Cynodon dactylon</a:t>
            </a:r>
          </a:p>
        </p:txBody>
      </p:sp>
      <p:pic>
        <p:nvPicPr>
          <p:cNvPr id="89092" name="Picture 4" descr="p_zoom3_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1071563"/>
            <a:ext cx="3643313"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ZoneTexte 4"/>
          <p:cNvSpPr txBox="1">
            <a:spLocks noChangeArrowheads="1"/>
          </p:cNvSpPr>
          <p:nvPr/>
        </p:nvSpPr>
        <p:spPr bwMode="auto">
          <a:xfrm>
            <a:off x="6643688" y="5786438"/>
            <a:ext cx="1082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t>gazon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905"/>
    </mc:Choice>
    <mc:Fallback>
      <p:transition spd="slow" advTm="20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36" x="6115050" y="6169025"/>
          <p14:tracePt t="3243" x="6226175" y="6169025"/>
          <p14:tracePt t="3258" x="6464300" y="6169025"/>
          <p14:tracePt t="3276" x="6848475" y="6169025"/>
          <p14:tracePt t="3280" x="7086600" y="6178550"/>
          <p14:tracePt t="3294" x="7600950" y="6178550"/>
          <p14:tracePt t="3313" x="8362950" y="6219825"/>
          <p14:tracePt t="3332" x="8899525" y="6305550"/>
          <p14:tracePt t="3620" x="9058275" y="5835650"/>
          <p14:tracePt t="3627" x="8680450" y="5527675"/>
          <p14:tracePt t="3643" x="8067675" y="5057775"/>
          <p14:tracePt t="3660" x="7512050" y="4565650"/>
          <p14:tracePt t="3677" x="6807200" y="3968750"/>
          <p14:tracePt t="3693" x="6543675" y="3721100"/>
          <p14:tracePt t="3710" x="6327775" y="3514725"/>
          <p14:tracePt t="3726" x="6124575" y="3270250"/>
          <p14:tracePt t="3742" x="6054725" y="3178175"/>
          <p14:tracePt t="3759" x="6016625" y="3111500"/>
          <p14:tracePt t="3775" x="6003925" y="3048000"/>
          <p14:tracePt t="3792" x="6007100" y="2968625"/>
          <p14:tracePt t="3808" x="6019800" y="2930525"/>
          <p14:tracePt t="3825" x="6035675" y="2911475"/>
          <p14:tracePt t="3841" x="6051550" y="2886075"/>
          <p14:tracePt t="3857" x="6057900" y="2882900"/>
          <p14:tracePt t="4290" x="6099175" y="2832100"/>
          <p14:tracePt t="4297" x="6165850" y="2746375"/>
          <p14:tracePt t="4308" x="6232525" y="2660650"/>
          <p14:tracePt t="4324" x="6340475" y="2457450"/>
          <p14:tracePt t="4341" x="6461125" y="2193925"/>
          <p14:tracePt t="4359" x="6518275" y="1997075"/>
          <p14:tracePt t="4374" x="6527800" y="1803400"/>
          <p14:tracePt t="4408" x="6416675" y="1165225"/>
          <p14:tracePt t="4442" x="5918200" y="200025"/>
          <p14:tracePt t="4459" x="5702300" y="0"/>
          <p14:tracePt t="4476" x="5343525" y="0"/>
          <p14:tracePt t="4492" x="5194300" y="0"/>
          <p14:tracePt t="4508" x="5057775" y="0"/>
          <p14:tracePt t="4525" x="4914900" y="0"/>
          <p14:tracePt t="4541" x="4848225" y="0"/>
          <p14:tracePt t="4557" x="4784725" y="0"/>
          <p14:tracePt t="4575" x="4616450" y="0"/>
          <p14:tracePt t="4591" x="4492625" y="0"/>
          <p14:tracePt t="4608" x="4340225" y="15875"/>
          <p14:tracePt t="4625" x="4117975" y="60325"/>
          <p14:tracePt t="4641" x="3997325" y="95250"/>
          <p14:tracePt t="4658" x="3883025" y="165100"/>
          <p14:tracePt t="4675" x="3740150" y="257175"/>
          <p14:tracePt t="4691" x="3679825" y="311150"/>
          <p14:tracePt t="4709" x="3619500" y="355600"/>
          <p14:tracePt t="4725" x="3549650" y="425450"/>
          <p14:tracePt t="4742" x="3492500" y="495300"/>
          <p14:tracePt t="4758" x="3438525" y="568325"/>
          <p14:tracePt t="4775" x="3378200" y="657225"/>
          <p14:tracePt t="4791" x="3346450" y="704850"/>
          <p14:tracePt t="4808" x="3321050" y="742950"/>
          <p14:tracePt t="4826" x="3289300" y="777875"/>
          <p14:tracePt t="4841" x="3279775" y="787400"/>
          <p14:tracePt t="4858" x="3270250" y="803275"/>
          <p14:tracePt t="4875" x="3248025" y="819150"/>
          <p14:tracePt t="4892" x="3238500" y="828675"/>
          <p14:tracePt t="4908" x="3228975" y="838200"/>
          <p14:tracePt t="4925" x="3213100" y="860425"/>
          <p14:tracePt t="4941" x="3197225" y="860425"/>
          <p14:tracePt t="4957" x="3194050" y="860425"/>
          <p14:tracePt t="4991" x="3187700" y="860425"/>
          <p14:tracePt t="5011" x="3187700" y="857250"/>
          <p14:tracePt t="5024" x="3187700" y="841375"/>
          <p14:tracePt t="5041" x="3187700" y="819150"/>
          <p14:tracePt t="5057" x="3187700" y="784225"/>
          <p14:tracePt t="5075" x="3190875" y="736600"/>
          <p14:tracePt t="5091" x="3209925" y="704850"/>
          <p14:tracePt t="5108" x="3222625" y="682625"/>
          <p14:tracePt t="5124" x="3244850" y="650875"/>
          <p14:tracePt t="5141" x="3267075" y="641350"/>
          <p14:tracePt t="5158" x="3289300" y="628650"/>
          <p14:tracePt t="5175" x="3333750" y="606425"/>
          <p14:tracePt t="5190" x="3355975" y="593725"/>
          <p14:tracePt t="5208" x="3371850" y="584200"/>
          <p14:tracePt t="5226" x="3390900" y="584200"/>
          <p14:tracePt t="5241" x="3403600" y="584200"/>
          <p14:tracePt t="5303" x="3400425" y="590550"/>
          <p14:tracePt t="5310" x="3394075" y="593725"/>
          <p14:tracePt t="5324" x="3384550" y="622300"/>
          <p14:tracePt t="5341" x="3365500" y="647700"/>
          <p14:tracePt t="5357" x="3352800" y="676275"/>
          <p14:tracePt t="5375" x="3336925" y="711200"/>
          <p14:tracePt t="5392" x="3330575" y="730250"/>
          <p14:tracePt t="5860" x="3340100" y="720725"/>
          <p14:tracePt t="5866" x="3352800" y="711200"/>
          <p14:tracePt t="5874" x="3362325" y="698500"/>
          <p14:tracePt t="5891" x="3371850" y="688975"/>
          <p14:tracePt t="5908" x="3387725" y="673100"/>
          <p14:tracePt t="5924" x="3394075" y="673100"/>
          <p14:tracePt t="5941" x="3394075" y="666750"/>
          <p14:tracePt t="5975" x="3397250" y="663575"/>
          <p14:tracePt t="6008" x="3409950" y="622300"/>
          <p14:tracePt t="6024" x="3409950" y="612775"/>
          <p14:tracePt t="6041" x="3409950" y="600075"/>
          <p14:tracePt t="6057" x="3400425" y="590550"/>
          <p14:tracePt t="6074" x="3390900" y="571500"/>
          <p14:tracePt t="6091" x="3378200" y="565150"/>
          <p14:tracePt t="6108" x="3362325" y="565150"/>
          <p14:tracePt t="6124" x="3352800" y="561975"/>
          <p14:tracePt t="6141" x="3343275" y="561975"/>
          <p14:tracePt t="6158" x="3327400" y="555625"/>
          <p14:tracePt t="6174" x="3317875" y="555625"/>
          <p14:tracePt t="6191" x="3308350" y="555625"/>
          <p14:tracePt t="6208" x="3302000" y="555625"/>
          <p14:tracePt t="6241" x="3298825" y="555625"/>
          <p14:tracePt t="6274" x="3289300" y="555625"/>
          <p14:tracePt t="6580" x="3295650" y="549275"/>
          <p14:tracePt t="6586" x="3302000" y="539750"/>
          <p14:tracePt t="6594" x="3308350" y="539750"/>
          <p14:tracePt t="6624" x="3327400" y="539750"/>
          <p14:tracePt t="6658" x="3352800" y="530225"/>
          <p14:tracePt t="6675" x="3362325" y="520700"/>
          <p14:tracePt t="6692" x="3390900" y="520700"/>
          <p14:tracePt t="6708" x="3438525" y="508000"/>
          <p14:tracePt t="6724" x="3492500" y="508000"/>
          <p14:tracePt t="6741" x="3533775" y="508000"/>
          <p14:tracePt t="6757" x="3581400" y="508000"/>
          <p14:tracePt t="6774" x="3590925" y="508000"/>
          <p14:tracePt t="6791" x="3603625" y="508000"/>
          <p14:tracePt t="6808" x="3616325" y="508000"/>
          <p14:tracePt t="6824" x="3644900" y="508000"/>
          <p14:tracePt t="6841" x="3667125" y="508000"/>
          <p14:tracePt t="6858" x="3714750" y="523875"/>
          <p14:tracePt t="6874" x="3746500" y="530225"/>
          <p14:tracePt t="6891" x="3768725" y="530225"/>
          <p14:tracePt t="6907" x="3781425" y="530225"/>
          <p14:tracePt t="6925" x="3787775" y="530225"/>
          <p14:tracePt t="6957" x="3803650" y="530225"/>
          <p14:tracePt t="6974" x="3822700" y="530225"/>
          <p14:tracePt t="6991" x="3867150" y="530225"/>
          <p14:tracePt t="7008" x="3940175" y="536575"/>
          <p14:tracePt t="7024" x="3984625" y="542925"/>
          <p14:tracePt t="7041" x="4013200" y="558800"/>
          <p14:tracePt t="7058" x="4054475" y="558800"/>
          <p14:tracePt t="7075" x="4083050" y="558800"/>
          <p14:tracePt t="7091" x="4127500" y="558800"/>
          <p14:tracePt t="7108" x="4206875" y="558800"/>
          <p14:tracePt t="7125" x="4264025" y="558800"/>
          <p14:tracePt t="7141" x="4343400" y="558800"/>
          <p14:tracePt t="7157" x="4416425" y="565150"/>
          <p14:tracePt t="7174" x="4445000" y="565150"/>
          <p14:tracePt t="7191" x="4454525" y="565150"/>
          <p14:tracePt t="7208" x="4470400" y="565150"/>
          <p14:tracePt t="7224" x="4492625" y="565150"/>
          <p14:tracePt t="7241" x="4514850" y="565150"/>
          <p14:tracePt t="7258" x="4584700" y="565150"/>
          <p14:tracePt t="7274" x="4641850" y="565150"/>
          <p14:tracePt t="7291" x="4702175" y="565150"/>
          <p14:tracePt t="7307" x="4749800" y="565150"/>
          <p14:tracePt t="7324" x="4765675" y="565150"/>
          <p14:tracePt t="7341" x="4787900" y="565150"/>
          <p14:tracePt t="7361" x="4835525" y="565150"/>
          <p14:tracePt t="7374" x="4879975" y="565150"/>
          <p14:tracePt t="7392" x="5016500" y="565150"/>
          <p14:tracePt t="7408" x="5143500" y="574675"/>
          <p14:tracePt t="7424" x="5273675" y="593725"/>
          <p14:tracePt t="7442" x="5384800" y="615950"/>
          <p14:tracePt t="7458" x="5467350" y="615950"/>
          <p14:tracePt t="7475" x="5549900" y="615950"/>
          <p14:tracePt t="7492" x="5676900" y="615950"/>
          <p14:tracePt t="7508" x="5772150" y="615950"/>
          <p14:tracePt t="7524" x="5911850" y="631825"/>
          <p14:tracePt t="7541" x="6073775" y="641350"/>
          <p14:tracePt t="7558" x="6124575" y="641350"/>
          <p14:tracePt t="7574" x="6162675" y="641350"/>
          <p14:tracePt t="7592" x="6210300" y="625475"/>
          <p14:tracePt t="7608" x="6235700" y="612775"/>
          <p14:tracePt t="7624" x="6257925" y="603250"/>
          <p14:tracePt t="7642" x="6286500" y="590550"/>
          <p14:tracePt t="7658" x="6305550" y="590550"/>
          <p14:tracePt t="7674" x="6315075" y="590550"/>
          <p14:tracePt t="7692" x="6330950" y="590550"/>
          <p14:tracePt t="8819" x="6280150" y="600075"/>
          <p14:tracePt t="8826" x="6184900" y="619125"/>
          <p14:tracePt t="8840" x="6000750" y="657225"/>
          <p14:tracePt t="8857" x="5765800" y="723900"/>
          <p14:tracePt t="8876" x="5457825" y="869950"/>
          <p14:tracePt t="8891" x="5257800" y="974725"/>
          <p14:tracePt t="8911" x="5076825" y="1069975"/>
          <p14:tracePt t="8941" x="4772025" y="1301750"/>
          <p14:tracePt t="8977" x="4505325" y="1568450"/>
          <p14:tracePt t="8993" x="4425950" y="1682750"/>
          <p14:tracePt t="9010" x="4359275" y="1778000"/>
          <p14:tracePt t="9025" x="4276725" y="1898650"/>
          <p14:tracePt t="9041" x="4238625" y="1978025"/>
          <p14:tracePt t="9058" x="4206875" y="2044700"/>
          <p14:tracePt t="9074" x="4187825" y="2133600"/>
          <p14:tracePt t="9091" x="4175125" y="2190750"/>
          <p14:tracePt t="9107" x="4152900" y="2235200"/>
          <p14:tracePt t="9125" x="4133850" y="2292350"/>
          <p14:tracePt t="9141" x="4124325" y="2314575"/>
          <p14:tracePt t="9158" x="4111625" y="2339975"/>
          <p14:tracePt t="9175" x="4098925" y="2381250"/>
          <p14:tracePt t="9191" x="4098925" y="2409825"/>
          <p14:tracePt t="9207" x="4098925" y="2432050"/>
          <p14:tracePt t="9225" x="4098925" y="2479675"/>
          <p14:tracePt t="9240" x="4098925" y="2501900"/>
          <p14:tracePt t="9257" x="4098925" y="2524125"/>
          <p14:tracePt t="9275" x="4098925" y="2527300"/>
          <p14:tracePt t="9540" x="4102100" y="2559050"/>
          <p14:tracePt t="9547" x="4102100" y="2616200"/>
          <p14:tracePt t="9557" x="4102100" y="2663825"/>
          <p14:tracePt t="9575" x="4098925" y="2803525"/>
          <p14:tracePt t="9591" x="4083050" y="2889250"/>
          <p14:tracePt t="9608" x="4048125" y="3019425"/>
          <p14:tracePt t="9624" x="4003675" y="3200400"/>
          <p14:tracePt t="9641" x="3981450" y="3286125"/>
          <p14:tracePt t="9657" x="3965575" y="3371850"/>
          <p14:tracePt t="9674" x="3921125" y="3489325"/>
          <p14:tracePt t="9691" x="3898900" y="3533775"/>
          <p14:tracePt t="9708" x="3886200" y="3578225"/>
          <p14:tracePt t="9725" x="3863975" y="3622675"/>
          <p14:tracePt t="9741" x="3854450" y="3632200"/>
          <p14:tracePt t="9757" x="3838575" y="3641725"/>
          <p14:tracePt t="9774" x="3794125" y="3667125"/>
          <p14:tracePt t="9790" x="3762375" y="3692525"/>
          <p14:tracePt t="9807" x="3717925" y="3711575"/>
          <p14:tracePt t="9824" x="3654425" y="3730625"/>
          <p14:tracePt t="9841" x="3606800" y="3749675"/>
          <p14:tracePt t="9857" x="3552825" y="3762375"/>
          <p14:tracePt t="9875" x="3476625" y="3768725"/>
          <p14:tracePt t="9891" x="3394075" y="3768725"/>
          <p14:tracePt t="9907" x="3311525" y="3768725"/>
          <p14:tracePt t="9924" x="3184525" y="3768725"/>
          <p14:tracePt t="9940" x="3101975" y="3768725"/>
          <p14:tracePt t="9957" x="3019425" y="3768725"/>
          <p14:tracePt t="9974" x="2889250" y="3778250"/>
          <p14:tracePt t="9991" x="2838450" y="3778250"/>
          <p14:tracePt t="10007" x="2778125" y="3784600"/>
          <p14:tracePt t="10024" x="2676525" y="3813175"/>
          <p14:tracePt t="10041" x="2613025" y="3829050"/>
          <p14:tracePt t="10057" x="2568575" y="3841750"/>
          <p14:tracePt t="10073" x="2505075" y="3860800"/>
          <p14:tracePt t="10091" x="2457450" y="3879850"/>
          <p14:tracePt t="10107" x="2435225" y="3892550"/>
          <p14:tracePt t="10125" x="2393950" y="3908425"/>
          <p14:tracePt t="10141" x="2368550" y="3933825"/>
          <p14:tracePt t="10158" x="2336800" y="3959225"/>
          <p14:tracePt t="10174" x="2295525" y="3984625"/>
          <p14:tracePt t="10190" x="2270125" y="4006850"/>
          <p14:tracePt t="10207" x="2244725" y="4019550"/>
          <p14:tracePt t="10224" x="2209800" y="4035425"/>
          <p14:tracePt t="10240" x="2200275" y="4044950"/>
          <p14:tracePt t="10257" x="2190750" y="4051300"/>
          <p14:tracePt t="10274" x="2171700" y="4051300"/>
          <p14:tracePt t="10538" x="2178050" y="4051300"/>
          <p14:tracePt t="10545" x="2181225" y="4048125"/>
          <p14:tracePt t="10557" x="2200275" y="4044950"/>
          <p14:tracePt t="10574" x="2241550" y="4025900"/>
          <p14:tracePt t="10591" x="2286000" y="4006850"/>
          <p14:tracePt t="10608" x="2343150" y="3994150"/>
          <p14:tracePt t="10624" x="2374900" y="3981450"/>
          <p14:tracePt t="10641" x="2419350" y="3968750"/>
          <p14:tracePt t="10657" x="2492375" y="3952875"/>
          <p14:tracePt t="10674" x="2673350" y="3902075"/>
          <p14:tracePt t="10691" x="2844800" y="3876675"/>
          <p14:tracePt t="10708" x="3035300" y="3841750"/>
          <p14:tracePt t="10724" x="3111500" y="3825875"/>
          <p14:tracePt t="10741" x="3175000" y="3803650"/>
          <p14:tracePt t="10758" x="3254375" y="3762375"/>
          <p14:tracePt t="10774" x="3302000" y="3736975"/>
          <p14:tracePt t="10791" x="3355975" y="3702050"/>
          <p14:tracePt t="10808" x="3454400" y="3657600"/>
          <p14:tracePt t="10825" x="3521075" y="3619500"/>
          <p14:tracePt t="10841" x="3587750" y="3587750"/>
          <p14:tracePt t="10858" x="3667125" y="3540125"/>
          <p14:tracePt t="10874" x="3711575" y="3514725"/>
          <p14:tracePt t="10890" x="3736975" y="3495675"/>
          <p14:tracePt t="10908" x="3781425" y="3451225"/>
          <p14:tracePt t="10923" x="3819525" y="3432175"/>
          <p14:tracePt t="10940" x="3863975" y="3406775"/>
          <p14:tracePt t="10958" x="3930650" y="3378200"/>
          <p14:tracePt t="10974" x="3975100" y="3352800"/>
          <p14:tracePt t="10991" x="4006850" y="3340100"/>
          <p14:tracePt t="11008" x="4051300" y="3308350"/>
          <p14:tracePt t="11024" x="4073525" y="3276600"/>
          <p14:tracePt t="11040" x="4108450" y="3238500"/>
          <p14:tracePt t="11057" x="4149725" y="3146425"/>
          <p14:tracePt t="11073" x="4181475" y="3108325"/>
          <p14:tracePt t="11091" x="4235450" y="3054350"/>
          <p14:tracePt t="11107" x="4298950" y="2974975"/>
          <p14:tracePt t="11123" x="4327525" y="2930525"/>
          <p14:tracePt t="11140" x="4352925" y="2889250"/>
          <p14:tracePt t="11157" x="4384675" y="2825750"/>
          <p14:tracePt t="11173" x="4397375" y="2778125"/>
          <p14:tracePt t="11191" x="4410075" y="2733675"/>
          <p14:tracePt t="11207" x="4445000" y="2651125"/>
          <p14:tracePt t="11224" x="4467225" y="2597150"/>
          <p14:tracePt t="11241" x="4479925" y="2543175"/>
          <p14:tracePt t="11258" x="4498975" y="2486025"/>
          <p14:tracePt t="11274" x="4498975" y="2466975"/>
          <p14:tracePt t="11291" x="4498975" y="2451100"/>
          <p14:tracePt t="11307" x="4498975" y="2428875"/>
          <p14:tracePt t="11324" x="4492625" y="2419350"/>
          <p14:tracePt t="11341" x="4483100" y="2409825"/>
          <p14:tracePt t="11356" x="4467225" y="2393950"/>
          <p14:tracePt t="11373" x="4451350" y="2378075"/>
          <p14:tracePt t="11390" x="4413250" y="2365375"/>
          <p14:tracePt t="11392" x="4394200" y="2359025"/>
          <p14:tracePt t="11406" x="4349750" y="2346325"/>
          <p14:tracePt t="11424" x="4295775" y="2339975"/>
          <p14:tracePt t="11440" x="4235450" y="2333625"/>
          <p14:tracePt t="11457" x="4171950" y="2333625"/>
          <p14:tracePt t="11474" x="4137025" y="2333625"/>
          <p14:tracePt t="11491" x="4092575" y="2333625"/>
          <p14:tracePt t="11508" x="4038600" y="2333625"/>
          <p14:tracePt t="11524" x="3994150" y="2333625"/>
          <p14:tracePt t="11541" x="3956050" y="2336800"/>
          <p14:tracePt t="11557" x="3886200" y="2349500"/>
          <p14:tracePt t="11573" x="3841750" y="2355850"/>
          <p14:tracePt t="11590" x="3803650" y="2368550"/>
          <p14:tracePt t="11607" x="3768725" y="2374900"/>
          <p14:tracePt t="11624" x="3752850" y="2390775"/>
          <p14:tracePt t="11641" x="3743325" y="2393950"/>
          <p14:tracePt t="11658" x="3717925" y="2409825"/>
          <p14:tracePt t="11674" x="3695700" y="2422525"/>
          <p14:tracePt t="11690" x="3679825" y="2432050"/>
          <p14:tracePt t="11707" x="3663950" y="2447925"/>
          <p14:tracePt t="11724" x="3648075" y="2451100"/>
          <p14:tracePt t="11741" x="3638550" y="2457450"/>
          <p14:tracePt t="11758" x="3638550" y="2473325"/>
          <p14:tracePt t="11774" x="3638550" y="2482850"/>
          <p14:tracePt t="11792" x="3638550" y="2495550"/>
          <p14:tracePt t="11808" x="3635375" y="2511425"/>
          <p14:tracePt t="11824" x="3629025" y="2520950"/>
          <p14:tracePt t="11840" x="3629025" y="2530475"/>
          <p14:tracePt t="11857" x="3629025" y="2552700"/>
          <p14:tracePt t="11874" x="3629025" y="2562225"/>
          <p14:tracePt t="11892" x="3625850" y="2574925"/>
          <p14:tracePt t="11908" x="3619500" y="2584450"/>
          <p14:tracePt t="11924" x="3606800" y="2606675"/>
          <p14:tracePt t="11942" x="3584575" y="2651125"/>
          <p14:tracePt t="11958" x="3571875" y="2673350"/>
          <p14:tracePt t="11974" x="3565525" y="2705100"/>
          <p14:tracePt t="11990" x="3565525" y="2727325"/>
          <p14:tracePt t="12007" x="3565525" y="2765425"/>
          <p14:tracePt t="12023" x="3565525" y="2787650"/>
          <p14:tracePt t="12041" x="3565525" y="2816225"/>
          <p14:tracePt t="12057" x="3556000" y="2838450"/>
          <p14:tracePt t="12073" x="3540125" y="2860675"/>
          <p14:tracePt t="12091" x="3521075" y="2901950"/>
          <p14:tracePt t="12107" x="3508375" y="2933700"/>
          <p14:tracePt t="12123" x="3508375" y="2955925"/>
          <p14:tracePt t="12141" x="3505200" y="2990850"/>
          <p14:tracePt t="12158" x="3505200" y="3003550"/>
          <p14:tracePt t="12174" x="3498850" y="3025775"/>
          <p14:tracePt t="12191" x="3498850" y="3054350"/>
          <p14:tracePt t="12208" x="3498850" y="3063875"/>
          <p14:tracePt t="12224" x="3492500" y="3073400"/>
          <p14:tracePt t="12241" x="3492500" y="3105150"/>
          <p14:tracePt t="12256" x="3492500" y="3114675"/>
          <p14:tracePt t="12274" x="3492500" y="3124200"/>
          <p14:tracePt t="12291" x="3492500" y="3146425"/>
          <p14:tracePt t="12307" x="3492500" y="3155950"/>
          <p14:tracePt t="12324" x="3492500" y="3165475"/>
          <p14:tracePt t="12341" x="3492500" y="3178175"/>
          <p14:tracePt t="12358" x="3492500" y="3194050"/>
          <p14:tracePt t="12374" x="3492500" y="3203575"/>
          <p14:tracePt t="12391" x="3492500" y="3219450"/>
          <p14:tracePt t="12406" x="3492500" y="3228975"/>
          <p14:tracePt t="12423" x="3492500" y="3244850"/>
          <p14:tracePt t="12441" x="3492500" y="3257550"/>
          <p14:tracePt t="12457" x="3492500" y="3267075"/>
          <p14:tracePt t="12474" x="3492500" y="3276600"/>
          <p14:tracePt t="12491" x="3492500" y="3292475"/>
          <p14:tracePt t="12508" x="3492500" y="3302000"/>
          <p14:tracePt t="12524" x="3495675" y="3311525"/>
          <p14:tracePt t="12541" x="3498850" y="3327400"/>
          <p14:tracePt t="12556" x="3508375" y="3336925"/>
          <p14:tracePt t="12573" x="3521075" y="3352800"/>
          <p14:tracePt t="12591" x="3524250" y="3368675"/>
          <p14:tracePt t="12608" x="3524250" y="3378200"/>
          <p14:tracePt t="12624" x="3530600" y="3387725"/>
          <p14:tracePt t="12641" x="3546475" y="3406775"/>
          <p14:tracePt t="12657" x="3556000" y="3416300"/>
          <p14:tracePt t="12674" x="3565525" y="3425825"/>
          <p14:tracePt t="12690" x="3622675" y="3451225"/>
          <p14:tracePt t="12707" x="3686175" y="3467100"/>
          <p14:tracePt t="12724" x="3730625" y="3473450"/>
          <p14:tracePt t="12741" x="3768725" y="3473450"/>
          <p14:tracePt t="12757" x="3794125" y="3473450"/>
          <p14:tracePt t="12774" x="3810000" y="3473450"/>
          <p14:tracePt t="12791" x="3848100" y="3473450"/>
          <p14:tracePt t="12807" x="3870325" y="3473450"/>
          <p14:tracePt t="12824" x="3908425" y="3473450"/>
          <p14:tracePt t="12840" x="3962400" y="3473450"/>
          <p14:tracePt t="12857" x="3984625" y="3473450"/>
          <p14:tracePt t="12874" x="4000500" y="3473450"/>
          <p14:tracePt t="12891" x="4019550" y="3473450"/>
          <p14:tracePt t="12924" x="4029075" y="3473450"/>
          <p14:tracePt t="12940" x="4048125" y="3473450"/>
          <p14:tracePt t="12957" x="4079875" y="3473450"/>
          <p14:tracePt t="12974" x="4102100" y="3470275"/>
          <p14:tracePt t="12990" x="4143375" y="3470275"/>
          <p14:tracePt t="13007" x="4152900" y="3460750"/>
          <p14:tracePt t="13024" x="4168775" y="3448050"/>
          <p14:tracePt t="13040" x="4194175" y="3432175"/>
          <p14:tracePt t="13057" x="4225925" y="3413125"/>
          <p14:tracePt t="13074" x="4267200" y="3365500"/>
          <p14:tracePt t="13090" x="4371975" y="3270250"/>
          <p14:tracePt t="13106" x="4441825" y="3206750"/>
          <p14:tracePt t="13124" x="4502150" y="3168650"/>
          <p14:tracePt t="13140" x="4546600" y="3124200"/>
          <p14:tracePt t="13157" x="4556125" y="3108325"/>
          <p14:tracePt t="13174" x="4568825" y="3086100"/>
          <p14:tracePt t="13190" x="4587875" y="3057525"/>
          <p14:tracePt t="13208" x="4600575" y="3028950"/>
          <p14:tracePt t="13224" x="4610100" y="3013075"/>
          <p14:tracePt t="13241" x="4629150" y="2971800"/>
          <p14:tracePt t="13257" x="4648200" y="2946400"/>
          <p14:tracePt t="13274" x="4660900" y="2914650"/>
          <p14:tracePt t="13290" x="4676775" y="2879725"/>
          <p14:tracePt t="13307" x="4689475" y="2851150"/>
          <p14:tracePt t="13324" x="4708525" y="2825750"/>
          <p14:tracePt t="13340" x="4740275" y="2774950"/>
          <p14:tracePt t="13357" x="4756150" y="2746375"/>
          <p14:tracePt t="13374" x="4775200" y="2714625"/>
          <p14:tracePt t="13390" x="4794250" y="2663825"/>
          <p14:tracePt t="13406" x="4794250" y="2641600"/>
          <p14:tracePt t="13424" x="4794250" y="2625725"/>
          <p14:tracePt t="13440" x="4787900" y="2600325"/>
          <p14:tracePt t="13456" x="4778375" y="2590800"/>
          <p14:tracePt t="13473" x="4762500" y="2581275"/>
          <p14:tracePt t="13490" x="4746625" y="2565400"/>
          <p14:tracePt t="13507" x="4724400" y="2559050"/>
          <p14:tracePt t="13523" x="4679950" y="2546350"/>
          <p14:tracePt t="13540" x="4546600" y="2524125"/>
          <p14:tracePt t="13556" x="4438650" y="2505075"/>
          <p14:tracePt t="13575" x="4321175" y="2505075"/>
          <p14:tracePt t="13591" x="4270375" y="2505075"/>
          <p14:tracePt t="13607" x="4210050" y="2505075"/>
          <p14:tracePt t="13624" x="4105275" y="2505075"/>
          <p14:tracePt t="13640" x="4044950" y="2505075"/>
          <p14:tracePt t="13657" x="3984625" y="2505075"/>
          <p14:tracePt t="13675" x="3902075" y="2505075"/>
          <p14:tracePt t="13690" x="3857625" y="2505075"/>
          <p14:tracePt t="13707" x="3835400" y="2505075"/>
          <p14:tracePt t="13725" x="3813175" y="2505075"/>
          <p14:tracePt t="13741" x="3803650" y="2505075"/>
          <p14:tracePt t="13757" x="3794125" y="2505075"/>
          <p14:tracePt t="13774" x="3781425" y="2511425"/>
          <p14:tracePt t="13790" x="3752850" y="2524125"/>
          <p14:tracePt t="13807" x="3727450" y="2536825"/>
          <p14:tracePt t="13824" x="3698875" y="2559050"/>
          <p14:tracePt t="13841" x="3689350" y="2559050"/>
          <p14:tracePt t="13857" x="3679825" y="2559050"/>
          <p14:tracePt t="13875" x="3663950" y="2568575"/>
          <p14:tracePt t="13891" x="3654425" y="2578100"/>
          <p14:tracePt t="13907" x="3648075" y="2590800"/>
          <p14:tracePt t="13924" x="3644900" y="2609850"/>
          <p14:tracePt t="13940" x="3638550" y="2632075"/>
          <p14:tracePt t="13957" x="3632200" y="2654300"/>
          <p14:tracePt t="13975" x="3632200" y="2695575"/>
          <p14:tracePt t="13991" x="3632200" y="2724150"/>
          <p14:tracePt t="14007" x="3632200" y="2746375"/>
          <p14:tracePt t="14025" x="3632200" y="2787650"/>
          <p14:tracePt t="14041" x="3632200" y="2816225"/>
          <p14:tracePt t="14057" x="3632200" y="2854325"/>
          <p14:tracePt t="14074" x="3632200" y="2908300"/>
          <p14:tracePt t="14090" x="3632200" y="2936875"/>
          <p14:tracePt t="14107" x="3632200" y="2965450"/>
          <p14:tracePt t="14124" x="3632200" y="3000375"/>
          <p14:tracePt t="14141" x="3635375" y="3028950"/>
          <p14:tracePt t="14157" x="3635375" y="3051175"/>
          <p14:tracePt t="14174" x="3635375" y="3086100"/>
          <p14:tracePt t="14190" x="3635375" y="3095625"/>
          <p14:tracePt t="14207" x="3635375" y="3111500"/>
          <p14:tracePt t="14224" x="3635375" y="3136900"/>
          <p14:tracePt t="14240" x="3638550" y="3152775"/>
          <p14:tracePt t="14257" x="3644900" y="3165475"/>
          <p14:tracePt t="14275" x="3667125" y="3194050"/>
          <p14:tracePt t="14291" x="3667125" y="3203575"/>
          <p14:tracePt t="14307" x="3667125" y="3213100"/>
          <p14:tracePt t="14323" x="3676650" y="3235325"/>
          <p14:tracePt t="14340" x="3686175" y="3244850"/>
          <p14:tracePt t="14357" x="3702050" y="3254375"/>
          <p14:tracePt t="14374" x="3759200" y="3273425"/>
          <p14:tracePt t="14390" x="3822700" y="3295650"/>
          <p14:tracePt t="14406" x="3886200" y="3308350"/>
          <p14:tracePt t="14423" x="3975100" y="3327400"/>
          <p14:tracePt t="14440" x="4019550" y="3336925"/>
          <p14:tracePt t="14457" x="4051300" y="3336925"/>
          <p14:tracePt t="14474" x="4070350" y="3336925"/>
          <p14:tracePt t="14490" x="4086225" y="3336925"/>
          <p14:tracePt t="14507" x="4114800" y="3336925"/>
          <p14:tracePt t="14524" x="4149725" y="3321050"/>
          <p14:tracePt t="14540" x="4187825" y="3308350"/>
          <p14:tracePt t="14557" x="4210050" y="3308350"/>
          <p14:tracePt t="14574" x="4222750" y="3308350"/>
          <p14:tracePt t="14590" x="4229100" y="3308350"/>
          <p14:tracePt t="14817" x="4225925" y="3308350"/>
          <p14:tracePt t="14824" x="4222750" y="3308350"/>
          <p14:tracePt t="14841" x="4213225" y="3308350"/>
          <p14:tracePt t="14857" x="4197350" y="3292475"/>
          <p14:tracePt t="14873" x="4146550" y="3248025"/>
          <p14:tracePt t="14890" x="4095750" y="3197225"/>
          <p14:tracePt t="14907" x="4044950" y="3146425"/>
          <p14:tracePt t="14923" x="4000500" y="3095625"/>
          <p14:tracePt t="14940" x="3956050" y="3048000"/>
          <p14:tracePt t="14959" x="3895725" y="2978150"/>
          <p14:tracePt t="14974" x="3860800" y="2924175"/>
          <p14:tracePt t="14991" x="3829050" y="2889250"/>
          <p14:tracePt t="15007" x="3810000" y="2860675"/>
          <p14:tracePt t="15024" x="3790950" y="2844800"/>
          <p14:tracePt t="15040" x="3784600" y="2835275"/>
          <p14:tracePt t="15074" x="3775075" y="2835275"/>
          <p14:tracePt t="15090" x="3768725" y="2835275"/>
          <p14:tracePt t="15108" x="3749675" y="2835275"/>
          <p14:tracePt t="15124" x="3721100" y="2835275"/>
          <p14:tracePt t="15141" x="3698875" y="2838450"/>
          <p14:tracePt t="15157" x="3654425" y="2854325"/>
          <p14:tracePt t="15173" x="3638550" y="2867025"/>
          <p14:tracePt t="15190" x="3622675" y="2876550"/>
          <p14:tracePt t="15207" x="3606800" y="2898775"/>
          <p14:tracePt t="15224" x="3597275" y="2908300"/>
          <p14:tracePt t="15241" x="3594100" y="2917825"/>
          <p14:tracePt t="15258" x="3594100" y="2936875"/>
          <p14:tracePt t="15274" x="3587750" y="2946400"/>
          <p14:tracePt t="15290" x="3587750" y="2955925"/>
          <p14:tracePt t="15307" x="3587750" y="2971800"/>
          <p14:tracePt t="15323" x="3587750" y="2987675"/>
          <p14:tracePt t="15340" x="3587750" y="2997200"/>
          <p14:tracePt t="15358" x="3587750" y="3009900"/>
          <p14:tracePt t="15374" x="3587750" y="3022600"/>
          <p14:tracePt t="15391" x="3587750" y="3035300"/>
          <p14:tracePt t="15408" x="3587750" y="3044825"/>
          <p14:tracePt t="15530" x="3590925" y="3044825"/>
          <p14:tracePt t="15537" x="3594100" y="3044825"/>
          <p14:tracePt t="15544" x="3600450" y="3038475"/>
          <p14:tracePt t="15557" x="3622675" y="3022600"/>
          <p14:tracePt t="15573" x="3667125" y="3009900"/>
          <p14:tracePt t="15590" x="3698875" y="3003550"/>
          <p14:tracePt t="15607" x="3736975" y="2997200"/>
          <p14:tracePt t="15624" x="3752850" y="2997200"/>
          <p14:tracePt t="15641" x="3762375" y="2997200"/>
          <p14:tracePt t="15657" x="3771900" y="2997200"/>
          <p14:tracePt t="15673" x="3778250" y="2997200"/>
          <p14:tracePt t="15951" x="3787775" y="2990850"/>
          <p14:tracePt t="15958" x="3800475" y="2984500"/>
          <p14:tracePt t="15974" x="3816350" y="2981325"/>
          <p14:tracePt t="15990" x="3844925" y="2968625"/>
          <p14:tracePt t="16007" x="3902075" y="2949575"/>
          <p14:tracePt t="16023" x="3956050" y="2949575"/>
          <p14:tracePt t="16040" x="4006850" y="2943225"/>
          <p14:tracePt t="16056" x="4089400" y="2933700"/>
          <p14:tracePt t="16073" x="4117975" y="2927350"/>
          <p14:tracePt t="16090" x="4140200" y="2927350"/>
          <p14:tracePt t="16107" x="4156075" y="2927350"/>
          <p14:tracePt t="16140" x="4162425" y="2927350"/>
          <p14:tracePt t="16157" x="4175125" y="2936875"/>
          <p14:tracePt t="16173" x="4191000" y="2952750"/>
          <p14:tracePt t="16190" x="4200525" y="2962275"/>
          <p14:tracePt t="16207" x="4213225" y="2978150"/>
          <p14:tracePt t="16240" x="4213225" y="2981325"/>
          <p14:tracePt t="16257" x="4210050" y="2987675"/>
          <p14:tracePt t="16273" x="4200525" y="3003550"/>
          <p14:tracePt t="16290" x="4191000" y="3006725"/>
          <p14:tracePt t="16306" x="4168775" y="3013075"/>
          <p14:tracePt t="16323" x="4156075" y="3013075"/>
          <p14:tracePt t="16341" x="4092575" y="3013075"/>
          <p14:tracePt t="16357" x="3930650" y="3013075"/>
          <p14:tracePt t="16373" x="3848100" y="3013075"/>
          <p14:tracePt t="16390" x="3787775" y="3009900"/>
          <p14:tracePt t="16407" x="3740150" y="3009900"/>
          <p14:tracePt t="16423" x="3724275" y="3009900"/>
          <p14:tracePt t="16439" x="3708400" y="3009900"/>
          <p14:tracePt t="16441" x="3705225" y="3009900"/>
          <p14:tracePt t="16456" x="3692525" y="3009900"/>
          <p14:tracePt t="16473" x="3689350" y="3003550"/>
          <p14:tracePt t="16490" x="3689350" y="2987675"/>
          <p14:tracePt t="16507" x="3698875" y="2933700"/>
          <p14:tracePt t="16523" x="3733800" y="2886075"/>
          <p14:tracePt t="16541" x="3778250" y="2825750"/>
          <p14:tracePt t="16557" x="3848100" y="2752725"/>
          <p14:tracePt t="16573" x="3883025" y="2714625"/>
          <p14:tracePt t="16590" x="3895725" y="2667000"/>
          <p14:tracePt t="16607" x="3848100" y="2508250"/>
          <p14:tracePt t="16627" x="3781425" y="2381250"/>
          <p14:tracePt t="16640" x="3752850" y="2359025"/>
          <p14:tracePt t="16657" x="3692525" y="2301875"/>
          <p14:tracePt t="16674" x="3660775" y="2282825"/>
          <p14:tracePt t="16691" x="3578225" y="2241550"/>
          <p14:tracePt t="16707" x="3502025" y="2209800"/>
          <p14:tracePt t="16723" x="3381375" y="2184400"/>
          <p14:tracePt t="16741" x="3190875" y="2149475"/>
          <p14:tracePt t="16757" x="3105150" y="2117725"/>
          <p14:tracePt t="16773" x="3048000" y="2098675"/>
          <p14:tracePt t="16791" x="2984500" y="2035175"/>
          <p14:tracePt t="16807" x="2959100" y="1997075"/>
          <p14:tracePt t="16823" x="2949575" y="1968500"/>
          <p14:tracePt t="16840" x="2921000" y="1901825"/>
          <p14:tracePt t="16857" x="2895600" y="1847850"/>
          <p14:tracePt t="16873" x="2860675" y="1800225"/>
          <p14:tracePt t="16890" x="2787650" y="1717675"/>
          <p14:tracePt t="16907" x="2752725" y="1676400"/>
          <p14:tracePt t="16924" x="2720975" y="1651000"/>
          <p14:tracePt t="16941" x="2686050" y="1619250"/>
          <p14:tracePt t="16957" x="2654300" y="1600200"/>
          <p14:tracePt t="16973" x="2597150" y="1565275"/>
          <p14:tracePt t="16990" x="2470150" y="1517650"/>
          <p14:tracePt t="17006" x="2384425" y="1504950"/>
          <p14:tracePt t="17023" x="2298700" y="1479550"/>
          <p14:tracePt t="17041" x="2203450" y="1479550"/>
          <p14:tracePt t="17057" x="2143125" y="1479550"/>
          <p14:tracePt t="17074" x="2098675" y="1479550"/>
          <p14:tracePt t="17091" x="2028825" y="1479550"/>
          <p14:tracePt t="17107" x="1987550" y="1479550"/>
          <p14:tracePt t="17123" x="1955800" y="1473200"/>
          <p14:tracePt t="17140" x="1924050" y="1473200"/>
          <p14:tracePt t="17156" x="1914525" y="1473200"/>
          <p14:tracePt t="17174" x="1898650" y="1473200"/>
          <p14:tracePt t="17191" x="1882775" y="1473200"/>
          <p14:tracePt t="17207" x="1873250" y="1473200"/>
          <p14:tracePt t="17224" x="1863725" y="1476375"/>
          <p14:tracePt t="17241" x="1844675" y="1495425"/>
          <p14:tracePt t="17257" x="1835150" y="1504950"/>
          <p14:tracePt t="17273" x="1825625" y="1514475"/>
          <p14:tracePt t="17290" x="1809750" y="1530350"/>
          <p14:tracePt t="17306" x="1793875" y="1530350"/>
          <p14:tracePt t="17324" x="1790700" y="1530350"/>
          <p14:tracePt t="17419" x="1790700" y="1539875"/>
          <p14:tracePt t="17426" x="1790700" y="1546225"/>
          <p14:tracePt t="17440" x="1790700" y="1549400"/>
          <p14:tracePt t="17456" x="1790700" y="1555750"/>
          <p14:tracePt t="17473" x="1797050" y="1565275"/>
          <p14:tracePt t="17490" x="1873250" y="1584325"/>
          <p14:tracePt t="17506" x="1930400" y="1612900"/>
          <p14:tracePt t="17524" x="2006600" y="1635125"/>
          <p14:tracePt t="17540" x="2105025" y="1657350"/>
          <p14:tracePt t="17557" x="2152650" y="1676400"/>
          <p14:tracePt t="17573" x="2206625" y="1689100"/>
          <p14:tracePt t="17590" x="2270125" y="1701800"/>
          <p14:tracePt t="17606" x="2308225" y="1708150"/>
          <p14:tracePt t="17623" x="2324100" y="1708150"/>
          <p14:tracePt t="17640" x="2333625" y="1714500"/>
          <p14:tracePt t="17657" x="2333625" y="1724025"/>
          <p14:tracePt t="17674" x="2330450" y="1736725"/>
          <p14:tracePt t="17690" x="2279650" y="1762125"/>
          <p14:tracePt t="17706" x="2168525" y="1806575"/>
          <p14:tracePt t="17723" x="2047875" y="1838325"/>
          <p14:tracePt t="17739" x="1838325" y="1876425"/>
          <p14:tracePt t="17756" x="1695450" y="1911350"/>
          <p14:tracePt t="17775" x="1549400" y="1952625"/>
          <p14:tracePt t="17790" x="1460500" y="1984375"/>
          <p14:tracePt t="17807" x="1381125" y="2016125"/>
          <p14:tracePt t="17825" x="1311275" y="2060575"/>
          <p14:tracePt t="17840" x="1235075" y="2111375"/>
          <p14:tracePt t="17856" x="1184275" y="2162175"/>
          <p14:tracePt t="17873" x="1158875" y="2200275"/>
          <p14:tracePt t="17889" x="1111250" y="2273300"/>
          <p14:tracePt t="17906" x="1085850" y="2320925"/>
          <p14:tracePt t="17925" x="1060450" y="2371725"/>
          <p14:tracePt t="17941" x="1047750" y="2409825"/>
          <p14:tracePt t="17957" x="1035050" y="2432050"/>
          <p14:tracePt t="17975" x="1022350" y="2511425"/>
          <p14:tracePt t="17990" x="1016000" y="2562225"/>
          <p14:tracePt t="18006" x="1003300" y="2616200"/>
          <p14:tracePt t="18024" x="1003300" y="2695575"/>
          <p14:tracePt t="18039" x="1003300" y="2733675"/>
          <p14:tracePt t="18056" x="1003300" y="2755900"/>
          <p14:tracePt t="18074" x="1003300" y="2774950"/>
          <p14:tracePt t="18090" x="1003300" y="2784475"/>
          <p14:tracePt t="18106" x="1003300" y="2794000"/>
          <p14:tracePt t="18124" x="1003300" y="2816225"/>
          <p14:tracePt t="18167" x="1003300" y="2806700"/>
          <p14:tracePt t="18174" x="1003300" y="2797175"/>
          <p14:tracePt t="18189" x="1003300" y="2743200"/>
          <p14:tracePt t="18206" x="1003300" y="2673350"/>
          <p14:tracePt t="18224" x="993775" y="2568575"/>
          <p14:tracePt t="18240" x="981075" y="2505075"/>
          <p14:tracePt t="18257" x="965200" y="2441575"/>
          <p14:tracePt t="18274" x="949325" y="2384425"/>
          <p14:tracePt t="18290" x="930275" y="2362200"/>
          <p14:tracePt t="18306" x="917575" y="2330450"/>
          <p14:tracePt t="18323" x="901700" y="2311400"/>
          <p14:tracePt t="18339" x="892175" y="2279650"/>
          <p14:tracePt t="18356" x="873125" y="2257425"/>
          <p14:tracePt t="18374" x="854075" y="2212975"/>
          <p14:tracePt t="18389" x="844550" y="2190750"/>
          <p14:tracePt t="18406" x="831850" y="2174875"/>
          <p14:tracePt t="18424" x="822325" y="2159000"/>
          <p14:tracePt t="18439" x="822325" y="2155825"/>
          <p14:tracePt t="18532" x="822325" y="2149475"/>
          <p14:tracePt t="18546" x="822325" y="2143125"/>
          <p14:tracePt t="18552" x="822325" y="2139950"/>
          <p14:tracePt t="18559" x="828675" y="2133600"/>
          <p14:tracePt t="18573" x="847725" y="2117725"/>
          <p14:tracePt t="18589" x="892175" y="2095500"/>
          <p14:tracePt t="18607" x="930275" y="2076450"/>
          <p14:tracePt t="18624" x="974725" y="2047875"/>
          <p14:tracePt t="18640" x="1006475" y="2028825"/>
          <p14:tracePt t="18656" x="1050925" y="2016125"/>
          <p14:tracePt t="18674" x="1133475" y="1987550"/>
          <p14:tracePt t="18690" x="1212850" y="1987550"/>
          <p14:tracePt t="18706" x="1292225" y="2016125"/>
          <p14:tracePt t="18723" x="1397000" y="2051050"/>
          <p14:tracePt t="18739" x="1463675" y="2089150"/>
          <p14:tracePt t="18757" x="1501775" y="2117725"/>
          <p14:tracePt t="18774" x="1568450" y="2162175"/>
          <p14:tracePt t="18790" x="1616075" y="2187575"/>
          <p14:tracePt t="18807" x="1663700" y="2216150"/>
          <p14:tracePt t="18824" x="1727200" y="2254250"/>
          <p14:tracePt t="18840" x="1768475" y="2286000"/>
          <p14:tracePt t="18856" x="1812925" y="2314575"/>
          <p14:tracePt t="18873" x="1873250" y="2352675"/>
          <p14:tracePt t="18889" x="1898650" y="2365375"/>
          <p14:tracePt t="18907" x="1927225" y="2378075"/>
          <p14:tracePt t="18924" x="1962150" y="2400300"/>
          <p14:tracePt t="18940" x="2006600" y="2406650"/>
          <p14:tracePt t="18944" x="2025650" y="2406650"/>
          <p14:tracePt t="18957" x="2060575" y="2406650"/>
          <p14:tracePt t="18973" x="2155825" y="2406650"/>
          <p14:tracePt t="18990" x="2209800" y="2403475"/>
          <p14:tracePt t="19006" x="2244725" y="2403475"/>
          <p14:tracePt t="19023" x="2266950" y="2381250"/>
          <p14:tracePt t="19040" x="2276475" y="2371725"/>
          <p14:tracePt t="19057" x="2286000" y="2362200"/>
          <p14:tracePt t="19074" x="2308225" y="2352675"/>
          <p14:tracePt t="19090" x="2317750" y="2352675"/>
          <p14:tracePt t="19107" x="2320925" y="2346325"/>
          <p14:tracePt t="19123" x="2327275" y="234632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
          <p:cNvSpPr txBox="1">
            <a:spLocks noChangeArrowheads="1"/>
          </p:cNvSpPr>
          <p:nvPr/>
        </p:nvSpPr>
        <p:spPr bwMode="auto">
          <a:xfrm>
            <a:off x="1500188" y="0"/>
            <a:ext cx="2141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Bambusa sp.</a:t>
            </a:r>
          </a:p>
        </p:txBody>
      </p:sp>
      <p:pic>
        <p:nvPicPr>
          <p:cNvPr id="90115" name="Picture 5" descr="http://www.bamboo4u.com/Bamboo%20Photos/Bambusa%20emeiensis%20flavidorivens/Bambusa%20emeiensis%20flavidorivens%201_12-28-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2875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7" descr="https://encrypted-tbn0.gstatic.com/images?q=tbn:ANd9GcTJYD6oo93Gs8Gy-vSHuX6neM0Cb1fxFSv8QN7_6HBzRhzTexCs"/>
          <p:cNvPicPr>
            <a:picLocks noChangeAspect="1" noChangeArrowheads="1"/>
          </p:cNvPicPr>
          <p:nvPr/>
        </p:nvPicPr>
        <p:blipFill>
          <a:blip r:embed="rId5">
            <a:extLst>
              <a:ext uri="{28A0092B-C50C-407E-A947-70E740481C1C}">
                <a14:useLocalDpi xmlns:a14="http://schemas.microsoft.com/office/drawing/2010/main" val="0"/>
              </a:ext>
            </a:extLst>
          </a:blip>
          <a:srcRect l="2090" r="16600"/>
          <a:stretch>
            <a:fillRect/>
          </a:stretch>
        </p:blipFill>
        <p:spPr bwMode="auto">
          <a:xfrm>
            <a:off x="5429250" y="357188"/>
            <a:ext cx="3344863"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ZoneTexte 5"/>
          <p:cNvSpPr txBox="1">
            <a:spLocks noChangeArrowheads="1"/>
          </p:cNvSpPr>
          <p:nvPr/>
        </p:nvSpPr>
        <p:spPr bwMode="auto">
          <a:xfrm>
            <a:off x="6286500" y="6286500"/>
            <a:ext cx="220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a:t>Bambou ornemental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733"/>
    </mc:Choice>
    <mc:Fallback>
      <p:transition spd="slow" advTm="4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66" x="2349500" y="2346325"/>
          <p14:tracePt t="8673" x="2393950" y="2346325"/>
          <p14:tracePt t="8683" x="2428875" y="2352675"/>
          <p14:tracePt t="8700" x="2559050" y="2378075"/>
          <p14:tracePt t="8716" x="2752725" y="2447925"/>
          <p14:tracePt t="8733" x="2898775" y="2520950"/>
          <p14:tracePt t="8749" x="3067050" y="2625725"/>
          <p14:tracePt t="8783" x="3413125" y="2844800"/>
          <p14:tracePt t="8818" x="3670300" y="2997200"/>
          <p14:tracePt t="8834" x="3743325" y="3051175"/>
          <p14:tracePt t="8849" x="3813175" y="3098800"/>
          <p14:tracePt t="8866" x="3902075" y="3165475"/>
          <p14:tracePt t="8883" x="3949700" y="3194050"/>
          <p14:tracePt t="8900" x="3987800" y="3225800"/>
          <p14:tracePt t="8916" x="4032250" y="3270250"/>
          <p14:tracePt t="8933" x="4041775" y="3286125"/>
          <p14:tracePt t="8950" x="4051300" y="3295650"/>
          <p14:tracePt t="8967" x="4073525" y="3311525"/>
          <p14:tracePt t="8983" x="4083050" y="3327400"/>
          <p14:tracePt t="9001" x="4083050" y="3343275"/>
          <p14:tracePt t="9038" x="4083050" y="3346450"/>
          <p14:tracePt t="9124" x="4079875" y="3346450"/>
          <p14:tracePt t="9131" x="4076700" y="3346450"/>
          <p14:tracePt t="9138" x="4070350" y="3346450"/>
          <p14:tracePt t="9151" x="4048125" y="3359150"/>
          <p14:tracePt t="9168" x="3994150" y="3378200"/>
          <p14:tracePt t="9184" x="3908425" y="3394075"/>
          <p14:tracePt t="9201" x="3743325" y="3419475"/>
          <p14:tracePt t="9217" x="3613150" y="3435350"/>
          <p14:tracePt t="9234" x="3482975" y="3460750"/>
          <p14:tracePt t="9250" x="3362325" y="3476625"/>
          <p14:tracePt t="9266" x="3289300" y="3476625"/>
          <p14:tracePt t="9283" x="3238500" y="3476625"/>
          <p14:tracePt t="9301" x="3184525" y="3476625"/>
          <p14:tracePt t="9631" x="3200400" y="3451225"/>
          <p14:tracePt t="9638" x="3225800" y="3400425"/>
          <p14:tracePt t="9651" x="3276600" y="3289300"/>
          <p14:tracePt t="9667" x="3311525" y="3168650"/>
          <p14:tracePt t="9684" x="3330575" y="3028950"/>
          <p14:tracePt t="9700" x="3355975" y="2819400"/>
          <p14:tracePt t="9716" x="3355975" y="2682875"/>
          <p14:tracePt t="9733" x="3355975" y="2587625"/>
          <p14:tracePt t="9751" x="3352800" y="2479675"/>
          <p14:tracePt t="9767" x="3330575" y="2416175"/>
          <p14:tracePt t="9784" x="3317875" y="2371725"/>
          <p14:tracePt t="9801" x="3292475" y="2308225"/>
          <p14:tracePt t="9817" x="3267075" y="2282825"/>
          <p14:tracePt t="9833" x="3254375" y="2257425"/>
          <p14:tracePt t="9850" x="3241675" y="2244725"/>
          <p14:tracePt t="9867" x="3232150" y="2235200"/>
          <p14:tracePt t="9884" x="3222625" y="2228850"/>
          <p14:tracePt t="9902" x="3200400" y="2212975"/>
          <p14:tracePt t="9917" x="3171825" y="2212975"/>
          <p14:tracePt t="9934" x="3146425" y="2206625"/>
          <p14:tracePt t="9951" x="3092450" y="2206625"/>
          <p14:tracePt t="9967" x="3070225" y="2206625"/>
          <p14:tracePt t="9984" x="3041650" y="2206625"/>
          <p14:tracePt t="10000" x="2990850" y="2228850"/>
          <p14:tracePt t="10017" x="2965450" y="2247900"/>
          <p14:tracePt t="10033" x="2933700" y="2279650"/>
          <p14:tracePt t="10050" x="2892425" y="2374900"/>
          <p14:tracePt t="10067" x="2870200" y="2438400"/>
          <p14:tracePt t="10084" x="2873375" y="2533650"/>
          <p14:tracePt t="10100" x="2927350" y="2692400"/>
          <p14:tracePt t="10116" x="2984500" y="2784475"/>
          <p14:tracePt t="10134" x="3060700" y="2889250"/>
          <p14:tracePt t="10150" x="3165475" y="3044825"/>
          <p14:tracePt t="10167" x="3213100" y="3124200"/>
          <p14:tracePt t="10184" x="3238500" y="3171825"/>
          <p14:tracePt t="10200" x="3257550" y="3235325"/>
          <p14:tracePt t="10217" x="3276600" y="3267075"/>
          <p14:tracePt t="10233" x="3289300" y="3289300"/>
          <p14:tracePt t="10250" x="3308350" y="3330575"/>
          <p14:tracePt t="10266" x="3317875" y="3349625"/>
          <p14:tracePt t="10284" x="3324225" y="3359150"/>
          <p14:tracePt t="10300" x="3324225" y="3378200"/>
          <p14:tracePt t="10316" x="3324225" y="3387725"/>
          <p14:tracePt t="10333" x="3324225" y="3397250"/>
          <p14:tracePt t="10350" x="3324225" y="3413125"/>
          <p14:tracePt t="10367" x="3324225" y="3416300"/>
          <p14:tracePt t="10429" x="3321050" y="3416300"/>
          <p14:tracePt t="10436" x="3314700" y="3416300"/>
          <p14:tracePt t="10450" x="3305175" y="3416300"/>
          <p14:tracePt t="10467" x="3295650" y="3406775"/>
          <p14:tracePt t="10485" x="3276600" y="3397250"/>
          <p14:tracePt t="10501" x="3267075" y="3390900"/>
          <p14:tracePt t="10517" x="3257550" y="3390900"/>
          <p14:tracePt t="10533" x="3248025" y="3390900"/>
          <p14:tracePt t="10550" x="3225800" y="3390900"/>
          <p14:tracePt t="10566" x="3216275" y="3390900"/>
          <p14:tracePt t="10584" x="3203575" y="3381375"/>
          <p14:tracePt t="10600" x="3194050" y="3371850"/>
          <p14:tracePt t="10616" x="3175000" y="3355975"/>
          <p14:tracePt t="10635" x="3162300" y="3333750"/>
          <p14:tracePt t="10650" x="3155950" y="3289300"/>
          <p14:tracePt t="10667" x="3155950" y="3232150"/>
          <p14:tracePt t="10684" x="3155950" y="3146425"/>
          <p14:tracePt t="10700" x="3155950" y="3092450"/>
          <p14:tracePt t="10717" x="3155950" y="3057525"/>
          <p14:tracePt t="10734" x="3155950" y="2971800"/>
          <p14:tracePt t="10750" x="3159125" y="2921000"/>
          <p14:tracePt t="10767" x="3175000" y="2822575"/>
          <p14:tracePt t="10784" x="3203575" y="2730500"/>
          <p14:tracePt t="10800" x="3209925" y="2679700"/>
          <p14:tracePt t="10816" x="3216275" y="2641600"/>
          <p14:tracePt t="10834" x="3216275" y="2593975"/>
          <p14:tracePt t="10850" x="3216275" y="2578100"/>
          <p14:tracePt t="10867" x="3216275" y="2565400"/>
          <p14:tracePt t="10884" x="3216275" y="2549525"/>
          <p14:tracePt t="10900" x="3213100" y="2540000"/>
          <p14:tracePt t="10917" x="3213100" y="2530475"/>
          <p14:tracePt t="10933" x="3206750" y="2514600"/>
          <p14:tracePt t="10971" x="3203575" y="2508250"/>
          <p14:tracePt t="10984" x="3187700" y="2498725"/>
          <p14:tracePt t="11000" x="3178175" y="2495550"/>
          <p14:tracePt t="11017" x="3168650" y="2489200"/>
          <p14:tracePt t="11034" x="3162300" y="2479675"/>
          <p14:tracePt t="11051" x="3162300" y="2473325"/>
          <p14:tracePt t="11092" x="3162300" y="2463800"/>
          <p14:tracePt t="11099" x="3162300" y="2460625"/>
          <p14:tracePt t="11116" x="3162300" y="2451100"/>
          <p14:tracePt t="11134" x="3159125" y="2435225"/>
          <p14:tracePt t="11150" x="3159125" y="2413000"/>
          <p14:tracePt t="11167" x="3159125" y="2384425"/>
          <p14:tracePt t="11184" x="3159125" y="2305050"/>
          <p14:tracePt t="11200" x="3159125" y="2247900"/>
          <p14:tracePt t="11216" x="3159125" y="2193925"/>
          <p14:tracePt t="11234" x="3130550" y="2120900"/>
          <p14:tracePt t="11250" x="3117850" y="2076450"/>
          <p14:tracePt t="11267" x="3092450" y="2038350"/>
          <p14:tracePt t="11271" x="3070225" y="2000250"/>
          <p14:tracePt t="11284" x="3051175" y="1955800"/>
          <p14:tracePt t="11300" x="3038475" y="1917700"/>
          <p14:tracePt t="11317" x="3025775" y="1885950"/>
          <p14:tracePt t="11333" x="3025775" y="1866900"/>
          <p14:tracePt t="11350" x="3025775" y="1857375"/>
          <p14:tracePt t="11385" x="3022600" y="1857375"/>
          <p14:tracePt t="11400" x="3016250" y="1857375"/>
          <p14:tracePt t="11417" x="3000375" y="1857375"/>
          <p14:tracePt t="11491" x="3000375" y="1851025"/>
          <p14:tracePt t="11706" x="2997200" y="1851025"/>
          <p14:tracePt t="11805" x="2997200" y="1854200"/>
          <p14:tracePt t="11812" x="2997200" y="1857375"/>
          <p14:tracePt t="11820" x="2997200" y="1863725"/>
          <p14:tracePt t="11834" x="2997200" y="1873250"/>
          <p14:tracePt t="11851" x="2997200" y="1882775"/>
          <p14:tracePt t="11867" x="2997200" y="1898650"/>
          <p14:tracePt t="11883" x="2997200" y="1911350"/>
          <p14:tracePt t="11900" x="2997200" y="1920875"/>
          <p14:tracePt t="11916" x="2997200" y="1936750"/>
          <p14:tracePt t="11933" x="2997200" y="2025650"/>
          <p14:tracePt t="11951" x="2997200" y="2117725"/>
          <p14:tracePt t="11967" x="3000375" y="2212975"/>
          <p14:tracePt t="11984" x="3009900" y="2374900"/>
          <p14:tracePt t="12001" x="3009900" y="2466975"/>
          <p14:tracePt t="12018" x="3009900" y="2574925"/>
          <p14:tracePt t="12033" x="3009900" y="2613025"/>
          <p14:tracePt t="12050" x="3009900" y="2647950"/>
          <p14:tracePt t="12067" x="3009900" y="2670175"/>
          <p14:tracePt t="12084" x="3009900" y="2711450"/>
          <p14:tracePt t="12100" x="3009900" y="2724150"/>
          <p14:tracePt t="12118" x="3009900" y="2746375"/>
          <p14:tracePt t="12134" x="3009900" y="2755900"/>
          <p14:tracePt t="12150" x="3009900" y="2765425"/>
          <p14:tracePt t="12167" x="3009900" y="2774950"/>
          <p14:tracePt t="12183" x="3009900" y="2797175"/>
          <p14:tracePt t="12200" x="3009900" y="2806700"/>
          <p14:tracePt t="12216" x="3009900" y="2816225"/>
          <p14:tracePt t="12233" x="3009900" y="2835275"/>
          <p14:tracePt t="12250" x="3009900" y="2844800"/>
          <p14:tracePt t="12267" x="3009900" y="2854325"/>
          <p14:tracePt t="12271" x="3009900" y="2863850"/>
          <p14:tracePt t="12284" x="3009900" y="2895600"/>
          <p14:tracePt t="12300" x="3006725" y="2911475"/>
          <p14:tracePt t="12317" x="3006725" y="2949575"/>
          <p14:tracePt t="12333" x="3006725" y="2971800"/>
          <p14:tracePt t="12350" x="3006725" y="2994025"/>
          <p14:tracePt t="12367" x="3006725" y="3035300"/>
          <p14:tracePt t="12384" x="3006725" y="3063875"/>
          <p14:tracePt t="12401" x="3006725" y="3086100"/>
          <p14:tracePt t="12418" x="3006725" y="3124200"/>
          <p14:tracePt t="12434" x="3006725" y="3146425"/>
          <p14:tracePt t="12450" x="3006725" y="3162300"/>
          <p14:tracePt t="12467" x="3006725" y="3184525"/>
          <p14:tracePt t="12483" x="3006725" y="3194050"/>
          <p14:tracePt t="12500" x="3006725" y="3209925"/>
          <p14:tracePt t="12517" x="3006725" y="3241675"/>
          <p14:tracePt t="12534" x="3006725" y="3263900"/>
          <p14:tracePt t="12550" x="3006725" y="3292475"/>
          <p14:tracePt t="12567" x="3006725" y="3311525"/>
          <p14:tracePt t="12583" x="3006725" y="3321050"/>
          <p14:tracePt t="12600" x="3006725" y="3336925"/>
          <p14:tracePt t="12617" x="3006725" y="3352800"/>
          <p14:tracePt t="12633" x="3006725" y="3362325"/>
          <p14:tracePt t="12651" x="3006725" y="3371850"/>
          <p14:tracePt t="12667" x="3006725" y="3387725"/>
          <p14:tracePt t="12684" x="3006725" y="3400425"/>
          <p14:tracePt t="12701" x="3006725" y="3409950"/>
          <p14:tracePt t="12717" x="3006725" y="3432175"/>
          <p14:tracePt t="12733" x="3006725" y="3441700"/>
          <p14:tracePt t="12750" x="3006725" y="3451225"/>
          <p14:tracePt t="12767" x="3006725" y="3460750"/>
          <p14:tracePt t="12804" x="3006725" y="3467100"/>
          <p14:tracePt t="12811" x="3006725" y="3476625"/>
          <p14:tracePt t="12825" x="3006725" y="3479800"/>
          <p14:tracePt t="16035" x="3025775" y="3479800"/>
          <p14:tracePt t="16042" x="3070225" y="3476625"/>
          <p14:tracePt t="16050" x="3108325" y="3470275"/>
          <p14:tracePt t="16067" x="3203575" y="3454400"/>
          <p14:tracePt t="16083" x="3448050" y="3425825"/>
          <p14:tracePt t="16099" x="3644900" y="3387725"/>
          <p14:tracePt t="16116" x="3829050" y="3359150"/>
          <p14:tracePt t="16150" x="4321175" y="3324225"/>
          <p14:tracePt t="16184" x="4826000" y="3346450"/>
          <p14:tracePt t="16202" x="5054600" y="3375025"/>
          <p14:tracePt t="16218" x="5305425" y="3416300"/>
          <p14:tracePt t="16233" x="5699125" y="3457575"/>
          <p14:tracePt t="16250" x="6073775" y="3505200"/>
          <p14:tracePt t="16267" x="6346825" y="3524250"/>
          <p14:tracePt t="16284" x="6750050" y="3536950"/>
          <p14:tracePt t="16300" x="6988175" y="3536950"/>
          <p14:tracePt t="16317" x="7207250" y="3521075"/>
          <p14:tracePt t="16334" x="7461250" y="3476625"/>
          <p14:tracePt t="16349" x="7629525" y="3409950"/>
          <p14:tracePt t="16366" x="7753350" y="3330575"/>
          <p14:tracePt t="16368" x="7816850" y="3286125"/>
          <p14:tracePt t="16383" x="7931150" y="3197225"/>
          <p14:tracePt t="16399" x="8039100" y="3098800"/>
          <p14:tracePt t="16416" x="8140700" y="2952750"/>
          <p14:tracePt t="16433" x="8258175" y="2752725"/>
          <p14:tracePt t="16450" x="8305800" y="2663825"/>
          <p14:tracePt t="16466" x="8356600" y="2552700"/>
          <p14:tracePt t="16483" x="8426450" y="2390775"/>
          <p14:tracePt t="16499" x="8439150" y="2314575"/>
          <p14:tracePt t="16516" x="8448675" y="2219325"/>
          <p14:tracePt t="16533" x="8423275" y="1987550"/>
          <p14:tracePt t="16553" x="8372475" y="1866900"/>
          <p14:tracePt t="16566" x="8299450" y="1743075"/>
          <p14:tracePt t="16584" x="8213725" y="1568450"/>
          <p14:tracePt t="16600" x="8181975" y="1489075"/>
          <p14:tracePt t="16617" x="8150225" y="1441450"/>
          <p14:tracePt t="16633" x="8112125" y="1397000"/>
          <p14:tracePt t="16649" x="8089900" y="1381125"/>
          <p14:tracePt t="16666" x="8064500" y="1365250"/>
          <p14:tracePt t="16683" x="8023225" y="1339850"/>
          <p14:tracePt t="16700" x="7997825" y="1308100"/>
          <p14:tracePt t="16717" x="7950200" y="1282700"/>
          <p14:tracePt t="16733" x="7842250" y="1209675"/>
          <p14:tracePt t="16750" x="7750175" y="1152525"/>
          <p14:tracePt t="16766" x="7673975" y="1120775"/>
          <p14:tracePt t="16783" x="7566025" y="1066800"/>
          <p14:tracePt t="16799" x="7502525" y="1054100"/>
          <p14:tracePt t="16817" x="7448550" y="1041400"/>
          <p14:tracePt t="16833" x="7372350" y="1035050"/>
          <p14:tracePt t="16850" x="7318375" y="1028700"/>
          <p14:tracePt t="16867" x="7248525" y="1028700"/>
          <p14:tracePt t="16870" x="7191375" y="1028700"/>
          <p14:tracePt t="16884" x="7086600" y="1028700"/>
          <p14:tracePt t="16900" x="6978650" y="1041400"/>
          <p14:tracePt t="16916" x="6892925" y="1057275"/>
          <p14:tracePt t="16933" x="6781800" y="1079500"/>
          <p14:tracePt t="16950" x="6696075" y="1101725"/>
          <p14:tracePt t="16967" x="6629400" y="1123950"/>
          <p14:tracePt t="16984" x="6562725" y="1165225"/>
          <p14:tracePt t="17000" x="6524625" y="1184275"/>
          <p14:tracePt t="17017" x="6477000" y="1209675"/>
          <p14:tracePt t="17033" x="6410325" y="1257300"/>
          <p14:tracePt t="17050" x="6372225" y="1282700"/>
          <p14:tracePt t="17067" x="6324600" y="1317625"/>
          <p14:tracePt t="17084" x="6286500" y="1362075"/>
          <p14:tracePt t="17100" x="6257925" y="1384300"/>
          <p14:tracePt t="17117" x="6226175" y="1409700"/>
          <p14:tracePt t="17134" x="6165850" y="1457325"/>
          <p14:tracePt t="17150" x="6134100" y="1489075"/>
          <p14:tracePt t="17168" x="6083300" y="1527175"/>
          <p14:tracePt t="17183" x="6057900" y="1565275"/>
          <p14:tracePt t="17199" x="6032500" y="1597025"/>
          <p14:tracePt t="17216" x="5997575" y="1644650"/>
          <p14:tracePt t="17232" x="5949950" y="1711325"/>
          <p14:tracePt t="17249" x="5924550" y="1768475"/>
          <p14:tracePt t="17268" x="5883275" y="1831975"/>
          <p14:tracePt t="17283" x="5864225" y="1885950"/>
          <p14:tracePt t="17300" x="5845175" y="1943100"/>
          <p14:tracePt t="17317" x="5822950" y="2054225"/>
          <p14:tracePt t="17333" x="5797550" y="2139950"/>
          <p14:tracePt t="17349" x="5791200" y="2203450"/>
          <p14:tracePt t="17366" x="5791200" y="2254250"/>
          <p14:tracePt t="17382" x="5791200" y="2339975"/>
          <p14:tracePt t="17400" x="5791200" y="2400300"/>
          <p14:tracePt t="17416" x="5784850" y="2460625"/>
          <p14:tracePt t="17433" x="5784850" y="2540000"/>
          <p14:tracePt t="17449" x="5784850" y="2574925"/>
          <p14:tracePt t="17467" x="5784850" y="2663825"/>
          <p14:tracePt t="17483" x="5784850" y="2720975"/>
          <p14:tracePt t="17499" x="5784850" y="2774950"/>
          <p14:tracePt t="17517" x="5784850" y="2857500"/>
          <p14:tracePt t="17533" x="5784850" y="2895600"/>
          <p14:tracePt t="17550" x="5784850" y="2940050"/>
          <p14:tracePt t="17567" x="5784850" y="3000375"/>
          <p14:tracePt t="17583" x="5784850" y="3044825"/>
          <p14:tracePt t="17600" x="5784850" y="3095625"/>
          <p14:tracePt t="17616" x="5784850" y="3165475"/>
          <p14:tracePt t="17632" x="5784850" y="3203575"/>
          <p14:tracePt t="17650" x="5784850" y="3248025"/>
          <p14:tracePt t="17666" x="5784850" y="3308350"/>
          <p14:tracePt t="17683" x="5784850" y="3346450"/>
          <p14:tracePt t="17699" x="5784850" y="3368675"/>
          <p14:tracePt t="17716" x="5784850" y="3406775"/>
          <p14:tracePt t="17733" x="5784850" y="3419475"/>
          <p14:tracePt t="17749" x="5784850" y="3438525"/>
          <p14:tracePt t="17767" x="5784850" y="3463925"/>
          <p14:tracePt t="17783" x="5784850" y="3486150"/>
          <p14:tracePt t="17800" x="5788025" y="3511550"/>
          <p14:tracePt t="17817" x="5810250" y="3540125"/>
          <p14:tracePt t="17833" x="5819775" y="3549650"/>
          <p14:tracePt t="17850" x="5832475" y="3565525"/>
          <p14:tracePt t="17867" x="5845175" y="3578225"/>
          <p14:tracePt t="17883" x="5857875" y="3600450"/>
          <p14:tracePt t="17899" x="5873750" y="3625850"/>
          <p14:tracePt t="17916" x="5902325" y="3651250"/>
          <p14:tracePt t="17932" x="5911850" y="3663950"/>
          <p14:tracePt t="17950" x="5934075" y="3679825"/>
          <p14:tracePt t="17966" x="5959475" y="3705225"/>
          <p14:tracePt t="17983" x="5991225" y="3730625"/>
          <p14:tracePt t="18000" x="6007100" y="3746500"/>
          <p14:tracePt t="18016" x="6042025" y="3768725"/>
          <p14:tracePt t="18032" x="6057900" y="3778250"/>
          <p14:tracePt t="18049" x="6067425" y="3797300"/>
          <p14:tracePt t="18066" x="6089650" y="3816350"/>
          <p14:tracePt t="18083" x="6099175" y="3825875"/>
          <p14:tracePt t="18100" x="6108700" y="3841750"/>
          <p14:tracePt t="18117" x="6130925" y="3857625"/>
          <p14:tracePt t="18133" x="6153150" y="3870325"/>
          <p14:tracePt t="18149" x="6162675" y="3879850"/>
          <p14:tracePt t="18166" x="6197600" y="3902075"/>
          <p14:tracePt t="18182" x="6213475" y="3911600"/>
          <p14:tracePt t="18199" x="6229350" y="3924300"/>
          <p14:tracePt t="18216" x="6254750" y="3940175"/>
          <p14:tracePt t="18233" x="6273800" y="3956050"/>
          <p14:tracePt t="18250" x="6289675" y="3965575"/>
          <p14:tracePt t="18267" x="6321425" y="3984625"/>
          <p14:tracePt t="18283" x="6359525" y="4010025"/>
          <p14:tracePt t="18300" x="6416675" y="4035425"/>
          <p14:tracePt t="18316" x="6492875" y="4064000"/>
          <p14:tracePt t="18332" x="6537325" y="4083050"/>
          <p14:tracePt t="18350" x="6575425" y="4095750"/>
          <p14:tracePt t="18366" x="6610350" y="4114800"/>
          <p14:tracePt t="18383" x="6638925" y="4121150"/>
          <p14:tracePt t="18399" x="6664325" y="4124325"/>
          <p14:tracePt t="18416" x="6718300" y="4137025"/>
          <p14:tracePt t="18432" x="6740525" y="4137025"/>
          <p14:tracePt t="18449" x="6769100" y="4137025"/>
          <p14:tracePt t="18466" x="6810375" y="4137025"/>
          <p14:tracePt t="18482" x="6826250" y="4137025"/>
          <p14:tracePt t="18499" x="6842125" y="4137025"/>
          <p14:tracePt t="18517" x="6867525" y="4124325"/>
          <p14:tracePt t="18533" x="6877050" y="4121150"/>
          <p14:tracePt t="18550" x="6886575" y="4121150"/>
          <p14:tracePt t="18566" x="6902450" y="4121150"/>
          <p14:tracePt t="18582" x="6911975" y="4121150"/>
          <p14:tracePt t="18616" x="6918325" y="4121150"/>
          <p14:tracePt t="18633" x="6921500" y="4121150"/>
          <p14:tracePt t="18651" x="6927850" y="4121150"/>
          <p14:tracePt t="18701" x="6931025" y="4121150"/>
          <p14:tracePt t="18723" x="6937375" y="4121150"/>
          <p14:tracePt t="18737" x="6940550" y="4121150"/>
          <p14:tracePt t="18744" x="6946900" y="4121150"/>
          <p14:tracePt t="18752" x="6950075" y="4121150"/>
          <p14:tracePt t="18766" x="6965950" y="4121150"/>
          <p14:tracePt t="18783" x="6972300" y="4121150"/>
          <p14:tracePt t="21512" x="6934200" y="4092575"/>
          <p14:tracePt t="21519" x="6848475" y="4035425"/>
          <p14:tracePt t="21533" x="6638925" y="3895725"/>
          <p14:tracePt t="21549" x="6365875" y="3736975"/>
          <p14:tracePt t="21571" x="5883275" y="3508375"/>
          <p14:tracePt t="21584" x="5562600" y="3378200"/>
          <p14:tracePt t="21617" x="4829175" y="3140075"/>
          <p14:tracePt t="21650" x="3870325" y="2924175"/>
          <p14:tracePt t="21668" x="3457575" y="2905125"/>
          <p14:tracePt t="21684" x="3267075" y="2905125"/>
          <p14:tracePt t="21700" x="3105150" y="2911475"/>
          <p14:tracePt t="21716" x="2987675" y="2927350"/>
          <p14:tracePt t="21732" x="2863850" y="2959100"/>
          <p14:tracePt t="21748" x="2816225" y="2978150"/>
          <p14:tracePt t="21765" x="2759075" y="3000375"/>
          <p14:tracePt t="21782" x="2695575" y="3032125"/>
          <p14:tracePt t="21800" x="2641600" y="3044825"/>
          <p14:tracePt t="21816" x="2597150" y="3057525"/>
          <p14:tracePt t="21833" x="2540000" y="3076575"/>
          <p14:tracePt t="21850" x="2514600" y="3095625"/>
          <p14:tracePt t="21866" x="2492375" y="3108325"/>
          <p14:tracePt t="21882" x="2470150" y="3124200"/>
          <p14:tracePt t="21899" x="2460625" y="3133725"/>
          <p14:tracePt t="21915" x="2451100" y="3149600"/>
          <p14:tracePt t="21933" x="2432050" y="3162300"/>
          <p14:tracePt t="21950" x="2419350" y="3175000"/>
          <p14:tracePt t="21966" x="2409825" y="3184525"/>
          <p14:tracePt t="21983" x="2397125" y="3203575"/>
          <p14:tracePt t="22000" x="2397125" y="3213100"/>
          <p14:tracePt t="22016" x="2397125" y="3219450"/>
          <p14:tracePt t="22020" x="2397125" y="3222625"/>
          <p14:tracePt t="22039" x="2390775" y="3222625"/>
          <p14:tracePt t="22053" x="2390775" y="3228975"/>
          <p14:tracePt t="22067" x="2390775" y="3232150"/>
          <p14:tracePt t="22083" x="2390775" y="3248025"/>
          <p14:tracePt t="22100" x="2390775" y="3257550"/>
          <p14:tracePt t="22117" x="2390775" y="3273425"/>
          <p14:tracePt t="22133" x="2390775" y="3282950"/>
          <p14:tracePt t="22150" x="2390775" y="3286125"/>
          <p14:tracePt t="22167" x="2390775" y="3302000"/>
          <p14:tracePt t="22182" x="2393950" y="3308350"/>
          <p14:tracePt t="22198" x="2403475" y="3308350"/>
          <p14:tracePt t="22216" x="2428875" y="3317875"/>
          <p14:tracePt t="22233" x="2466975" y="3317875"/>
          <p14:tracePt t="22250" x="2476500" y="3317875"/>
          <p14:tracePt t="37347" x="2457450" y="3292475"/>
          <p14:tracePt t="37354" x="2435225" y="3263900"/>
          <p14:tracePt t="37364" x="2400300" y="3200400"/>
          <p14:tracePt t="37381" x="2327275" y="3044825"/>
          <p14:tracePt t="37397" x="2193925" y="2768600"/>
          <p14:tracePt t="37414" x="2098675" y="2505075"/>
          <p14:tracePt t="37439" x="1933575" y="2012950"/>
          <p14:tracePt t="37464" x="1809750" y="1727200"/>
          <p14:tracePt t="37498" x="1590675" y="1371600"/>
          <p14:tracePt t="37518" x="1495425" y="1266825"/>
          <p14:tracePt t="37532" x="1444625" y="1216025"/>
          <p14:tracePt t="37547" x="1419225" y="1177925"/>
          <p14:tracePt t="37564" x="1406525" y="1146175"/>
          <p14:tracePt t="37581" x="1387475" y="1108075"/>
          <p14:tracePt t="37598" x="1381125" y="1047750"/>
          <p14:tracePt t="37614" x="1381125" y="1003300"/>
          <p14:tracePt t="37631" x="1381125" y="965200"/>
          <p14:tracePt t="37648" x="1390650" y="911225"/>
          <p14:tracePt t="37665" x="1416050" y="879475"/>
          <p14:tracePt t="37682" x="1501775" y="828675"/>
          <p14:tracePt t="37698" x="1577975" y="800100"/>
          <p14:tracePt t="37714" x="1682750" y="790575"/>
          <p14:tracePt t="37731" x="1822450" y="790575"/>
          <p14:tracePt t="37747" x="2000250" y="828675"/>
          <p14:tracePt t="37764" x="2101850" y="879475"/>
          <p14:tracePt t="37782" x="2266950" y="984250"/>
          <p14:tracePt t="37798" x="2362200" y="1079500"/>
          <p14:tracePt t="37814" x="2438400" y="1171575"/>
          <p14:tracePt t="37832" x="2555875" y="1298575"/>
          <p14:tracePt t="37848" x="2606675" y="1390650"/>
          <p14:tracePt t="37864" x="2654300" y="1479550"/>
          <p14:tracePt t="37881" x="2682875" y="1571625"/>
          <p14:tracePt t="37898" x="2689225" y="1616075"/>
          <p14:tracePt t="37914" x="2689225" y="1660525"/>
          <p14:tracePt t="37932" x="2689225" y="1730375"/>
          <p14:tracePt t="37948" x="2689225" y="1790700"/>
          <p14:tracePt t="37964" x="2698750" y="1863725"/>
          <p14:tracePt t="37982" x="2698750" y="1949450"/>
          <p14:tracePt t="37998" x="2698750" y="2009775"/>
          <p14:tracePt t="38014" x="2698750" y="2044700"/>
          <p14:tracePt t="38031" x="2698750" y="2101850"/>
          <p14:tracePt t="38048" x="2698750" y="2130425"/>
          <p14:tracePt t="38064" x="2698750" y="2146300"/>
          <p14:tracePt t="38082" x="2698750" y="2159000"/>
          <p14:tracePt t="38125" x="2698750" y="2152650"/>
          <p14:tracePt t="38132" x="2698750" y="2149475"/>
          <p14:tracePt t="38147" x="2698750" y="2127250"/>
          <p14:tracePt t="38163" x="2695575" y="2089150"/>
          <p14:tracePt t="38181" x="2689225" y="2012950"/>
          <p14:tracePt t="38198" x="2689225" y="1952625"/>
          <p14:tracePt t="38214" x="2689225" y="1892300"/>
          <p14:tracePt t="38232" x="2689225" y="1806575"/>
          <p14:tracePt t="38248" x="2689225" y="1746250"/>
          <p14:tracePt t="38264" x="2692400" y="1695450"/>
          <p14:tracePt t="38281" x="2711450" y="1628775"/>
          <p14:tracePt t="38297" x="2717800" y="1606550"/>
          <p14:tracePt t="38313" x="2724150" y="1577975"/>
          <p14:tracePt t="38331" x="2727325" y="1552575"/>
          <p14:tracePt t="38347" x="2727325" y="1520825"/>
          <p14:tracePt t="38364" x="2727325" y="1508125"/>
          <p14:tracePt t="38382" x="2727325" y="1492250"/>
          <p14:tracePt t="38398" x="2727325" y="1476375"/>
          <p14:tracePt t="38414" x="2727325" y="1473200"/>
          <p14:tracePt t="38431" x="2727325" y="1466850"/>
          <p14:tracePt t="38489" x="2720975" y="1466850"/>
          <p14:tracePt t="38496" x="2714625" y="1466850"/>
          <p14:tracePt t="38503" x="2705100" y="1466850"/>
          <p14:tracePt t="38514" x="2701925" y="1466850"/>
          <p14:tracePt t="38531" x="2686050" y="1479550"/>
          <p14:tracePt t="38547" x="2679700" y="1495425"/>
          <p14:tracePt t="38563" x="2679700" y="1514475"/>
          <p14:tracePt t="38581" x="2679700" y="1562100"/>
          <p14:tracePt t="38597" x="2679700" y="1606550"/>
          <p14:tracePt t="38613" x="2679700" y="1644650"/>
          <p14:tracePt t="38631" x="2673350" y="1752600"/>
          <p14:tracePt t="38648" x="2673350" y="1831975"/>
          <p14:tracePt t="38664" x="2673350" y="1927225"/>
          <p14:tracePt t="38681" x="2673350" y="2066925"/>
          <p14:tracePt t="38697" x="2679700" y="2171700"/>
          <p14:tracePt t="38713" x="2695575" y="2279650"/>
          <p14:tracePt t="38730" x="2705100" y="2419350"/>
          <p14:tracePt t="38748" x="2711450" y="2492375"/>
          <p14:tracePt t="38764" x="2717800" y="2574925"/>
          <p14:tracePt t="38781" x="2736850" y="2727325"/>
          <p14:tracePt t="38798" x="2736850" y="2809875"/>
          <p14:tracePt t="38814" x="2736850" y="2936875"/>
          <p14:tracePt t="38831" x="2711450" y="3146425"/>
          <p14:tracePt t="38847" x="2711450" y="3282950"/>
          <p14:tracePt t="38864" x="2701925" y="3422650"/>
          <p14:tracePt t="38881" x="2701925" y="3619500"/>
          <p14:tracePt t="38898" x="2714625" y="3705225"/>
          <p14:tracePt t="38914" x="2740025" y="3790950"/>
          <p14:tracePt t="38932" x="2768600" y="3892550"/>
          <p14:tracePt t="38948" x="2790825" y="3949700"/>
          <p14:tracePt t="38964" x="2809875" y="3987800"/>
          <p14:tracePt t="38980" x="2816225" y="4016375"/>
          <p14:tracePt t="38997" x="2816225" y="4025900"/>
          <p14:tracePt t="39014" x="2816225" y="4035425"/>
          <p14:tracePt t="39031" x="2825750" y="4051300"/>
          <p14:tracePt t="39048" x="2835275" y="4051300"/>
          <p14:tracePt t="39064" x="2838450" y="4051300"/>
          <p14:tracePt t="39081" x="2863850" y="4013200"/>
          <p14:tracePt t="39097" x="2876550" y="3959225"/>
          <p14:tracePt t="39113" x="2882900" y="3898900"/>
          <p14:tracePt t="39130" x="2882900" y="3781425"/>
          <p14:tracePt t="39147" x="2882900" y="3654425"/>
          <p14:tracePt t="39164" x="2882900" y="3575050"/>
          <p14:tracePt t="39181" x="2860675" y="3441700"/>
          <p14:tracePt t="39198" x="2819400" y="3317875"/>
          <p14:tracePt t="39214" x="2784475" y="3209925"/>
          <p14:tracePt t="39231" x="2730500" y="3079750"/>
          <p14:tracePt t="39247" x="2705100" y="2984500"/>
          <p14:tracePt t="39264" x="2660650" y="2841625"/>
          <p14:tracePt t="39280" x="2625725" y="2651125"/>
          <p14:tracePt t="39297" x="2600325" y="2520950"/>
          <p14:tracePt t="39314" x="2562225" y="2355850"/>
          <p14:tracePt t="39330" x="2536825" y="2168525"/>
          <p14:tracePt t="39347" x="2520950" y="2038350"/>
          <p14:tracePt t="39364" x="2495550" y="1920875"/>
          <p14:tracePt t="39380" x="2470150" y="1765300"/>
          <p14:tracePt t="39398" x="2457450" y="1701800"/>
          <p14:tracePt t="39415" x="2451100" y="1593850"/>
          <p14:tracePt t="39431" x="2451100" y="1533525"/>
          <p14:tracePt t="39448" x="2454275" y="1479550"/>
          <p14:tracePt t="39465" x="2460625" y="1431925"/>
          <p14:tracePt t="39481" x="2466975" y="1416050"/>
          <p14:tracePt t="39497" x="2466975" y="1403350"/>
          <p14:tracePt t="39513" x="2466975" y="1393825"/>
          <p14:tracePt t="39530" x="2470150" y="1393825"/>
          <p14:tracePt t="39547" x="2479675" y="1403350"/>
          <p14:tracePt t="39565" x="2501900" y="1422400"/>
          <p14:tracePt t="39581" x="2524125" y="1470025"/>
          <p14:tracePt t="39597" x="2555875" y="1517650"/>
          <p14:tracePt t="39615" x="2593975" y="1609725"/>
          <p14:tracePt t="39631" x="2616200" y="1676400"/>
          <p14:tracePt t="39647" x="2635250" y="1730375"/>
          <p14:tracePt t="39664" x="2657475" y="1831975"/>
          <p14:tracePt t="39680" x="2670175" y="1895475"/>
          <p14:tracePt t="39697" x="2701925" y="1952625"/>
          <p14:tracePt t="39715" x="2749550" y="2111375"/>
          <p14:tracePt t="39731" x="2794000" y="2232025"/>
          <p14:tracePt t="39748" x="2819400" y="2330450"/>
          <p14:tracePt t="39765" x="2867025" y="2476500"/>
          <p14:tracePt t="39781" x="2882900" y="2574925"/>
          <p14:tracePt t="39797" x="2892425" y="2657475"/>
          <p14:tracePt t="39814" x="2892425" y="2743200"/>
          <p14:tracePt t="39831" x="2892425" y="2803525"/>
          <p14:tracePt t="39848" x="2892425" y="2863850"/>
          <p14:tracePt t="39865" x="2892425" y="2946400"/>
          <p14:tracePt t="39881" x="2889250" y="3000375"/>
          <p14:tracePt t="39897" x="2889250" y="3054350"/>
          <p14:tracePt t="39914" x="2876550" y="3117850"/>
          <p14:tracePt t="39930" x="2857500" y="3162300"/>
          <p14:tracePt t="39947" x="2844800" y="3200400"/>
          <p14:tracePt t="39964" x="2832100" y="3257550"/>
          <p14:tracePt t="39981" x="2819400" y="3286125"/>
          <p14:tracePt t="39998" x="2813050" y="3308350"/>
          <p14:tracePt t="40014" x="2794000" y="3352800"/>
          <p14:tracePt t="40031" x="2784475" y="3375025"/>
          <p14:tracePt t="40047" x="2771775" y="3406775"/>
          <p14:tracePt t="40064" x="2755900" y="3435350"/>
          <p14:tracePt t="40080" x="2743200" y="3463925"/>
          <p14:tracePt t="40097" x="2743200" y="3479800"/>
          <p14:tracePt t="40114" x="2743200" y="3511550"/>
          <p14:tracePt t="40130" x="2743200" y="3527425"/>
          <p14:tracePt t="40147" x="2743200" y="3543300"/>
          <p14:tracePt t="40164" x="2743200" y="3575050"/>
          <p14:tracePt t="40181" x="2743200" y="3584575"/>
          <p14:tracePt t="40197" x="2743200" y="3594100"/>
          <p14:tracePt t="40214" x="2743200" y="3616325"/>
          <p14:tracePt t="40230" x="2743200" y="3625850"/>
          <p14:tracePt t="40248" x="2743200" y="3635375"/>
          <p14:tracePt t="40264" x="2743200" y="3648075"/>
          <p14:tracePt t="40281" x="2743200" y="3657600"/>
          <p14:tracePt t="40298" x="2743200" y="3673475"/>
          <p14:tracePt t="40314" x="2743200" y="3679825"/>
          <p14:tracePt t="40335" x="2743200" y="368300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s://extrem-sud.com/images/stories/peche-au-maroc_galerie/Maroc-Peche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43438"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ZoneTexte 3"/>
          <p:cNvSpPr txBox="1">
            <a:spLocks noChangeArrowheads="1"/>
          </p:cNvSpPr>
          <p:nvPr/>
        </p:nvSpPr>
        <p:spPr bwMode="auto">
          <a:xfrm>
            <a:off x="571500" y="40005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a:t>Cannes à pêche</a:t>
            </a:r>
          </a:p>
        </p:txBody>
      </p:sp>
      <p:pic>
        <p:nvPicPr>
          <p:cNvPr id="91140" name="Picture 6" descr="http://thumbs.dreamstime.com/z/%C3%A9chafaudage-en-bambou-hong-kong-18260148.jpg"/>
          <p:cNvPicPr>
            <a:picLocks noChangeAspect="1" noChangeArrowheads="1"/>
          </p:cNvPicPr>
          <p:nvPr/>
        </p:nvPicPr>
        <p:blipFill>
          <a:blip r:embed="rId5">
            <a:extLst>
              <a:ext uri="{28A0092B-C50C-407E-A947-70E740481C1C}">
                <a14:useLocalDpi xmlns:a14="http://schemas.microsoft.com/office/drawing/2010/main" val="0"/>
              </a:ext>
            </a:extLst>
          </a:blip>
          <a:srcRect b="9700"/>
          <a:stretch>
            <a:fillRect/>
          </a:stretch>
        </p:blipFill>
        <p:spPr bwMode="auto">
          <a:xfrm>
            <a:off x="3663950" y="3214688"/>
            <a:ext cx="548005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ZoneTexte 6"/>
          <p:cNvSpPr txBox="1">
            <a:spLocks noChangeArrowheads="1"/>
          </p:cNvSpPr>
          <p:nvPr/>
        </p:nvSpPr>
        <p:spPr bwMode="auto">
          <a:xfrm>
            <a:off x="5786438" y="2643188"/>
            <a:ext cx="2620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a:t>Echafaudage en bambou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425"/>
    </mc:Choice>
    <mc:Fallback>
      <p:transition spd="slow" advTm="3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06" x="2733675" y="3670300"/>
          <p14:tracePt t="1614" x="2717800" y="3641725"/>
          <p14:tracePt t="1621" x="2705100" y="3613150"/>
          <p14:tracePt t="1631" x="2673350" y="3584575"/>
          <p14:tracePt t="1648" x="2552700" y="3448050"/>
          <p14:tracePt t="1664" x="2438400" y="3340100"/>
          <p14:tracePt t="1698" x="2066925" y="3079750"/>
          <p14:tracePt t="1731" x="1774825" y="2946400"/>
          <p14:tracePt t="1748" x="1558925" y="2854325"/>
          <p14:tracePt t="1764" x="1447800" y="2813050"/>
          <p14:tracePt t="1781" x="1362075" y="2787650"/>
          <p14:tracePt t="1797" x="1238250" y="2765425"/>
          <p14:tracePt t="1814" x="1152525" y="2749550"/>
          <p14:tracePt t="1831" x="1057275" y="2724150"/>
          <p14:tracePt t="1847" x="901700" y="2701925"/>
          <p14:tracePt t="1863" x="784225" y="2682875"/>
          <p14:tracePt t="1881" x="654050" y="2667000"/>
          <p14:tracePt t="1897" x="498475" y="2632075"/>
          <p14:tracePt t="1914" x="403225" y="2616200"/>
          <p14:tracePt t="1931" x="269875" y="2581275"/>
          <p14:tracePt t="1947" x="114300" y="2549525"/>
          <p14:tracePt t="2248" x="0" y="2324100"/>
          <p14:tracePt t="2254" x="44450" y="2324100"/>
          <p14:tracePt t="2263" x="73025" y="2317750"/>
          <p14:tracePt t="2280" x="146050" y="2301875"/>
          <p14:tracePt t="2297" x="279400" y="2270125"/>
          <p14:tracePt t="2313" x="377825" y="2254250"/>
          <p14:tracePt t="2347" x="727075" y="2219325"/>
          <p14:tracePt t="2381" x="958850" y="2203450"/>
          <p14:tracePt t="2398" x="1076325" y="2193925"/>
          <p14:tracePt t="2414" x="1136650" y="2193925"/>
          <p14:tracePt t="2431" x="1174750" y="2193925"/>
          <p14:tracePt t="2448" x="1270000" y="2187575"/>
          <p14:tracePt t="2464" x="1355725" y="2171700"/>
          <p14:tracePt t="2480" x="1441450" y="2155825"/>
          <p14:tracePt t="2497" x="1546225" y="2101850"/>
          <p14:tracePt t="2513" x="1625600" y="2073275"/>
          <p14:tracePt t="2530" x="1695450" y="2016125"/>
          <p14:tracePt t="2548" x="1806575" y="1936750"/>
          <p14:tracePt t="2564" x="1885950" y="1889125"/>
          <p14:tracePt t="2581" x="1987550" y="1857375"/>
          <p14:tracePt t="2598" x="2155825" y="1797050"/>
          <p14:tracePt t="2614" x="2276475" y="1781175"/>
          <p14:tracePt t="2631" x="2371725" y="1765300"/>
          <p14:tracePt t="2647" x="2514600" y="1739900"/>
          <p14:tracePt t="2663" x="2609850" y="1724025"/>
          <p14:tracePt t="2681" x="2692400" y="1724025"/>
          <p14:tracePt t="2685" x="2740025" y="1724025"/>
          <p14:tracePt t="2698" x="2832100" y="1724025"/>
          <p14:tracePt t="2714" x="2959100" y="1724025"/>
          <p14:tracePt t="2732" x="3133725" y="1736725"/>
          <p14:tracePt t="2747" x="3216275" y="1736725"/>
          <p14:tracePt t="2764" x="3298825" y="1746250"/>
          <p14:tracePt t="2780" x="3403600" y="1746250"/>
          <p14:tracePt t="2797" x="3543300" y="1746250"/>
          <p14:tracePt t="2813" x="3629025" y="1752600"/>
          <p14:tracePt t="2832" x="3781425" y="1768475"/>
          <p14:tracePt t="2848" x="3921125" y="1787525"/>
          <p14:tracePt t="2864" x="4016375" y="1803400"/>
          <p14:tracePt t="2882" x="4130675" y="1831975"/>
          <p14:tracePt t="2897" x="4203700" y="1831975"/>
          <p14:tracePt t="2914" x="4264025" y="1831975"/>
          <p14:tracePt t="2931" x="4314825" y="1831975"/>
          <p14:tracePt t="2947" x="4378325" y="1831975"/>
          <p14:tracePt t="2964" x="4422775" y="1831975"/>
          <p14:tracePt t="2982" x="4483100" y="1831975"/>
          <p14:tracePt t="2998" x="4527550" y="1831975"/>
          <p14:tracePt t="3014" x="4572000" y="1831975"/>
          <p14:tracePt t="3032" x="4619625" y="1831975"/>
          <p14:tracePt t="3047" x="4629150" y="1831975"/>
          <p14:tracePt t="3063" x="4638675" y="1831975"/>
          <p14:tracePt t="3081" x="4654550" y="1831975"/>
          <p14:tracePt t="3162" x="4645025" y="1831975"/>
          <p14:tracePt t="3168" x="4641850" y="1831975"/>
          <p14:tracePt t="3181" x="4625975" y="1838325"/>
          <p14:tracePt t="3197" x="4581525" y="1851025"/>
          <p14:tracePt t="3213" x="4518025" y="1863725"/>
          <p14:tracePt t="3231" x="4346575" y="1924050"/>
          <p14:tracePt t="3246" x="4225925" y="1958975"/>
          <p14:tracePt t="3263" x="4114800" y="2000250"/>
          <p14:tracePt t="3281" x="3889375" y="2063750"/>
          <p14:tracePt t="3298" x="3768725" y="2098675"/>
          <p14:tracePt t="3314" x="3660775" y="2133600"/>
          <p14:tracePt t="3330" x="3492500" y="2174875"/>
          <p14:tracePt t="3347" x="3384550" y="2190750"/>
          <p14:tracePt t="3363" x="3308350" y="2206625"/>
          <p14:tracePt t="3381" x="3219450" y="2235200"/>
          <p14:tracePt t="3397" x="3143250" y="2251075"/>
          <p14:tracePt t="3414" x="3044825" y="2273300"/>
          <p14:tracePt t="3431" x="2911475" y="2305050"/>
          <p14:tracePt t="3447" x="2825750" y="2320925"/>
          <p14:tracePt t="3464" x="2740025" y="2346325"/>
          <p14:tracePt t="3481" x="2613025" y="2393950"/>
          <p14:tracePt t="3496" x="2533650" y="2422525"/>
          <p14:tracePt t="3514" x="2470150" y="2438400"/>
          <p14:tracePt t="3531" x="2343150" y="2482850"/>
          <p14:tracePt t="3547" x="2225675" y="2501900"/>
          <p14:tracePt t="3564" x="2117725" y="2517775"/>
          <p14:tracePt t="3581" x="1962150" y="2549525"/>
          <p14:tracePt t="3597" x="1854200" y="2565400"/>
          <p14:tracePt t="3614" x="1762125" y="2565400"/>
          <p14:tracePt t="3631" x="1657350" y="2565400"/>
          <p14:tracePt t="3647" x="1603375" y="2565400"/>
          <p14:tracePt t="3664" x="1558925" y="2565400"/>
          <p14:tracePt t="3681" x="1457325" y="2565400"/>
          <p14:tracePt t="3698" x="1384300" y="2562225"/>
          <p14:tracePt t="3714" x="1308100" y="2546350"/>
          <p14:tracePt t="3730" x="1206500" y="2517775"/>
          <p14:tracePt t="3747" x="1120775" y="2495550"/>
          <p14:tracePt t="3763" x="1035050" y="2479675"/>
          <p14:tracePt t="3781" x="898525" y="2447925"/>
          <p14:tracePt t="3797" x="822325" y="2425700"/>
          <p14:tracePt t="3814" x="749300" y="2409825"/>
          <p14:tracePt t="3831" x="635000" y="2381250"/>
          <p14:tracePt t="3847" x="584200" y="2365375"/>
          <p14:tracePt t="3863" x="530225" y="2365375"/>
          <p14:tracePt t="3880" x="466725" y="2365375"/>
          <p14:tracePt t="3897" x="422275" y="2365375"/>
          <p14:tracePt t="3913" x="377825" y="2352675"/>
          <p14:tracePt t="3930" x="314325" y="2333625"/>
          <p14:tracePt t="3947" x="276225" y="2314575"/>
          <p14:tracePt t="3963" x="238125" y="2301875"/>
          <p14:tracePt t="3980" x="203200" y="2279650"/>
          <p14:tracePt t="3997" x="177800" y="2254250"/>
          <p14:tracePt t="4014" x="168275" y="2238375"/>
          <p14:tracePt t="4030" x="152400" y="2209800"/>
          <p14:tracePt t="4047" x="133350" y="2181225"/>
          <p14:tracePt t="4064" x="127000" y="2149475"/>
          <p14:tracePt t="4081" x="127000" y="2101850"/>
          <p14:tracePt t="4097" x="127000" y="2073275"/>
          <p14:tracePt t="4114" x="120650" y="2057400"/>
          <p14:tracePt t="4130" x="120650" y="2041525"/>
          <p14:tracePt t="4204" x="120650" y="2038350"/>
          <p14:tracePt t="4216" x="120650" y="2025650"/>
          <p14:tracePt t="4231" x="123825" y="2022475"/>
          <p14:tracePt t="4237" x="123825" y="2016125"/>
          <p14:tracePt t="4247" x="127000" y="2012950"/>
          <p14:tracePt t="4264" x="142875" y="2012950"/>
          <p14:tracePt t="4280" x="155575" y="2003425"/>
          <p14:tracePt t="4297" x="171450" y="2003425"/>
          <p14:tracePt t="4313" x="203200" y="2003425"/>
          <p14:tracePt t="4331" x="234950" y="2003425"/>
          <p14:tracePt t="4347" x="273050" y="1997075"/>
          <p14:tracePt t="4365" x="327025" y="1984375"/>
          <p14:tracePt t="4381" x="358775" y="1971675"/>
          <p14:tracePt t="4397" x="396875" y="1958975"/>
          <p14:tracePt t="4413" x="431800" y="1946275"/>
          <p14:tracePt t="4430" x="498475" y="1927225"/>
          <p14:tracePt t="4447" x="536575" y="1908175"/>
          <p14:tracePt t="4463" x="593725" y="1908175"/>
          <p14:tracePt t="4480" x="714375" y="1898650"/>
          <p14:tracePt t="4498" x="806450" y="1892300"/>
          <p14:tracePt t="4515" x="949325" y="1882775"/>
          <p14:tracePt t="4530" x="1022350" y="1870075"/>
          <p14:tracePt t="4547" x="1085850" y="1854200"/>
          <p14:tracePt t="4564" x="1216025" y="1800225"/>
          <p14:tracePt t="4580" x="1304925" y="1768475"/>
          <p14:tracePt t="4596" x="1371600" y="1730375"/>
          <p14:tracePt t="4613" x="1435100" y="1714500"/>
          <p14:tracePt t="4630" x="1517650" y="1695450"/>
          <p14:tracePt t="4647" x="1574800" y="1673225"/>
          <p14:tracePt t="4664" x="1641475" y="1647825"/>
          <p14:tracePt t="4680" x="1679575" y="1628775"/>
          <p14:tracePt t="4697" x="1704975" y="1597025"/>
          <p14:tracePt t="4714" x="1739900" y="1552575"/>
          <p14:tracePt t="4730" x="1752600" y="1536700"/>
          <p14:tracePt t="4746" x="1762125" y="1527175"/>
          <p14:tracePt t="4764" x="1771650" y="1511300"/>
          <p14:tracePt t="4780" x="1771650" y="1501775"/>
          <p14:tracePt t="4813" x="1774825" y="1492250"/>
          <p14:tracePt t="4830" x="1781175" y="1482725"/>
          <p14:tracePt t="4846" x="1781175" y="1473200"/>
          <p14:tracePt t="4864" x="1790700" y="1450975"/>
          <p14:tracePt t="4880" x="1790700" y="1441450"/>
          <p14:tracePt t="4914" x="1790700" y="1438275"/>
          <p14:tracePt t="4994" x="1797050" y="1438275"/>
          <p14:tracePt t="5001" x="1800225" y="1438275"/>
          <p14:tracePt t="5015" x="1809750" y="1438275"/>
          <p14:tracePt t="5030" x="1819275" y="1438275"/>
          <p14:tracePt t="5047" x="1819275" y="1447800"/>
          <p14:tracePt t="5064" x="1825625" y="1463675"/>
          <p14:tracePt t="5114" x="1825625" y="1470025"/>
          <p14:tracePt t="5143" x="1825625" y="1473200"/>
          <p14:tracePt t="5151" x="1825625" y="1479550"/>
          <p14:tracePt t="5164" x="1825625" y="1489075"/>
          <p14:tracePt t="5180" x="1825625" y="1495425"/>
          <p14:tracePt t="5197" x="1825625" y="1498600"/>
          <p14:tracePt t="5278" x="1831975" y="1511300"/>
          <p14:tracePt t="5285" x="1841500" y="1511300"/>
          <p14:tracePt t="5297" x="1847850" y="1511300"/>
          <p14:tracePt t="5321" x="1851025" y="1511300"/>
          <p14:tracePt t="5364" x="1857375" y="1511300"/>
          <p14:tracePt t="5371" x="1860550" y="1511300"/>
          <p14:tracePt t="5380" x="1866900" y="1511300"/>
          <p14:tracePt t="5397" x="1876425" y="1511300"/>
          <p14:tracePt t="5413" x="1895475" y="1511300"/>
          <p14:tracePt t="5521" x="1882775" y="1511300"/>
          <p14:tracePt t="5528" x="1879600" y="1511300"/>
          <p14:tracePt t="5535" x="1873250" y="1511300"/>
          <p14:tracePt t="5546" x="1870075" y="1501775"/>
          <p14:tracePt t="5563" x="1847850" y="1485900"/>
          <p14:tracePt t="5580" x="1809750" y="1473200"/>
          <p14:tracePt t="5597" x="1762125" y="1441450"/>
          <p14:tracePt t="5613" x="1689100" y="1406525"/>
          <p14:tracePt t="5631" x="1666875" y="1393825"/>
          <p14:tracePt t="5647" x="1647825" y="1384300"/>
          <p14:tracePt t="5663" x="1628775" y="1371600"/>
          <p14:tracePt t="5680" x="1619250" y="1371600"/>
          <p14:tracePt t="5696" x="1609725" y="1371600"/>
          <p14:tracePt t="5785" x="1616075" y="1371600"/>
          <p14:tracePt t="5792" x="1619250" y="1381125"/>
          <p14:tracePt t="5799" x="1631950" y="1384300"/>
          <p14:tracePt t="5813" x="1670050" y="1412875"/>
          <p14:tracePt t="5830" x="1695450" y="1435100"/>
          <p14:tracePt t="5847" x="1730375" y="1476375"/>
          <p14:tracePt t="5864" x="1755775" y="1533525"/>
          <p14:tracePt t="5881" x="1768475" y="1577975"/>
          <p14:tracePt t="5898" x="1797050" y="1670050"/>
          <p14:tracePt t="5914" x="1809750" y="1746250"/>
          <p14:tracePt t="5931" x="1819275" y="1816100"/>
          <p14:tracePt t="5947" x="1819275" y="1866900"/>
          <p14:tracePt t="5963" x="1819275" y="1952625"/>
          <p14:tracePt t="5980" x="1806575" y="2035175"/>
          <p14:tracePt t="5998" x="1749425" y="2171700"/>
          <p14:tracePt t="6014" x="1720850" y="2241550"/>
          <p14:tracePt t="6031" x="1682750" y="2308225"/>
          <p14:tracePt t="6048" x="1638300" y="2413000"/>
          <p14:tracePt t="6064" x="1597025" y="2505075"/>
          <p14:tracePt t="6080" x="1565275" y="2590800"/>
          <p14:tracePt t="6096" x="1533525" y="2657475"/>
          <p14:tracePt t="6113" x="1489075" y="2774950"/>
          <p14:tracePt t="6130" x="1438275" y="2867025"/>
          <p14:tracePt t="6148" x="1384300" y="2971800"/>
          <p14:tracePt t="6164" x="1349375" y="3032125"/>
          <p14:tracePt t="6180" x="1330325" y="3070225"/>
          <p14:tracePt t="6198" x="1304925" y="3127375"/>
          <p14:tracePt t="6213" x="1298575" y="3155950"/>
          <p14:tracePt t="6230" x="1298575" y="3178175"/>
          <p14:tracePt t="6247" x="1298575" y="3219450"/>
          <p14:tracePt t="6263" x="1298575" y="3228975"/>
          <p14:tracePt t="6280" x="1298575" y="3238500"/>
          <p14:tracePt t="6297" x="1298575" y="3257550"/>
          <p14:tracePt t="6314" x="1298575" y="3267075"/>
          <p14:tracePt t="6330" x="1298575" y="3273425"/>
          <p14:tracePt t="6435" x="1298575" y="3270250"/>
          <p14:tracePt t="6441" x="1298575" y="3267075"/>
          <p14:tracePt t="6448" x="1298575" y="3260725"/>
          <p14:tracePt t="6463" x="1298575" y="3232150"/>
          <p14:tracePt t="6480" x="1298575" y="3197225"/>
          <p14:tracePt t="6497" x="1323975" y="3086100"/>
          <p14:tracePt t="6513" x="1339850" y="3000375"/>
          <p14:tracePt t="6530" x="1355725" y="2914650"/>
          <p14:tracePt t="6546" x="1362075" y="2828925"/>
          <p14:tracePt t="6563" x="1374775" y="2765425"/>
          <p14:tracePt t="6580" x="1390650" y="2701925"/>
          <p14:tracePt t="6597" x="1412875" y="2590800"/>
          <p14:tracePt t="6613" x="1428750" y="2517775"/>
          <p14:tracePt t="6630" x="1450975" y="2432050"/>
          <p14:tracePt t="6647" x="1511300" y="2238375"/>
          <p14:tracePt t="6664" x="1546225" y="2117725"/>
          <p14:tracePt t="6680" x="1597025" y="2028825"/>
          <p14:tracePt t="6697" x="1663700" y="1866900"/>
          <p14:tracePt t="6714" x="1698625" y="1746250"/>
          <p14:tracePt t="6730" x="1714500" y="1660525"/>
          <p14:tracePt t="6747" x="1746250" y="1514475"/>
          <p14:tracePt t="6763" x="1752600" y="1397000"/>
          <p14:tracePt t="6780" x="1771650" y="1279525"/>
          <p14:tracePt t="6798" x="1793875" y="1146175"/>
          <p14:tracePt t="6814" x="1819275" y="1038225"/>
          <p14:tracePt t="6831" x="1828800" y="933450"/>
          <p14:tracePt t="6847" x="1835150" y="835025"/>
          <p14:tracePt t="6864" x="1835150" y="784225"/>
          <p14:tracePt t="6880" x="1835150" y="746125"/>
          <p14:tracePt t="6897" x="1831975" y="682625"/>
          <p14:tracePt t="6913" x="1831975" y="638175"/>
          <p14:tracePt t="6930" x="1831975" y="587375"/>
          <p14:tracePt t="6947" x="1831975" y="523875"/>
          <p14:tracePt t="6964" x="1831975" y="488950"/>
          <p14:tracePt t="6981" x="1831975" y="460375"/>
          <p14:tracePt t="6997" x="1819275" y="419100"/>
          <p14:tracePt t="7013" x="1809750" y="406400"/>
          <p14:tracePt t="7030" x="1809750" y="396875"/>
          <p14:tracePt t="7047" x="1809750" y="387350"/>
          <p14:tracePt t="7133" x="1803400" y="387350"/>
          <p14:tracePt t="7154" x="1797050" y="387350"/>
          <p14:tracePt t="7168" x="1793875" y="387350"/>
          <p14:tracePt t="7197" x="1793875" y="390525"/>
          <p14:tracePt t="7203" x="1793875" y="393700"/>
          <p14:tracePt t="7213" x="1793875" y="400050"/>
          <p14:tracePt t="7230" x="1793875" y="412750"/>
          <p14:tracePt t="7247" x="1793875" y="460375"/>
          <p14:tracePt t="7264" x="1793875" y="504825"/>
          <p14:tracePt t="7268" x="1793875" y="517525"/>
          <p14:tracePt t="7280" x="1793875" y="533400"/>
          <p14:tracePt t="7297" x="1793875" y="581025"/>
          <p14:tracePt t="7313" x="1793875" y="619125"/>
          <p14:tracePt t="7330" x="1793875" y="647700"/>
          <p14:tracePt t="7347" x="1793875" y="711200"/>
          <p14:tracePt t="7363" x="1793875" y="755650"/>
          <p14:tracePt t="7380" x="1793875" y="796925"/>
          <p14:tracePt t="7397" x="1781175" y="847725"/>
          <p14:tracePt t="7414" x="1774825" y="876300"/>
          <p14:tracePt t="7431" x="1768475" y="927100"/>
          <p14:tracePt t="7447" x="1765300" y="955675"/>
          <p14:tracePt t="7463" x="1752600" y="1000125"/>
          <p14:tracePt t="7480" x="1743075" y="1060450"/>
          <p14:tracePt t="7497" x="1724025" y="1152525"/>
          <p14:tracePt t="7514" x="1708150" y="1216025"/>
          <p14:tracePt t="7531" x="1673225" y="1298575"/>
          <p14:tracePt t="7547" x="1651000" y="1362075"/>
          <p14:tracePt t="7564" x="1635125" y="1447800"/>
          <p14:tracePt t="7579" x="1619250" y="1533525"/>
          <p14:tracePt t="7596" x="1590675" y="1635125"/>
          <p14:tracePt t="7613" x="1590675" y="1673225"/>
          <p14:tracePt t="7630" x="1571625" y="1743075"/>
          <p14:tracePt t="7647" x="1558925" y="1800225"/>
          <p14:tracePt t="7664" x="1536700" y="1854200"/>
          <p14:tracePt t="7681" x="1524000" y="1917700"/>
          <p14:tracePt t="7697" x="1524000" y="1962150"/>
          <p14:tracePt t="7714" x="1524000" y="2000250"/>
          <p14:tracePt t="7730" x="1524000" y="2054225"/>
          <p14:tracePt t="7746" x="1524000" y="2089150"/>
          <p14:tracePt t="7763" x="1524000" y="2127250"/>
          <p14:tracePt t="7781" x="1504950" y="2190750"/>
          <p14:tracePt t="7797" x="1492250" y="2235200"/>
          <p14:tracePt t="7814" x="1492250" y="2273300"/>
          <p14:tracePt t="7831" x="1492250" y="2320925"/>
          <p14:tracePt t="7847" x="1492250" y="2355850"/>
          <p14:tracePt t="7863" x="1492250" y="2393950"/>
          <p14:tracePt t="7880" x="1492250" y="2454275"/>
          <p14:tracePt t="7896" x="1482725" y="2486025"/>
          <p14:tracePt t="7913" x="1460500" y="2530475"/>
          <p14:tracePt t="7930" x="1444625" y="2574925"/>
          <p14:tracePt t="7946" x="1431925" y="2619375"/>
          <p14:tracePt t="7963" x="1419225" y="2657475"/>
          <p14:tracePt t="7981" x="1393825" y="2714625"/>
          <p14:tracePt t="7997" x="1387475" y="2743200"/>
          <p14:tracePt t="8013" x="1387475" y="2781300"/>
          <p14:tracePt t="8031" x="1387475" y="2819400"/>
          <p14:tracePt t="8046" x="1381125" y="2851150"/>
          <p14:tracePt t="8063" x="1381125" y="2879725"/>
          <p14:tracePt t="8080" x="1381125" y="2943225"/>
          <p14:tracePt t="8096" x="1381125" y="2984500"/>
          <p14:tracePt t="8113" x="1384300" y="3048000"/>
          <p14:tracePt t="8130" x="1390650" y="3117850"/>
          <p14:tracePt t="8147" x="1390650" y="3152775"/>
          <p14:tracePt t="8163" x="1390650" y="3175000"/>
          <p14:tracePt t="8180" x="1390650" y="3190875"/>
          <p14:tracePt t="8197" x="1390650" y="3200400"/>
          <p14:tracePt t="8214" x="1390650" y="3209925"/>
          <p14:tracePt t="8230" x="1390650" y="3219450"/>
          <p14:tracePt t="8274" x="1397000" y="3216275"/>
          <p14:tracePt t="8280" x="1400175" y="3206750"/>
          <p14:tracePt t="8296" x="1419225" y="3175000"/>
          <p14:tracePt t="8313" x="1425575" y="3130550"/>
          <p14:tracePt t="8330" x="1425575" y="3070225"/>
          <p14:tracePt t="8346" x="1431925" y="3032125"/>
          <p14:tracePt t="8363" x="1444625" y="2987675"/>
          <p14:tracePt t="8380" x="1450975" y="2924175"/>
          <p14:tracePt t="8397" x="1457325" y="2879725"/>
          <p14:tracePt t="8413" x="1463675" y="2841625"/>
          <p14:tracePt t="8430" x="1489075" y="2784475"/>
          <p14:tracePt t="8446" x="1501775" y="2740025"/>
          <p14:tracePt t="8463" x="1514475" y="2695575"/>
          <p14:tracePt t="8481" x="1536700" y="2593975"/>
          <p14:tracePt t="8497" x="1536700" y="2533650"/>
          <p14:tracePt t="8514" x="1536700" y="2482850"/>
          <p14:tracePt t="8530" x="1536700" y="2397125"/>
          <p14:tracePt t="8546" x="1536700" y="2336800"/>
          <p14:tracePt t="8563" x="1558925" y="2251075"/>
          <p14:tracePt t="8580" x="1574800" y="2117725"/>
          <p14:tracePt t="8596" x="1584325" y="2025650"/>
          <p14:tracePt t="8614" x="1584325" y="1908175"/>
          <p14:tracePt t="8631" x="1584325" y="1746250"/>
          <p14:tracePt t="8647" x="1584325" y="1676400"/>
          <p14:tracePt t="8664" x="1584325" y="1616075"/>
          <p14:tracePt t="8680" x="1584325" y="1485900"/>
          <p14:tracePt t="8696" x="1584325" y="1406525"/>
          <p14:tracePt t="8713" x="1584325" y="1333500"/>
          <p14:tracePt t="8729" x="1577975" y="1247775"/>
          <p14:tracePt t="8746" x="1571625" y="1177925"/>
          <p14:tracePt t="8763" x="1571625" y="1108075"/>
          <p14:tracePt t="8780" x="1571625" y="990600"/>
          <p14:tracePt t="8797" x="1571625" y="939800"/>
          <p14:tracePt t="8814" x="1571625" y="889000"/>
          <p14:tracePt t="8830" x="1574800" y="803275"/>
          <p14:tracePt t="8846" x="1581150" y="733425"/>
          <p14:tracePt t="8863" x="1581150" y="669925"/>
          <p14:tracePt t="8880" x="1581150" y="593725"/>
          <p14:tracePt t="8897" x="1581150" y="555625"/>
          <p14:tracePt t="8914" x="1581150" y="546100"/>
          <p14:tracePt t="8931" x="1581150" y="527050"/>
          <p14:tracePt t="8947" x="1587500" y="517525"/>
          <p14:tracePt t="8962" x="1593850" y="508000"/>
          <p14:tracePt t="8979" x="1612900" y="492125"/>
          <p14:tracePt t="8996" x="1622425" y="469900"/>
          <p14:tracePt t="9013" x="1631950" y="454025"/>
          <p14:tracePt t="9030" x="1638300" y="441325"/>
          <p14:tracePt t="9047" x="1638300" y="425450"/>
          <p14:tracePt t="9064" x="1654175" y="409575"/>
          <p14:tracePt t="9080" x="1670050" y="400050"/>
          <p14:tracePt t="9096" x="1679575" y="390525"/>
          <p14:tracePt t="9113" x="1689100" y="374650"/>
          <p14:tracePt t="9130" x="1698625" y="374650"/>
          <p14:tracePt t="9173" x="1698625" y="381000"/>
          <p14:tracePt t="9180" x="1698625" y="387350"/>
          <p14:tracePt t="9197" x="1698625" y="396875"/>
          <p14:tracePt t="9214" x="1704975" y="438150"/>
          <p14:tracePt t="9230" x="1717675" y="460375"/>
          <p14:tracePt t="9247" x="1724025" y="482600"/>
          <p14:tracePt t="9263" x="1730375" y="546100"/>
          <p14:tracePt t="9280" x="1730375" y="606425"/>
          <p14:tracePt t="9297" x="1724025" y="666750"/>
          <p14:tracePt t="9300" x="1717675" y="701675"/>
          <p14:tracePt t="9314" x="1698625" y="749300"/>
          <p14:tracePt t="9330" x="1685925" y="803275"/>
          <p14:tracePt t="9346" x="1670050" y="860425"/>
          <p14:tracePt t="9363" x="1651000" y="930275"/>
          <p14:tracePt t="9379" x="1631950" y="974725"/>
          <p14:tracePt t="9396" x="1619250" y="1000125"/>
          <p14:tracePt t="9413" x="1603375" y="1041400"/>
          <p14:tracePt t="9429" x="1590675" y="1057275"/>
          <p14:tracePt t="9447" x="1574800" y="1076325"/>
          <p14:tracePt t="9464" x="1571625" y="1101725"/>
          <p14:tracePt t="9480" x="1565275" y="1117600"/>
          <p14:tracePt t="9497" x="1565275" y="1146175"/>
          <p14:tracePt t="9513" x="1565275" y="1177925"/>
          <p14:tracePt t="9529" x="1565275" y="1209675"/>
          <p14:tracePt t="9546" x="1558925" y="1231900"/>
          <p14:tracePt t="9563" x="1552575" y="1285875"/>
          <p14:tracePt t="9579" x="1546225" y="1330325"/>
          <p14:tracePt t="9597" x="1546225" y="1368425"/>
          <p14:tracePt t="9614" x="1546225" y="1422400"/>
          <p14:tracePt t="9630" x="1546225" y="1466850"/>
          <p14:tracePt t="9647" x="1546225" y="1511300"/>
          <p14:tracePt t="9663" x="1546225" y="1571625"/>
          <p14:tracePt t="9679" x="1546225" y="1609725"/>
          <p14:tracePt t="9696" x="1546225" y="1654175"/>
          <p14:tracePt t="9714" x="1546225" y="1701800"/>
          <p14:tracePt t="9730" x="1539875" y="1730375"/>
          <p14:tracePt t="9747" x="1539875" y="1768475"/>
          <p14:tracePt t="9763" x="1539875" y="1822450"/>
          <p14:tracePt t="9780" x="1539875" y="1851025"/>
          <p14:tracePt t="9796" x="1533525" y="1889125"/>
          <p14:tracePt t="9813" x="1533525" y="1943100"/>
          <p14:tracePt t="9829" x="1520825" y="1981200"/>
          <p14:tracePt t="9846" x="1514475" y="2019300"/>
          <p14:tracePt t="9863" x="1501775" y="2089150"/>
          <p14:tracePt t="9880" x="1501775" y="2149475"/>
          <p14:tracePt t="9897" x="1501775" y="2209800"/>
          <p14:tracePt t="9913" x="1501775" y="2295525"/>
          <p14:tracePt t="9929" x="1489075" y="2339975"/>
          <p14:tracePt t="9946" x="1482725" y="2368550"/>
          <p14:tracePt t="9963" x="1463675" y="2413000"/>
          <p14:tracePt t="9980" x="1454150" y="2435225"/>
          <p14:tracePt t="9997" x="1454150" y="2457450"/>
          <p14:tracePt t="10013" x="1454150" y="2473325"/>
          <p14:tracePt t="10030" x="1454150" y="2482850"/>
          <p14:tracePt t="10047" x="1454150" y="2492375"/>
          <p14:tracePt t="10063" x="1454150" y="2501900"/>
          <p14:tracePt t="10099" x="1454150" y="2495550"/>
          <p14:tracePt t="10106" x="1460500" y="2489200"/>
          <p14:tracePt t="10113" x="1466850" y="2476500"/>
          <p14:tracePt t="10130" x="1479550" y="2432050"/>
          <p14:tracePt t="10147" x="1492250" y="2378075"/>
          <p14:tracePt t="10163" x="1508125" y="2279650"/>
          <p14:tracePt t="10180" x="1514475" y="2235200"/>
          <p14:tracePt t="10197" x="1514475" y="2190750"/>
          <p14:tracePt t="10213" x="1533525" y="2127250"/>
          <p14:tracePt t="10230" x="1533525" y="2066925"/>
          <p14:tracePt t="10246" x="1539875" y="2016125"/>
          <p14:tracePt t="10263" x="1539875" y="1930400"/>
          <p14:tracePt t="10280" x="1539875" y="1876425"/>
          <p14:tracePt t="10297" x="1539875" y="1819275"/>
          <p14:tracePt t="10314" x="1539875" y="1724025"/>
          <p14:tracePt t="10330" x="1539875" y="1641475"/>
          <p14:tracePt t="10346" x="1552575" y="1577975"/>
          <p14:tracePt t="10363" x="1562100" y="1479550"/>
          <p14:tracePt t="10379" x="1562100" y="1428750"/>
          <p14:tracePt t="10396" x="1562100" y="1368425"/>
          <p14:tracePt t="10413" x="1562100" y="1276350"/>
          <p14:tracePt t="10430" x="1562100" y="1216025"/>
          <p14:tracePt t="10448" x="1562100" y="1130300"/>
          <p14:tracePt t="10463" x="1562100" y="1069975"/>
          <p14:tracePt t="10479" x="1574800" y="1006475"/>
          <p14:tracePt t="10496" x="1590675" y="933450"/>
          <p14:tracePt t="10513" x="1619250" y="841375"/>
          <p14:tracePt t="10530" x="1631950" y="787400"/>
          <p14:tracePt t="10548" x="1651000" y="723900"/>
          <p14:tracePt t="10564" x="1651000" y="695325"/>
          <p14:tracePt t="10580" x="1657350" y="663575"/>
          <p14:tracePt t="10597" x="1657350" y="638175"/>
          <p14:tracePt t="10613" x="1673225" y="612775"/>
          <p14:tracePt t="10630" x="1682750" y="603250"/>
          <p14:tracePt t="10646" x="1692275" y="587375"/>
          <p14:tracePt t="10663" x="1701800" y="574675"/>
          <p14:tracePt t="10680" x="1708150" y="558800"/>
          <p14:tracePt t="10697" x="1708150" y="542925"/>
          <p14:tracePt t="10970" x="1708150" y="546100"/>
          <p14:tracePt t="10977" x="1708150" y="549275"/>
          <p14:tracePt t="10984" x="1708150" y="555625"/>
          <p14:tracePt t="10997" x="1708150" y="565150"/>
          <p14:tracePt t="11013" x="1708150" y="581025"/>
          <p14:tracePt t="11029" x="1708150" y="590550"/>
          <p14:tracePt t="11047" x="1708150" y="628650"/>
          <p14:tracePt t="11062" x="1708150" y="657225"/>
          <p14:tracePt t="11080" x="1708150" y="701675"/>
          <p14:tracePt t="11097" x="1698625" y="758825"/>
          <p14:tracePt t="11113" x="1689100" y="790575"/>
          <p14:tracePt t="11130" x="1676400" y="825500"/>
          <p14:tracePt t="11147" x="1651000" y="869950"/>
          <p14:tracePt t="11163" x="1638300" y="901700"/>
          <p14:tracePt t="11180" x="1631950" y="923925"/>
          <p14:tracePt t="11196" x="1631950" y="962025"/>
          <p14:tracePt t="11213" x="1631950" y="977900"/>
          <p14:tracePt t="11229" x="1631950" y="1000125"/>
          <p14:tracePt t="11247" x="1622425" y="1035050"/>
          <p14:tracePt t="11264" x="1609725" y="1066800"/>
          <p14:tracePt t="11280" x="1590675" y="1089025"/>
          <p14:tracePt t="11296" x="1571625" y="1133475"/>
          <p14:tracePt t="11312" x="1571625" y="1162050"/>
          <p14:tracePt t="11329" x="1571625" y="1190625"/>
          <p14:tracePt t="11332" x="1571625" y="1200150"/>
          <p14:tracePt t="11346" x="1571625" y="1231900"/>
          <p14:tracePt t="11363" x="1571625" y="1254125"/>
          <p14:tracePt t="11380" x="1571625" y="1289050"/>
          <p14:tracePt t="11396" x="1571625" y="1336675"/>
          <p14:tracePt t="11412" x="1571625" y="1381125"/>
          <p14:tracePt t="11430" x="1571625" y="1409700"/>
          <p14:tracePt t="11446" x="1571625" y="1450975"/>
          <p14:tracePt t="11463" x="1571625" y="1479550"/>
          <p14:tracePt t="11480" x="1574800" y="1501775"/>
          <p14:tracePt t="11497" x="1574800" y="1543050"/>
          <p14:tracePt t="11513" x="1574800" y="1558925"/>
          <p14:tracePt t="11530" x="1574800" y="1581150"/>
          <p14:tracePt t="11547" x="1574800" y="1612900"/>
          <p14:tracePt t="11563" x="1574800" y="1641475"/>
          <p14:tracePt t="11579" x="1574800" y="1663700"/>
          <p14:tracePt t="11596" x="1574800" y="1727200"/>
          <p14:tracePt t="11612" x="1574800" y="1762125"/>
          <p14:tracePt t="11631" x="1574800" y="1793875"/>
          <p14:tracePt t="11647" x="1574800" y="1847850"/>
          <p14:tracePt t="11663" x="1574800" y="1892300"/>
          <p14:tracePt t="11680" x="1574800" y="1949450"/>
          <p14:tracePt t="11697" x="1571625" y="2047875"/>
          <p14:tracePt t="11713" x="1571625" y="2105025"/>
          <p14:tracePt t="11730" x="1571625" y="2165350"/>
          <p14:tracePt t="11746" x="1571625" y="2251075"/>
          <p14:tracePt t="11763" x="1571625" y="2295525"/>
          <p14:tracePt t="11780" x="1571625" y="2324100"/>
          <p14:tracePt t="11797" x="1571625" y="2359025"/>
          <p14:tracePt t="11813" x="1571625" y="2368550"/>
          <p14:tracePt t="11831" x="1571625" y="2384425"/>
          <p14:tracePt t="11847" x="1568450" y="2397125"/>
          <p14:tracePt t="11862" x="1568450" y="2409825"/>
          <p14:tracePt t="11879" x="1568450" y="2419350"/>
          <p14:tracePt t="11896" x="1568450" y="2432050"/>
          <p14:tracePt t="11913" x="1568450" y="2447925"/>
          <p14:tracePt t="11929" x="1568450" y="2457450"/>
          <p14:tracePt t="11947" x="1568450" y="2473325"/>
          <p14:tracePt t="11963" x="1568450" y="2482850"/>
          <p14:tracePt t="11981" x="1568450" y="2486025"/>
          <p14:tracePt t="12267" x="1568450" y="2492375"/>
          <p14:tracePt t="12295" x="1568450" y="2495550"/>
          <p14:tracePt t="12381" x="1568450" y="2501900"/>
          <p14:tracePt t="12388" x="1568450" y="2505075"/>
          <p14:tracePt t="12402" x="1568450" y="2511425"/>
          <p14:tracePt t="12413" x="1568450" y="2517775"/>
          <p14:tracePt t="12430" x="1574800" y="2527300"/>
          <p14:tracePt t="12446" x="1609725" y="2536825"/>
          <p14:tracePt t="12462" x="1647825" y="2536825"/>
          <p14:tracePt t="12480" x="1708150" y="2536825"/>
          <p14:tracePt t="12497" x="1752600" y="2536825"/>
          <p14:tracePt t="12513" x="1797050" y="2536825"/>
          <p14:tracePt t="12530" x="1876425" y="2536825"/>
          <p14:tracePt t="12546" x="1949450" y="2517775"/>
          <p14:tracePt t="12562" x="2025650" y="2505075"/>
          <p14:tracePt t="12580" x="2105025" y="2489200"/>
          <p14:tracePt t="12596" x="2149475" y="2476500"/>
          <p14:tracePt t="12613" x="2174875" y="2460625"/>
          <p14:tracePt t="12630" x="2203450" y="2447925"/>
          <p14:tracePt t="12647" x="2212975" y="2447925"/>
          <p14:tracePt t="12663" x="2216150" y="2447925"/>
          <p14:tracePt t="12781" x="2209800" y="2447925"/>
          <p14:tracePt t="12788" x="2206625" y="2447925"/>
          <p14:tracePt t="12796" x="2200275" y="2447925"/>
          <p14:tracePt t="12813" x="2165350" y="2447925"/>
          <p14:tracePt t="12829" x="2047875" y="2438400"/>
          <p14:tracePt t="12846" x="1997075" y="2432050"/>
          <p14:tracePt t="12862" x="1933575" y="2419350"/>
          <p14:tracePt t="12864" x="1895475" y="2413000"/>
          <p14:tracePt t="12879" x="1857375" y="2406650"/>
          <p14:tracePt t="12897" x="1797050" y="2384425"/>
          <p14:tracePt t="12913" x="1743075" y="2371725"/>
          <p14:tracePt t="12930" x="1679575" y="2365375"/>
          <p14:tracePt t="12947" x="1644650" y="2365375"/>
          <p14:tracePt t="12963" x="1622425" y="2365375"/>
          <p14:tracePt t="12979" x="1606550" y="2365375"/>
          <p14:tracePt t="12996" x="1590675" y="2365375"/>
          <p14:tracePt t="13012" x="1587500" y="2365375"/>
          <p14:tracePt t="13029" x="1587500" y="2371725"/>
          <p14:tracePt t="13047" x="1606550" y="2381250"/>
          <p14:tracePt t="13064" x="1644650" y="2406650"/>
          <p14:tracePt t="13080" x="1758950" y="2451100"/>
          <p14:tracePt t="13097" x="1866900" y="2495550"/>
          <p14:tracePt t="13113" x="2044700" y="2559050"/>
          <p14:tracePt t="13129" x="2292350" y="2635250"/>
          <p14:tracePt t="13145" x="2447925" y="2679700"/>
          <p14:tracePt t="13163" x="2574925" y="2695575"/>
          <p14:tracePt t="13180" x="2705100" y="2695575"/>
          <p14:tracePt t="13197" x="2778125" y="2686050"/>
          <p14:tracePt t="13214" x="2863850" y="2670175"/>
          <p14:tracePt t="13230" x="3009900" y="2635250"/>
          <p14:tracePt t="13246" x="3095625" y="2622550"/>
          <p14:tracePt t="13262" x="3168650" y="2606675"/>
          <p14:tracePt t="13279" x="3270250" y="2584450"/>
          <p14:tracePt t="13295" x="3336925" y="2562225"/>
          <p14:tracePt t="13312" x="3381375" y="2549525"/>
          <p14:tracePt t="13329" x="3416300" y="2533650"/>
          <p14:tracePt t="13346" x="3432175" y="2520950"/>
          <p14:tracePt t="13350" x="3438525" y="2511425"/>
          <p14:tracePt t="13362" x="3441700" y="2505075"/>
          <p14:tracePt t="13379" x="3457575" y="2489200"/>
          <p14:tracePt t="13395" x="3467100" y="2479675"/>
          <p14:tracePt t="13412" x="3473450" y="2451100"/>
          <p14:tracePt t="13429" x="3482975" y="2419350"/>
          <p14:tracePt t="13445" x="3482975" y="2387600"/>
          <p14:tracePt t="13463" x="3482975" y="2378075"/>
          <p14:tracePt t="13479" x="3482975" y="2374900"/>
          <p14:tracePt t="18550" x="3489325" y="2349500"/>
          <p14:tracePt t="18557" x="3489325" y="2324100"/>
          <p14:tracePt t="18564" x="3498850" y="2279650"/>
          <p14:tracePt t="18579" x="3498850" y="2178050"/>
          <p14:tracePt t="18596" x="3498850" y="2028825"/>
          <p14:tracePt t="18614" x="3492500" y="1854200"/>
          <p14:tracePt t="18646" x="3467100" y="1641475"/>
          <p14:tracePt t="18679" x="3438525" y="1495425"/>
          <p14:tracePt t="18695" x="3438525" y="1460500"/>
          <p14:tracePt t="18713" x="3438525" y="1397000"/>
          <p14:tracePt t="18729" x="3451225" y="1352550"/>
          <p14:tracePt t="18746" x="3476625" y="1304925"/>
          <p14:tracePt t="18764" x="3514725" y="1238250"/>
          <p14:tracePt t="18779" x="3556000" y="1212850"/>
          <p14:tracePt t="18796" x="3587750" y="1187450"/>
          <p14:tracePt t="18813" x="3644900" y="1149350"/>
          <p14:tracePt t="18829" x="3695700" y="1136650"/>
          <p14:tracePt t="18845" x="3775075" y="1104900"/>
          <p14:tracePt t="18863" x="3949700" y="1089025"/>
          <p14:tracePt t="18879" x="4098925" y="1095375"/>
          <p14:tracePt t="18896" x="4251325" y="1120775"/>
          <p14:tracePt t="18913" x="4384675" y="1146175"/>
          <p14:tracePt t="18929" x="4445000" y="1165225"/>
          <p14:tracePt t="18946" x="4492625" y="1200150"/>
          <p14:tracePt t="18962" x="4521200" y="1238250"/>
          <p14:tracePt t="18978" x="4533900" y="1266825"/>
          <p14:tracePt t="18995" x="4552950" y="1292225"/>
          <p14:tracePt t="19013" x="4562475" y="1323975"/>
          <p14:tracePt t="19029" x="4562475" y="1346200"/>
          <p14:tracePt t="19045" x="4562475" y="1374775"/>
          <p14:tracePt t="19063" x="4552950" y="1447800"/>
          <p14:tracePt t="19079" x="4530725" y="1501775"/>
          <p14:tracePt t="19095" x="4518025" y="1539875"/>
          <p14:tracePt t="19113" x="4486275" y="1597025"/>
          <p14:tracePt t="19128" x="4460875" y="1622425"/>
          <p14:tracePt t="19145" x="4441825" y="1654175"/>
          <p14:tracePt t="19163" x="4413250" y="1695450"/>
          <p14:tracePt t="19179" x="4400550" y="1711325"/>
          <p14:tracePt t="19196" x="4391025" y="1727200"/>
          <p14:tracePt t="19213" x="4375150" y="1755775"/>
          <p14:tracePt t="19229" x="4359275" y="1778000"/>
          <p14:tracePt t="19245" x="4346575" y="1809750"/>
          <p14:tracePt t="19262" x="4346575" y="1835150"/>
          <p14:tracePt t="19278" x="4346575" y="1851025"/>
          <p14:tracePt t="19296" x="4346575" y="1873250"/>
          <p14:tracePt t="19313" x="4337050" y="1898650"/>
          <p14:tracePt t="19329" x="4327525" y="1908175"/>
          <p14:tracePt t="19346" x="4314825" y="1930400"/>
          <p14:tracePt t="19363" x="4286250" y="1946275"/>
          <p14:tracePt t="19379" x="4254500" y="1978025"/>
          <p14:tracePt t="19396" x="4178300" y="2009775"/>
          <p14:tracePt t="19411" x="3940175" y="2092325"/>
          <p14:tracePt t="19429" x="3787775" y="2127250"/>
          <p14:tracePt t="19445" x="3635375" y="2165350"/>
          <p14:tracePt t="19462" x="3438525" y="2181225"/>
          <p14:tracePt t="19478" x="3352800" y="2178050"/>
          <p14:tracePt t="19496" x="3267075" y="2162175"/>
          <p14:tracePt t="19513" x="3175000" y="2133600"/>
          <p14:tracePt t="19529" x="3111500" y="2117725"/>
          <p14:tracePt t="19545" x="3048000" y="2105025"/>
          <p14:tracePt t="19562" x="2959100" y="2092325"/>
          <p14:tracePt t="19578" x="2898775" y="2092325"/>
          <p14:tracePt t="19595" x="2838450" y="2076450"/>
          <p14:tracePt t="19613" x="2740025" y="2054225"/>
          <p14:tracePt t="19629" x="2686050" y="2041525"/>
          <p14:tracePt t="19646" x="2632075" y="2028825"/>
          <p14:tracePt t="19663" x="2520950" y="1997075"/>
          <p14:tracePt t="19679" x="2444750" y="1984375"/>
          <p14:tracePt t="19695" x="2400300" y="1978025"/>
          <p14:tracePt t="19712" x="2346325" y="1978025"/>
          <p14:tracePt t="19729" x="2317750" y="1978025"/>
          <p14:tracePt t="19745" x="2295525" y="1978025"/>
          <p14:tracePt t="19763" x="2279650" y="1978025"/>
          <p14:tracePt t="19779" x="2263775" y="1978025"/>
          <p14:tracePt t="19796" x="2254250" y="1978025"/>
          <p14:tracePt t="19812" x="2244725" y="1978025"/>
          <p14:tracePt t="19828" x="2244725" y="1984375"/>
          <p14:tracePt t="19845" x="2289175" y="1997075"/>
          <p14:tracePt t="19862" x="2444750" y="2019300"/>
          <p14:tracePt t="19878" x="2549525" y="2028825"/>
          <p14:tracePt t="19896" x="2663825" y="2028825"/>
          <p14:tracePt t="19913" x="2892425" y="2028825"/>
          <p14:tracePt t="19929" x="3086100" y="2028825"/>
          <p14:tracePt t="19945" x="3333750" y="2028825"/>
          <p14:tracePt t="19962" x="3714750" y="1993900"/>
          <p14:tracePt t="19978" x="3876675" y="1974850"/>
          <p14:tracePt t="19997" x="3962400" y="1958975"/>
          <p14:tracePt t="20013" x="4044950" y="1939925"/>
          <p14:tracePt t="20029" x="4067175" y="1920875"/>
          <p14:tracePt t="20047" x="4102100" y="1905000"/>
          <p14:tracePt t="20062" x="4127500" y="1873250"/>
          <p14:tracePt t="20078" x="4168775" y="1825625"/>
          <p14:tracePt t="20095" x="4206875" y="1797050"/>
          <p14:tracePt t="20112" x="4260850" y="1752600"/>
          <p14:tracePt t="20129" x="4276725" y="1736725"/>
          <p14:tracePt t="20147" x="4298950" y="1714500"/>
          <p14:tracePt t="20163" x="4305300" y="1708150"/>
          <p14:tracePt t="20180" x="4305300" y="1698625"/>
          <p14:tracePt t="20197" x="4305300" y="1685925"/>
          <p14:tracePt t="20212" x="4305300" y="1670050"/>
          <p14:tracePt t="20229" x="4305300" y="1660525"/>
          <p14:tracePt t="20245" x="4305300" y="1651000"/>
          <p14:tracePt t="20262" x="4305300" y="1635125"/>
          <p14:tracePt t="20279" x="4302125" y="1612900"/>
          <p14:tracePt t="20295" x="4283075" y="1590675"/>
          <p14:tracePt t="20313" x="4254500" y="1558925"/>
          <p14:tracePt t="20329" x="4225925" y="1549400"/>
          <p14:tracePt t="20346" x="4159250" y="1530350"/>
          <p14:tracePt t="20362" x="4124325" y="1517650"/>
          <p14:tracePt t="20378" x="4048125" y="1495425"/>
          <p14:tracePt t="20395" x="3898900" y="1476375"/>
          <p14:tracePt t="20411" x="3679825" y="1476375"/>
          <p14:tracePt t="20428" x="3517900" y="1492250"/>
          <p14:tracePt t="20447" x="3327400" y="1552575"/>
          <p14:tracePt t="20462" x="3251200" y="1568450"/>
          <p14:tracePt t="20479" x="3194050" y="1593850"/>
          <p14:tracePt t="20496" x="3130550" y="1616075"/>
          <p14:tracePt t="20512" x="3086100" y="1628775"/>
          <p14:tracePt t="20528" x="3022600" y="1647825"/>
          <p14:tracePt t="20546" x="2959100" y="1673225"/>
          <p14:tracePt t="20563" x="2905125" y="1685925"/>
          <p14:tracePt t="20579" x="2867025" y="1698625"/>
          <p14:tracePt t="20596" x="2765425" y="1736725"/>
          <p14:tracePt t="20613" x="2701925" y="1749425"/>
          <p14:tracePt t="20629" x="2638425" y="1765300"/>
          <p14:tracePt t="20645" x="2581275" y="1784350"/>
          <p14:tracePt t="20662" x="2543175" y="1803400"/>
          <p14:tracePt t="20679" x="2498725" y="1816100"/>
          <p14:tracePt t="20696" x="2435225" y="1835150"/>
          <p14:tracePt t="20712" x="2397125" y="1847850"/>
          <p14:tracePt t="20729" x="2349500" y="1866900"/>
          <p14:tracePt t="20746" x="2286000" y="1885950"/>
          <p14:tracePt t="20762" x="2263775" y="1898650"/>
          <p14:tracePt t="20778" x="2232025" y="1911350"/>
          <p14:tracePt t="20795" x="2190750" y="1933575"/>
          <p14:tracePt t="20811" x="2165350" y="1946275"/>
          <p14:tracePt t="20829" x="2143125" y="1958975"/>
          <p14:tracePt t="20845" x="2114550" y="1968500"/>
          <p14:tracePt t="20862" x="2105025" y="1968500"/>
          <p14:tracePt t="20879" x="2098675" y="1968500"/>
          <p14:tracePt t="21174" x="2060575" y="1958975"/>
          <p14:tracePt t="21181" x="2000250" y="1943100"/>
          <p14:tracePt t="21195" x="1889125" y="1908175"/>
          <p14:tracePt t="21211" x="1768475" y="1863725"/>
          <p14:tracePt t="21229" x="1647825" y="1822450"/>
          <p14:tracePt t="21246" x="1463675" y="1752600"/>
          <p14:tracePt t="21263" x="1352550" y="1708150"/>
          <p14:tracePt t="21280" x="1222375" y="1673225"/>
          <p14:tracePt t="21296" x="1041400" y="1612900"/>
          <p14:tracePt t="21312" x="942975" y="1597025"/>
          <p14:tracePt t="21328" x="847725" y="1581150"/>
          <p14:tracePt t="21345" x="708025" y="1574800"/>
          <p14:tracePt t="21361" x="625475" y="1574800"/>
          <p14:tracePt t="21379" x="565150" y="1574800"/>
          <p14:tracePt t="21396" x="479425" y="1574800"/>
          <p14:tracePt t="21412" x="419100" y="1574800"/>
          <p14:tracePt t="21429" x="358775" y="1574800"/>
          <p14:tracePt t="21446" x="298450" y="1574800"/>
          <p14:tracePt t="21462" x="260350" y="1577975"/>
          <p14:tracePt t="21478" x="234950" y="1587500"/>
          <p14:tracePt t="21495" x="193675" y="1606550"/>
          <p14:tracePt t="21512" x="184150" y="1622425"/>
          <p14:tracePt t="21529" x="174625" y="1631950"/>
          <p14:tracePt t="21546" x="152400" y="1647825"/>
          <p14:tracePt t="21562" x="142875" y="1657350"/>
          <p14:tracePt t="21580" x="127000" y="1673225"/>
          <p14:tracePt t="21596" x="117475" y="1679575"/>
          <p14:tracePt t="21612" x="114300" y="1679575"/>
          <p14:tracePt t="21845" x="114300" y="1663700"/>
          <p14:tracePt t="21852" x="117475" y="1654175"/>
          <p14:tracePt t="21862" x="117475" y="1641475"/>
          <p14:tracePt t="21879" x="123825" y="1593850"/>
          <p14:tracePt t="21895" x="123825" y="1571625"/>
          <p14:tracePt t="21911" x="123825" y="1555750"/>
          <p14:tracePt t="21930" x="123825" y="1536700"/>
          <p14:tracePt t="21945" x="123825" y="1527175"/>
          <p14:tracePt t="21962" x="123825" y="1517650"/>
          <p14:tracePt t="21979" x="123825" y="1495425"/>
          <p14:tracePt t="21996" x="123825" y="1492250"/>
          <p14:tracePt t="22012" x="123825" y="1482725"/>
          <p14:tracePt t="22029" x="123825" y="1466850"/>
          <p14:tracePt t="22045" x="123825" y="1457325"/>
          <p14:tracePt t="22062" x="133350" y="1441450"/>
          <p14:tracePt t="22079" x="152400" y="1431925"/>
          <p14:tracePt t="22096" x="174625" y="1431925"/>
          <p14:tracePt t="22112" x="203200" y="1431925"/>
          <p14:tracePt t="22129" x="238125" y="1431925"/>
          <p14:tracePt t="22145" x="273050" y="1431925"/>
          <p14:tracePt t="22162" x="311150" y="1431925"/>
          <p14:tracePt t="22179" x="371475" y="1431925"/>
          <p14:tracePt t="22196" x="409575" y="1431925"/>
          <p14:tracePt t="22212" x="431800" y="1431925"/>
          <p14:tracePt t="22229" x="463550" y="1431925"/>
          <p14:tracePt t="22245" x="479425" y="1431925"/>
          <p14:tracePt t="22262" x="508000" y="1431925"/>
          <p14:tracePt t="22279" x="581025" y="1425575"/>
          <p14:tracePt t="22295" x="635000" y="1412875"/>
          <p14:tracePt t="22312" x="673100" y="1400175"/>
          <p14:tracePt t="22329" x="723900" y="1374775"/>
          <p14:tracePt t="22344" x="739775" y="1368425"/>
          <p14:tracePt t="22362" x="752475" y="1358900"/>
          <p14:tracePt t="22379" x="768350" y="1343025"/>
          <p14:tracePt t="22396" x="787400" y="1320800"/>
          <p14:tracePt t="22412" x="815975" y="1301750"/>
          <p14:tracePt t="22429" x="879475" y="1238250"/>
          <p14:tracePt t="22445" x="917575" y="1212850"/>
          <p14:tracePt t="22461" x="965200" y="1181100"/>
          <p14:tracePt t="22479" x="1009650" y="1155700"/>
          <p14:tracePt t="22495" x="1047750" y="1136650"/>
          <p14:tracePt t="22512" x="1092200" y="1123950"/>
          <p14:tracePt t="22529" x="1222375" y="1117600"/>
          <p14:tracePt t="22546" x="1349375" y="1117600"/>
          <p14:tracePt t="22562" x="1555750" y="1123950"/>
          <p14:tracePt t="22578" x="1809750" y="1158875"/>
          <p14:tracePt t="22595" x="1930400" y="1193800"/>
          <p14:tracePt t="22612" x="2019300" y="1225550"/>
          <p14:tracePt t="22629" x="2136775" y="1279525"/>
          <p14:tracePt t="22645" x="2225675" y="1320800"/>
          <p14:tracePt t="22662" x="2346325" y="1374775"/>
          <p14:tracePt t="22679" x="2651125" y="1479550"/>
          <p14:tracePt t="22696" x="2860675" y="1546225"/>
          <p14:tracePt t="22714" x="3121025" y="1619250"/>
          <p14:tracePt t="22729" x="3219450" y="1651000"/>
          <p14:tracePt t="22744" x="3282950" y="1666875"/>
          <p14:tracePt t="22762" x="3349625" y="1685925"/>
          <p14:tracePt t="22779" x="3482975" y="1711325"/>
          <p14:tracePt t="22796" x="3590925" y="1727200"/>
          <p14:tracePt t="22812" x="3721100" y="1762125"/>
          <p14:tracePt t="22828" x="3965575" y="1816100"/>
          <p14:tracePt t="22846" x="4064000" y="1841500"/>
          <p14:tracePt t="22862" x="4140200" y="1863725"/>
          <p14:tracePt t="22878" x="4213225" y="1879600"/>
          <p14:tracePt t="22895" x="4251325" y="1879600"/>
          <p14:tracePt t="22911" x="4279900" y="1879600"/>
          <p14:tracePt t="22928" x="4343400" y="1879600"/>
          <p14:tracePt t="22945" x="4387850" y="1876425"/>
          <p14:tracePt t="22962" x="4429125" y="1876425"/>
          <p14:tracePt t="22979" x="4457700" y="1876425"/>
          <p14:tracePt t="22995" x="4467225" y="1876425"/>
          <p14:tracePt t="23011" x="4476750" y="1876425"/>
          <p14:tracePt t="23065" x="4470400" y="1876425"/>
          <p14:tracePt t="23072" x="4464050" y="1876425"/>
          <p14:tracePt t="23079" x="4460875" y="1876425"/>
          <p14:tracePt t="23095" x="4432300" y="1876425"/>
          <p14:tracePt t="23112" x="4359275" y="1879600"/>
          <p14:tracePt t="23128" x="4127500" y="1905000"/>
          <p14:tracePt t="23145" x="3908425" y="1952625"/>
          <p14:tracePt t="23161" x="3702050" y="1990725"/>
          <p14:tracePt t="23178" x="3336925" y="2060575"/>
          <p14:tracePt t="23197" x="3089275" y="2111375"/>
          <p14:tracePt t="23214" x="2686050" y="2184400"/>
          <p14:tracePt t="23230" x="2390775" y="2203450"/>
          <p14:tracePt t="23247" x="2152650" y="2222500"/>
          <p14:tracePt t="23262" x="1946275" y="2222500"/>
          <p14:tracePt t="23278" x="1695450" y="2241550"/>
          <p14:tracePt t="23296" x="1555750" y="2251075"/>
          <p14:tracePt t="23312" x="1406525" y="2251075"/>
          <p14:tracePt t="23328" x="1177925" y="2251075"/>
          <p14:tracePt t="23344" x="1019175" y="2251075"/>
          <p14:tracePt t="23363" x="787400" y="2244725"/>
          <p14:tracePt t="23378" x="669925" y="2219325"/>
          <p14:tracePt t="23395" x="549275" y="2203450"/>
          <p14:tracePt t="23412" x="466725" y="2187575"/>
          <p14:tracePt t="23428" x="365125" y="2165350"/>
          <p14:tracePt t="23444" x="317500" y="2146300"/>
          <p14:tracePt t="23461" x="273050" y="2133600"/>
          <p14:tracePt t="23478" x="228600" y="2114550"/>
          <p14:tracePt t="23495" x="200025" y="2101850"/>
          <p14:tracePt t="23513" x="165100" y="2079625"/>
          <p14:tracePt t="23529" x="139700" y="2054225"/>
          <p14:tracePt t="23545" x="133350" y="2016125"/>
          <p14:tracePt t="23562" x="136525" y="1946275"/>
          <p14:tracePt t="23578" x="161925" y="1905000"/>
          <p14:tracePt t="23595" x="180975" y="1866900"/>
          <p14:tracePt t="23613" x="200025" y="1831975"/>
          <p14:tracePt t="23629" x="209550" y="1822450"/>
          <p14:tracePt t="23645" x="219075" y="1809750"/>
          <p14:tracePt t="23663" x="228600" y="1797050"/>
          <p14:tracePt t="23679" x="241300" y="1768475"/>
          <p14:tracePt t="23695" x="260350" y="1730375"/>
          <p14:tracePt t="23712" x="330200" y="1622425"/>
          <p14:tracePt t="23728" x="390525" y="1562100"/>
          <p14:tracePt t="23745" x="441325" y="1517650"/>
          <p14:tracePt t="23763" x="479425" y="1476375"/>
          <p14:tracePt t="23779" x="501650" y="1457325"/>
          <p14:tracePt t="23795" x="517525" y="1435100"/>
          <p14:tracePt t="23812" x="584200" y="1397000"/>
          <p14:tracePt t="23829" x="698500" y="1327150"/>
          <p14:tracePt t="23845" x="889000" y="1260475"/>
          <p14:tracePt t="23862" x="1152525" y="1225550"/>
          <p14:tracePt t="23878" x="1270000" y="1216025"/>
          <p14:tracePt t="23895" x="1323975" y="1216025"/>
          <p14:tracePt t="23913" x="1371600" y="1216025"/>
          <p14:tracePt t="23929" x="1393825" y="1216025"/>
          <p14:tracePt t="23945" x="1422400" y="1216025"/>
          <p14:tracePt t="23962" x="1476375" y="1216025"/>
          <p14:tracePt t="23979" x="1562100" y="1200150"/>
          <p14:tracePt t="23995" x="1666875" y="1200150"/>
          <p14:tracePt t="24012" x="1819275" y="1200150"/>
          <p14:tracePt t="24028" x="1920875" y="1200150"/>
          <p14:tracePt t="24045" x="1993900" y="1203325"/>
          <p14:tracePt t="24063" x="2082800" y="1219200"/>
          <p14:tracePt t="24079" x="2136775" y="1231900"/>
          <p14:tracePt t="24095" x="2200275" y="1244600"/>
          <p14:tracePt t="24112" x="2390775" y="1279525"/>
          <p14:tracePt t="24128" x="2520950" y="1304925"/>
          <p14:tracePt t="24145" x="2628900" y="1330325"/>
          <p14:tracePt t="24162" x="2743200" y="1371600"/>
          <p14:tracePt t="24178" x="2806700" y="1384300"/>
          <p14:tracePt t="24195" x="2860675" y="1397000"/>
          <p14:tracePt t="24212" x="2952750" y="1425575"/>
          <p14:tracePt t="24229" x="3048000" y="1441450"/>
          <p14:tracePt t="24245" x="3190875" y="1476375"/>
          <p14:tracePt t="24262" x="3340100" y="1536700"/>
          <p14:tracePt t="24278" x="3387725" y="1562100"/>
          <p14:tracePt t="24295" x="3435350" y="1581150"/>
          <p14:tracePt t="24311" x="3470275" y="1600200"/>
          <p14:tracePt t="24328" x="3486150" y="1609725"/>
          <p14:tracePt t="24345" x="3508375" y="1622425"/>
          <p14:tracePt t="24362" x="3559175" y="1647825"/>
          <p14:tracePt t="24379" x="3603625" y="1666875"/>
          <p14:tracePt t="24396" x="3641725" y="1685925"/>
          <p14:tracePt t="24412" x="3676650" y="1708150"/>
          <p14:tracePt t="24428" x="3686175" y="1717675"/>
          <p14:tracePt t="24444" x="3695700" y="1727200"/>
          <p14:tracePt t="24462" x="3695700" y="1743075"/>
          <p14:tracePt t="24478" x="3702050" y="1758950"/>
          <p14:tracePt t="24495" x="3717925" y="1768475"/>
          <p14:tracePt t="24512" x="3733800" y="1793875"/>
          <p14:tracePt t="24528" x="3746500" y="1825625"/>
          <p14:tracePt t="24545" x="3752850" y="1847850"/>
          <p14:tracePt t="24562" x="3752850" y="1889125"/>
          <p14:tracePt t="24578" x="3752850" y="1898650"/>
          <p14:tracePt t="24595" x="3752850" y="1908175"/>
          <p14:tracePt t="24612" x="3752850" y="1927225"/>
          <p14:tracePt t="24629" x="3752850" y="1943100"/>
          <p14:tracePt t="24645" x="3749675" y="1958975"/>
          <p14:tracePt t="24662" x="3743325" y="1990725"/>
          <p14:tracePt t="24678" x="3743325" y="2006600"/>
          <p14:tracePt t="24695" x="3740150" y="2016125"/>
          <p14:tracePt t="24711" x="3733800" y="2038350"/>
          <p14:tracePt t="24729" x="3733800" y="2047875"/>
          <p14:tracePt t="24745" x="3727450" y="2057400"/>
          <p14:tracePt t="24762" x="3724275" y="2076450"/>
          <p14:tracePt t="24779" x="3717925" y="2085975"/>
          <p14:tracePt t="24795" x="3717925" y="2095500"/>
          <p14:tracePt t="24811" x="3698875" y="2111375"/>
          <p14:tracePt t="24828" x="3692525" y="2127250"/>
          <p14:tracePt t="24845" x="3683000" y="2136775"/>
          <p14:tracePt t="24862" x="3670300" y="2152650"/>
          <p14:tracePt t="24879" x="3657600" y="2152650"/>
          <p14:tracePt t="24896" x="3654425" y="2162175"/>
          <p14:tracePt t="24912" x="3654425" y="2165350"/>
          <p14:tracePt t="24929" x="3654425" y="2174875"/>
          <p14:tracePt t="24946" x="3654425" y="2181225"/>
          <p14:tracePt t="24961" x="3648075" y="2184400"/>
          <p14:tracePt t="25563" x="3648075" y="2197100"/>
          <p14:tracePt t="25568" x="3648075" y="2200275"/>
          <p14:tracePt t="25582" x="3648075" y="2206625"/>
          <p14:tracePt t="25596" x="3648075" y="2216150"/>
          <p14:tracePt t="25612" x="3648075" y="2225675"/>
          <p14:tracePt t="25629" x="3648075" y="2228850"/>
          <p14:tracePt t="26444" x="3692525" y="2235200"/>
          <p14:tracePt t="26452" x="3762375" y="2244725"/>
          <p14:tracePt t="26461" x="3832225" y="2254250"/>
          <p14:tracePt t="26479" x="3994150" y="2273300"/>
          <p14:tracePt t="26496" x="4273550" y="2327275"/>
          <p14:tracePt t="26512" x="4470400" y="2365375"/>
          <p14:tracePt t="26529" x="4794250" y="2460625"/>
          <p14:tracePt t="26562" x="5327650" y="2597150"/>
          <p14:tracePt t="26596" x="5930900" y="2768600"/>
          <p14:tracePt t="26613" x="6140450" y="2835275"/>
          <p14:tracePt t="26629" x="6457950" y="2921000"/>
          <p14:tracePt t="26646" x="6677025" y="2968625"/>
          <p14:tracePt t="26661" x="6886575" y="3025775"/>
          <p14:tracePt t="26679" x="7248525" y="3076575"/>
          <p14:tracePt t="26695" x="7410450" y="3092450"/>
          <p14:tracePt t="26711" x="7540625" y="3117850"/>
          <p14:tracePt t="26728" x="7686675" y="3143250"/>
          <p14:tracePt t="26745" x="7750175" y="3155950"/>
          <p14:tracePt t="26761" x="7810500" y="3155950"/>
          <p14:tracePt t="26779" x="7981950" y="3165475"/>
          <p14:tracePt t="26795" x="8147050" y="3194050"/>
          <p14:tracePt t="26811" x="8305800" y="3203575"/>
          <p14:tracePt t="26829" x="8572500" y="3219450"/>
          <p14:tracePt t="26844" x="8699500" y="3228975"/>
          <p14:tracePt t="26861" x="8791575" y="3228975"/>
          <p14:tracePt t="26879" x="8921750" y="3238500"/>
          <p14:tracePt t="26894" x="8966200" y="3244850"/>
          <p14:tracePt t="26911" x="9020175" y="3251200"/>
          <p14:tracePt t="26928" x="9083675" y="3270250"/>
          <p14:tracePt t="26945" x="9137650" y="3282950"/>
          <p14:tracePt t="27144" x="9128125" y="3609975"/>
          <p14:tracePt t="27151" x="9086850" y="3632200"/>
          <p14:tracePt t="27162" x="9055100" y="3663950"/>
          <p14:tracePt t="27179" x="8947150" y="3733800"/>
          <p14:tracePt t="27194" x="8899525" y="3762375"/>
          <p14:tracePt t="27211" x="8851900" y="3794125"/>
          <p14:tracePt t="27228" x="8785225" y="3835400"/>
          <p14:tracePt t="27244" x="8731250" y="3870325"/>
          <p14:tracePt t="27260" x="8689975" y="3895725"/>
          <p14:tracePt t="27277" x="8626475" y="3927475"/>
          <p14:tracePt t="27294" x="8588375" y="3940175"/>
          <p14:tracePt t="27310" x="8566150" y="3952875"/>
          <p14:tracePt t="27327" x="8521700" y="3968750"/>
          <p14:tracePt t="27344" x="8499475" y="3987800"/>
          <p14:tracePt t="27360" x="8461375" y="4000500"/>
          <p14:tracePt t="27377" x="8366125" y="4000500"/>
          <p14:tracePt t="27394" x="8274050" y="4000500"/>
          <p14:tracePt t="27410" x="8201025" y="4000500"/>
          <p14:tracePt t="27427" x="8074025" y="4000500"/>
          <p14:tracePt t="27444" x="7947025" y="4000500"/>
          <p14:tracePt t="27460" x="7854950" y="4000500"/>
          <p14:tracePt t="27477" x="7689850" y="3987800"/>
          <p14:tracePt t="27494" x="7527925" y="3968750"/>
          <p14:tracePt t="27510" x="7400925" y="3959225"/>
          <p14:tracePt t="27527" x="7156450" y="3943350"/>
          <p14:tracePt t="27544" x="6985000" y="3924300"/>
          <p14:tracePt t="27560" x="6826250" y="3924300"/>
          <p14:tracePt t="27578" x="6581775" y="3895725"/>
          <p14:tracePt t="27594" x="6429375" y="3860800"/>
          <p14:tracePt t="27611" x="6264275" y="3825875"/>
          <p14:tracePt t="27627" x="6026150" y="3743325"/>
          <p14:tracePt t="27644" x="5870575" y="3676650"/>
          <p14:tracePt t="27661" x="5708650" y="3641725"/>
          <p14:tracePt t="27678" x="5505450" y="3581400"/>
          <p14:tracePt t="27695" x="5397500" y="3562350"/>
          <p14:tracePt t="27711" x="5289550" y="3546475"/>
          <p14:tracePt t="27728" x="5172075" y="3540125"/>
          <p14:tracePt t="27745" x="5111750" y="3540125"/>
          <p14:tracePt t="27762" x="5067300" y="3540125"/>
          <p14:tracePt t="27778" x="4994275" y="3540125"/>
          <p14:tracePt t="27795" x="4937125" y="3540125"/>
          <p14:tracePt t="27812" x="4876800" y="3540125"/>
          <p14:tracePt t="27828" x="4791075" y="3540125"/>
          <p14:tracePt t="27844" x="4746625" y="3540125"/>
          <p14:tracePt t="27861" x="4718050" y="3540125"/>
          <p14:tracePt t="27878" x="4673600" y="3556000"/>
          <p14:tracePt t="27894" x="4651375" y="3565525"/>
          <p14:tracePt t="27912" x="4619625" y="3578225"/>
          <p14:tracePt t="27929" x="4575175" y="3622675"/>
          <p14:tracePt t="27945" x="4549775" y="3660775"/>
          <p14:tracePt t="27961" x="4524375" y="3702050"/>
          <p14:tracePt t="27978" x="4476750" y="3775075"/>
          <p14:tracePt t="27995" x="4464050" y="3838575"/>
          <p14:tracePt t="28013" x="4435475" y="3940175"/>
          <p14:tracePt t="28028" x="4422775" y="3978275"/>
          <p14:tracePt t="28045" x="4410075" y="4025900"/>
          <p14:tracePt t="28063" x="4391025" y="4079875"/>
          <p14:tracePt t="28078" x="4391025" y="4102100"/>
          <p14:tracePt t="28095" x="4391025" y="4140200"/>
          <p14:tracePt t="28111" x="4391025" y="4162425"/>
          <p14:tracePt t="28127" x="4391025" y="4200525"/>
          <p14:tracePt t="28144" x="4391025" y="4216400"/>
          <p14:tracePt t="28163" x="4391025" y="4244975"/>
          <p14:tracePt t="28691" x="4394200" y="4267200"/>
          <p14:tracePt t="28698" x="4400550" y="4286250"/>
          <p14:tracePt t="28712" x="4413250" y="4330700"/>
          <p14:tracePt t="28728" x="4425950" y="4375150"/>
          <p14:tracePt t="28745" x="4438650" y="4413250"/>
          <p14:tracePt t="28762" x="4460875" y="4470400"/>
          <p14:tracePt t="28779" x="4476750" y="4514850"/>
          <p14:tracePt t="28812" x="4514850" y="4645025"/>
          <p14:tracePt t="28844" x="4540250" y="4721225"/>
          <p14:tracePt t="28862" x="4565650" y="4778375"/>
          <p14:tracePt t="28878" x="4600575" y="4816475"/>
          <p14:tracePt t="28894" x="4625975" y="4864100"/>
          <p14:tracePt t="28911" x="4673600" y="4930775"/>
          <p14:tracePt t="28928" x="4724400" y="4981575"/>
          <p14:tracePt t="28944" x="4772025" y="5022850"/>
          <p14:tracePt t="28961" x="4879975" y="5076825"/>
          <p14:tracePt t="28977" x="4956175" y="5108575"/>
          <p14:tracePt t="28994" x="5032375" y="5130800"/>
          <p14:tracePt t="29012" x="5165725" y="5153025"/>
          <p14:tracePt t="29028" x="5264150" y="5172075"/>
          <p14:tracePt t="29045" x="5318125" y="5197475"/>
          <p14:tracePt t="29062" x="5441950" y="5222875"/>
          <p14:tracePt t="29078" x="5549900" y="5238750"/>
          <p14:tracePt t="29094" x="5667375" y="5254625"/>
          <p14:tracePt t="29096" x="5708650" y="5280025"/>
          <p14:tracePt t="29111" x="5816600" y="5302250"/>
          <p14:tracePt t="29128" x="5934075" y="5330825"/>
          <p14:tracePt t="29145" x="6057900" y="5372100"/>
          <p14:tracePt t="29162" x="6194425" y="5419725"/>
          <p14:tracePt t="29178" x="6264275" y="5457825"/>
          <p14:tracePt t="29195" x="6362700" y="5492750"/>
          <p14:tracePt t="29212" x="6530975" y="5534025"/>
          <p14:tracePt t="29228" x="6626225" y="5549900"/>
          <p14:tracePt t="29244" x="6756400" y="5565775"/>
          <p14:tracePt t="29262" x="6975475" y="5575300"/>
          <p14:tracePt t="29278" x="7067550" y="5575300"/>
          <p14:tracePt t="29295" x="7159625" y="5575300"/>
          <p14:tracePt t="29311" x="7277100" y="5575300"/>
          <p14:tracePt t="29328" x="7350125" y="5575300"/>
          <p14:tracePt t="29345" x="7410450" y="5575300"/>
          <p14:tracePt t="29361" x="7496175" y="5572125"/>
          <p14:tracePt t="29377" x="7600950" y="5556250"/>
          <p14:tracePt t="29394" x="7708900" y="5540375"/>
          <p14:tracePt t="29411" x="7816850" y="5495925"/>
          <p14:tracePt t="29428" x="7883525" y="5464175"/>
          <p14:tracePt t="29444" x="7940675" y="5429250"/>
          <p14:tracePt t="29461" x="8016875" y="5387975"/>
          <p14:tracePt t="29478" x="8074025" y="5349875"/>
          <p14:tracePt t="29494" x="8131175" y="5324475"/>
          <p14:tracePt t="29511" x="8194675" y="5292725"/>
          <p14:tracePt t="29528" x="8220075" y="5280025"/>
          <p14:tracePt t="29544" x="8248650" y="5267325"/>
          <p14:tracePt t="29562" x="8286750" y="5229225"/>
          <p14:tracePt t="29578" x="8318500" y="5203825"/>
          <p14:tracePt t="29594" x="8343900" y="5172075"/>
          <p14:tracePt t="29612" x="8375650" y="5149850"/>
          <p14:tracePt t="29628" x="8391525" y="5140325"/>
          <p14:tracePt t="29644" x="8404225" y="5124450"/>
          <p14:tracePt t="29661" x="8416925" y="5108575"/>
          <p14:tracePt t="29677" x="8429625" y="5105400"/>
          <p14:tracePt t="29695" x="8432800" y="5095875"/>
          <p14:tracePt t="29712" x="8432800" y="5073650"/>
          <p14:tracePt t="29728" x="8442325" y="5064125"/>
          <p14:tracePt t="29745" x="8451850" y="5054600"/>
          <p14:tracePt t="29762" x="8467725" y="5041900"/>
          <p14:tracePt t="29778" x="8483600" y="5022850"/>
          <p14:tracePt t="29794" x="8496300" y="5006975"/>
          <p14:tracePt t="29811" x="8509000" y="4987925"/>
          <p14:tracePt t="29827" x="8521700" y="4972050"/>
          <p14:tracePt t="29845" x="8531225" y="4953000"/>
          <p14:tracePt t="29862" x="8531225" y="4940300"/>
          <p14:tracePt t="29878" x="8531225" y="4930775"/>
          <p14:tracePt t="29896" x="8531225" y="4908550"/>
          <p14:tracePt t="29927" x="8531225" y="4905375"/>
          <p14:tracePt t="30787" x="8531225" y="4911725"/>
          <p14:tracePt t="30794" x="8531225" y="4921250"/>
          <p14:tracePt t="30809" x="8531225" y="4927600"/>
          <p14:tracePt t="30816" x="8531225" y="4930775"/>
          <p14:tracePt t="30830" x="8531225" y="4937125"/>
          <p14:tracePt t="30845" x="8531225" y="4946650"/>
          <p14:tracePt t="30878" x="8531225" y="4972050"/>
          <p14:tracePt t="30911" x="8464550" y="5013325"/>
          <p14:tracePt t="30928" x="8388350" y="5051425"/>
          <p14:tracePt t="30944" x="8239125" y="5099050"/>
          <p14:tracePt t="30961" x="8083550" y="5153025"/>
          <p14:tracePt t="30978" x="7912100" y="5181600"/>
          <p14:tracePt t="30995" x="7604125" y="5191125"/>
          <p14:tracePt t="31011" x="7397750" y="5184775"/>
          <p14:tracePt t="31029" x="7156450" y="5156200"/>
          <p14:tracePt t="31045" x="6858000" y="5127625"/>
          <p14:tracePt t="31061" x="6670675" y="5099050"/>
          <p14:tracePt t="31077" x="6508750" y="5083175"/>
          <p14:tracePt t="31094" x="6346825" y="5067300"/>
          <p14:tracePt t="31111" x="6238875" y="5048250"/>
          <p14:tracePt t="31128" x="6146800" y="5048250"/>
          <p14:tracePt t="31132" x="6096000" y="5041900"/>
          <p14:tracePt t="31145" x="6032500" y="5019675"/>
          <p14:tracePt t="31161" x="5994400" y="5019675"/>
          <p14:tracePt t="31178" x="5965825" y="5013325"/>
          <p14:tracePt t="31194" x="5937250" y="5013325"/>
          <p14:tracePt t="31211" x="5927725" y="5013325"/>
          <p14:tracePt t="31227" x="5915025" y="5013325"/>
          <p14:tracePt t="31244" x="5899150" y="5006975"/>
          <p14:tracePt t="31261" x="5889625" y="4997450"/>
          <p14:tracePt t="31280" x="5880100" y="4978400"/>
          <p14:tracePt t="31295" x="5857875" y="4930775"/>
          <p14:tracePt t="31312" x="5845175" y="4870450"/>
          <p14:tracePt t="31328" x="5829300" y="4794250"/>
          <p14:tracePt t="31344" x="5816600" y="4664075"/>
          <p14:tracePt t="31360" x="5816600" y="4581525"/>
          <p14:tracePt t="31377" x="5816600" y="4467225"/>
          <p14:tracePt t="31395" x="5829300" y="4292600"/>
          <p14:tracePt t="31411" x="5845175" y="4206875"/>
          <p14:tracePt t="31430" x="5895975" y="4003675"/>
          <p14:tracePt t="31445" x="5930900" y="3883025"/>
          <p14:tracePt t="31462" x="5953125" y="3816350"/>
          <p14:tracePt t="31477" x="5984875" y="3740150"/>
          <p14:tracePt t="31493" x="6019800" y="3648075"/>
          <p14:tracePt t="31510" x="6038850" y="3600450"/>
          <p14:tracePt t="31527" x="6051550" y="3578225"/>
          <p14:tracePt t="31544" x="6064250" y="3549650"/>
          <p14:tracePt t="31561" x="6064250" y="3540125"/>
          <p14:tracePt t="31579" x="6064250" y="3524250"/>
          <p14:tracePt t="31595" x="6064250" y="3508375"/>
          <p14:tracePt t="31611" x="6064250" y="3498850"/>
          <p14:tracePt t="31644" x="6064250" y="3495675"/>
          <p14:tracePt t="31715" x="6061075" y="3502025"/>
          <p14:tracePt t="31723" x="6057900" y="3505200"/>
          <p14:tracePt t="31729" x="6051550" y="3511550"/>
          <p14:tracePt t="31744" x="6035675" y="3527425"/>
          <p14:tracePt t="31760" x="6022975" y="3543300"/>
          <p14:tracePt t="31778" x="5956300" y="3590925"/>
          <p14:tracePt t="31795" x="5867400" y="3622675"/>
          <p14:tracePt t="31811" x="5778500" y="3663950"/>
          <p14:tracePt t="31828" x="5651500" y="3711575"/>
          <p14:tracePt t="31845" x="5594350" y="3740150"/>
          <p14:tracePt t="31861" x="5530850" y="3762375"/>
          <p14:tracePt t="31878" x="5429250" y="3781425"/>
          <p14:tracePt t="31894" x="5391150" y="3794125"/>
          <p14:tracePt t="31911" x="5346700" y="3794125"/>
          <p14:tracePt t="31928" x="5305425" y="3794125"/>
          <p14:tracePt t="31945" x="5289550" y="3794125"/>
          <p14:tracePt t="31962" x="5280025" y="3794125"/>
          <p14:tracePt t="31978" x="5260975" y="3794125"/>
          <p14:tracePt t="31995" x="5257800" y="3794125"/>
          <p14:tracePt t="32011" x="5257800" y="3787775"/>
          <p14:tracePt t="32028" x="5257800" y="3778250"/>
          <p14:tracePt t="32044" x="5267325" y="3768725"/>
          <p14:tracePt t="32061" x="5299075" y="3756025"/>
          <p14:tracePt t="32079" x="5381625" y="3721100"/>
          <p14:tracePt t="32095" x="5445125" y="3708400"/>
          <p14:tracePt t="32112" x="5508625" y="3692525"/>
          <p14:tracePt t="32129" x="5581650" y="3667125"/>
          <p14:tracePt t="32145" x="5626100" y="3654425"/>
          <p14:tracePt t="32161" x="5680075" y="3654425"/>
          <p14:tracePt t="32177" x="5740400" y="3654425"/>
          <p14:tracePt t="32194" x="5778500" y="3654425"/>
          <p14:tracePt t="32212" x="5807075" y="3654425"/>
          <p14:tracePt t="32228" x="5854700" y="3648075"/>
          <p14:tracePt t="32245" x="5892800" y="3641725"/>
          <p14:tracePt t="32262" x="5943600" y="3635375"/>
          <p14:tracePt t="32278" x="6070600" y="3635375"/>
          <p14:tracePt t="32294" x="6178550" y="3648075"/>
          <p14:tracePt t="32311" x="6286500" y="3683000"/>
          <p14:tracePt t="32327" x="6511925" y="3746500"/>
          <p14:tracePt t="32344" x="6632575" y="3787775"/>
          <p14:tracePt t="32361" x="6762750" y="3813175"/>
          <p14:tracePt t="32377" x="6975475" y="3857625"/>
          <p14:tracePt t="32394" x="7108825" y="3902075"/>
          <p14:tracePt t="32411" x="7239000" y="3921125"/>
          <p14:tracePt t="32428" x="7461250" y="3984625"/>
          <p14:tracePt t="32444" x="7562850" y="4016375"/>
          <p14:tracePt t="32461" x="7648575" y="4048125"/>
          <p14:tracePt t="32477" x="7721600" y="4067175"/>
          <p14:tracePt t="32494" x="7743825" y="4079875"/>
          <p14:tracePt t="32511" x="7759700" y="4089400"/>
          <p14:tracePt t="32528" x="7766050" y="4095750"/>
          <p14:tracePt t="32544" x="7762875" y="4095750"/>
          <p14:tracePt t="32561" x="7740650" y="4095750"/>
          <p14:tracePt t="32577" x="7629525" y="4073525"/>
          <p14:tracePt t="32594" x="7486650" y="4038600"/>
          <p14:tracePt t="32611" x="7343775" y="3994150"/>
          <p14:tracePt t="32627" x="7038975" y="3917950"/>
          <p14:tracePt t="32645" x="6886575" y="3883025"/>
          <p14:tracePt t="32649" x="6804025" y="3854450"/>
          <p14:tracePt t="32663" x="6616700" y="3806825"/>
          <p14:tracePt t="32678" x="6454775" y="3771900"/>
          <p14:tracePt t="32693" x="6311900" y="3727450"/>
          <p14:tracePt t="32711" x="6165850" y="3673475"/>
          <p14:tracePt t="32727" x="5994400" y="3603625"/>
          <p14:tracePt t="32744" x="5905500" y="3562350"/>
          <p14:tracePt t="32761" x="5826125" y="3530600"/>
          <p14:tracePt t="32777" x="5721350" y="3479800"/>
          <p14:tracePt t="32794" x="5673725" y="3463925"/>
          <p14:tracePt t="32811" x="5635625" y="3454400"/>
          <p14:tracePt t="32827" x="5594350" y="3441700"/>
          <p14:tracePt t="32843" x="5584825" y="3435350"/>
          <p14:tracePt t="32861" x="5575300" y="3435350"/>
          <p14:tracePt t="32877" x="5559425" y="3435350"/>
          <p14:tracePt t="32895" x="5543550" y="3425825"/>
          <p14:tracePt t="32911" x="5540375" y="3425825"/>
          <p14:tracePt t="32955" x="5546725" y="3425825"/>
          <p14:tracePt t="32962" x="5568950" y="3425825"/>
          <p14:tracePt t="32977" x="5629275" y="3425825"/>
          <p14:tracePt t="32994" x="5689600" y="3425825"/>
          <p14:tracePt t="33012" x="5794375" y="3425825"/>
          <p14:tracePt t="33028" x="5876925" y="3435350"/>
          <p14:tracePt t="33045" x="5975350" y="3454400"/>
          <p14:tracePt t="33061" x="6070600" y="3470275"/>
          <p14:tracePt t="33078" x="6213475" y="3492500"/>
          <p14:tracePt t="33094" x="6356350" y="3517900"/>
          <p14:tracePt t="33111" x="6511925" y="3543300"/>
          <p14:tracePt t="33128" x="6616700" y="3559175"/>
          <p14:tracePt t="33143" x="6734175" y="3568700"/>
          <p14:tracePt t="33160" x="6829425" y="3568700"/>
          <p14:tracePt t="33162" x="6864350" y="3568700"/>
          <p14:tracePt t="33177" x="6943725" y="3568700"/>
          <p14:tracePt t="33193" x="7038975" y="3568700"/>
          <p14:tracePt t="33211" x="7223125" y="3578225"/>
          <p14:tracePt t="33227" x="7353300" y="3603625"/>
          <p14:tracePt t="33244" x="7505700" y="3629025"/>
          <p14:tracePt t="33261" x="7753350" y="3695700"/>
          <p14:tracePt t="33278" x="7861300" y="3721100"/>
          <p14:tracePt t="33294" x="7969250" y="3736975"/>
          <p14:tracePt t="33312" x="8134350" y="3762375"/>
          <p14:tracePt t="33328" x="8220075" y="3784600"/>
          <p14:tracePt t="33345" x="8283575" y="3800475"/>
          <p14:tracePt t="33362" x="8394700" y="3819525"/>
          <p14:tracePt t="33377" x="8470900" y="3835400"/>
          <p14:tracePt t="33393" x="8547100" y="3857625"/>
          <p14:tracePt t="33411" x="8594725" y="3876675"/>
          <p14:tracePt t="33427" x="8620125" y="3889375"/>
          <p14:tracePt t="33444" x="8629650" y="3892550"/>
          <p14:tracePt t="33461" x="8632825" y="3892550"/>
          <p14:tracePt t="33494" x="8626475" y="3892550"/>
          <p14:tracePt t="33511" x="8572500" y="3889375"/>
          <p14:tracePt t="33527" x="8509000" y="3876675"/>
          <p14:tracePt t="33543" x="8423275" y="3860800"/>
          <p14:tracePt t="33561" x="8255000" y="3816350"/>
          <p14:tracePt t="33577" x="8147050" y="3800475"/>
          <p14:tracePt t="33594" x="8029575" y="3784600"/>
          <p14:tracePt t="33612" x="7807325" y="3740150"/>
          <p14:tracePt t="33628" x="7667625" y="3711575"/>
          <p14:tracePt t="33644" x="7524750" y="3686175"/>
          <p14:tracePt t="33661" x="7277100" y="3622675"/>
          <p14:tracePt t="33677" x="7115175" y="3584575"/>
          <p14:tracePt t="33694" x="6918325" y="3536950"/>
          <p14:tracePt t="33712" x="6648450" y="3482975"/>
          <p14:tracePt t="33728" x="6492875" y="3429000"/>
          <p14:tracePt t="33744" x="6327775" y="3371850"/>
          <p14:tracePt t="33762" x="6105525" y="3317875"/>
          <p14:tracePt t="33778" x="5949950" y="3273425"/>
          <p14:tracePt t="33794" x="5797550" y="3238500"/>
          <p14:tracePt t="33811" x="5613400" y="3168650"/>
          <p14:tracePt t="33827" x="5480050" y="3105150"/>
          <p14:tracePt t="33843" x="5391150" y="3073400"/>
          <p14:tracePt t="33861" x="5318125" y="3038475"/>
          <p14:tracePt t="33877" x="5292725" y="3022600"/>
          <p14:tracePt t="33894" x="5270500" y="3009900"/>
          <p14:tracePt t="33911" x="5254625" y="3009900"/>
          <p14:tracePt t="33927" x="5245100" y="3009900"/>
          <p14:tracePt t="33943" x="5235575" y="3009900"/>
          <p14:tracePt t="34204" x="5286375" y="3013075"/>
          <p14:tracePt t="34211" x="5356225" y="3022600"/>
          <p14:tracePt t="34227" x="5464175" y="3038475"/>
          <p14:tracePt t="34243" x="5572125" y="3073400"/>
          <p14:tracePt t="34260" x="5762625" y="3098800"/>
          <p14:tracePt t="34277" x="5892800" y="3124200"/>
          <p14:tracePt t="34294" x="6000750" y="3149600"/>
          <p14:tracePt t="34310" x="6134100" y="3171825"/>
          <p14:tracePt t="34327" x="6219825" y="3187700"/>
          <p14:tracePt t="34344" x="6292850" y="3203575"/>
          <p14:tracePt t="34360" x="6378575" y="3232150"/>
          <p14:tracePt t="34377" x="6423025" y="3244850"/>
          <p14:tracePt t="34393" x="6483350" y="3257550"/>
          <p14:tracePt t="34410" x="6619875" y="3305175"/>
          <p14:tracePt t="34428" x="6708775" y="3340100"/>
          <p14:tracePt t="34445" x="6791325" y="3394075"/>
          <p14:tracePt t="34462" x="6899275" y="3463925"/>
          <p14:tracePt t="34478" x="6978650" y="3495675"/>
          <p14:tracePt t="34494" x="7058025" y="3533775"/>
          <p14:tracePt t="34510" x="7153275" y="3578225"/>
          <p14:tracePt t="34527" x="7223125" y="3616325"/>
          <p14:tracePt t="34543" x="7299325" y="3648075"/>
          <p14:tracePt t="34561" x="7400925" y="3670300"/>
          <p14:tracePt t="34577" x="7439025" y="3695700"/>
          <p14:tracePt t="34593" x="7477125" y="3708400"/>
          <p14:tracePt t="34610" x="7499350" y="3721100"/>
          <p14:tracePt t="34627" x="7502525" y="3736975"/>
          <p14:tracePt t="34661" x="7502525" y="3746500"/>
          <p14:tracePt t="34677" x="7496175" y="3746500"/>
          <p14:tracePt t="34695" x="7473950" y="3746500"/>
          <p14:tracePt t="34699" x="7448550" y="3746500"/>
          <p14:tracePt t="34711" x="7404100" y="3746500"/>
          <p14:tracePt t="34728" x="7334250" y="3743325"/>
          <p14:tracePt t="34745" x="7165975" y="3708400"/>
          <p14:tracePt t="34761" x="7038975" y="3692525"/>
          <p14:tracePt t="34777" x="6908800" y="3667125"/>
          <p14:tracePt t="34794" x="6731000" y="3619500"/>
          <p14:tracePt t="34811" x="6477000" y="3575050"/>
          <p14:tracePt t="34827" x="6280150" y="3536950"/>
          <p14:tracePt t="34843" x="6105525" y="3517900"/>
          <p14:tracePt t="34861" x="5895975" y="3492500"/>
          <p14:tracePt t="34878" x="5756275" y="3467100"/>
          <p14:tracePt t="34895" x="5616575" y="3416300"/>
          <p14:tracePt t="34910" x="5530850" y="3384550"/>
          <p14:tracePt t="34927" x="5429250" y="3343275"/>
          <p14:tracePt t="34943" x="5330825" y="3311525"/>
          <p14:tracePt t="34961" x="5245100" y="3282950"/>
          <p14:tracePt t="34977" x="5216525" y="3276600"/>
          <p14:tracePt t="34993" x="5207000" y="3276600"/>
          <p14:tracePt t="35010" x="5191125" y="3276600"/>
          <p14:tracePt t="35027" x="5187950" y="3276600"/>
          <p14:tracePt t="35060" x="5222875" y="3276600"/>
          <p14:tracePt t="35077" x="5295900" y="3289300"/>
          <p14:tracePt t="35093" x="5403850" y="3314700"/>
          <p14:tracePt t="35110" x="5619750" y="3365500"/>
          <p14:tracePt t="35127" x="5772150" y="3413125"/>
          <p14:tracePt t="35144" x="5975350" y="3454400"/>
          <p14:tracePt t="35160" x="6127750" y="3492500"/>
          <p14:tracePt t="35177" x="6232525" y="3508375"/>
          <p14:tracePt t="35194" x="6369050" y="3540125"/>
          <p14:tracePt t="35211" x="6454775" y="3571875"/>
          <p14:tracePt t="35228" x="6553200" y="3587750"/>
          <p14:tracePt t="35245" x="6686550" y="3613150"/>
          <p14:tracePt t="35261" x="6781800" y="3629025"/>
          <p14:tracePt t="35278" x="6921500" y="3654425"/>
          <p14:tracePt t="35294" x="7146925" y="3698875"/>
          <p14:tracePt t="35311" x="7267575" y="3743325"/>
          <p14:tracePt t="35327" x="7397750" y="3778250"/>
          <p14:tracePt t="35344" x="7537450" y="3835400"/>
          <p14:tracePt t="35361" x="7604125" y="3863975"/>
          <p14:tracePt t="35378" x="7715250" y="3908425"/>
          <p14:tracePt t="35395" x="7896225" y="3959225"/>
          <p14:tracePt t="35411" x="7981950" y="3981450"/>
          <p14:tracePt t="35427" x="8045450" y="3997325"/>
          <p14:tracePt t="35444" x="8108950" y="4016375"/>
          <p14:tracePt t="35460" x="8124825" y="4019550"/>
          <p14:tracePt t="35477" x="8137525" y="4019550"/>
          <p14:tracePt t="35494" x="8156575" y="4025900"/>
          <p14:tracePt t="35510" x="8166100" y="4025900"/>
          <p14:tracePt t="35527" x="8175625" y="4029075"/>
          <p14:tracePt t="35544" x="8191500" y="4041775"/>
          <p14:tracePt t="35560" x="8207375" y="4044950"/>
          <p14:tracePt t="35577" x="8216900" y="4044950"/>
          <p14:tracePt t="35852" x="8216900" y="4051300"/>
          <p14:tracePt t="35859" x="8213725" y="4054475"/>
          <p14:tracePt t="35866" x="8210550" y="4060825"/>
          <p14:tracePt t="35877" x="8197850" y="4067175"/>
          <p14:tracePt t="35893" x="8181975" y="4092575"/>
          <p14:tracePt t="35910" x="8156575" y="4130675"/>
          <p14:tracePt t="35927" x="8121650" y="4187825"/>
          <p14:tracePt t="35944" x="8045450" y="4276725"/>
          <p14:tracePt t="35960" x="7950200" y="4362450"/>
          <p14:tracePt t="35978" x="7835900" y="4441825"/>
          <p14:tracePt t="35994" x="7639050" y="4559300"/>
          <p14:tracePt t="36011" x="7448550" y="4635500"/>
          <p14:tracePt t="36027" x="7273925" y="4664075"/>
          <p14:tracePt t="36043" x="6934200" y="4683125"/>
          <p14:tracePt t="36060" x="6715125" y="4667250"/>
          <p14:tracePt t="36077" x="6461125" y="4635500"/>
          <p14:tracePt t="36094" x="6159500" y="4568825"/>
          <p14:tracePt t="36110" x="5962650" y="4514850"/>
          <p14:tracePt t="36127" x="5807075" y="4457700"/>
          <p14:tracePt t="36144" x="5559425" y="4365625"/>
          <p14:tracePt t="36161" x="5413375" y="4311650"/>
          <p14:tracePt t="36177" x="5311775" y="4254500"/>
          <p14:tracePt t="36194" x="5133975" y="4137025"/>
          <p14:tracePt t="36211" x="5032375" y="4060825"/>
          <p14:tracePt t="36215" x="4981575" y="4035425"/>
          <p14:tracePt t="36228" x="4949825" y="4013200"/>
          <p14:tracePt t="36244" x="4848225" y="3927475"/>
          <p14:tracePt t="36261" x="4810125" y="3886200"/>
          <p14:tracePt t="36279" x="4730750" y="3844925"/>
          <p14:tracePt t="36294" x="4686300" y="3813175"/>
          <p14:tracePt t="36310" x="4638675" y="3800475"/>
          <p14:tracePt t="36327" x="4616450" y="3794125"/>
          <p14:tracePt t="36343" x="4591050" y="3794125"/>
          <p14:tracePt t="36360" x="4581525" y="3794125"/>
          <p14:tracePt t="36378" x="4565650" y="3800475"/>
          <p14:tracePt t="36394" x="4556125" y="3810000"/>
          <p14:tracePt t="36411" x="4540250" y="3825875"/>
          <p14:tracePt t="36428" x="4530725" y="3841750"/>
          <p14:tracePt t="36443" x="4530725" y="3860800"/>
          <p14:tracePt t="36460" x="4533900" y="3898900"/>
          <p14:tracePt t="36477" x="4578350" y="3978275"/>
          <p14:tracePt t="36494" x="4664075" y="4121150"/>
          <p14:tracePt t="36511" x="4721225" y="4213225"/>
          <p14:tracePt t="36527" x="4762500" y="4311650"/>
          <p14:tracePt t="36544" x="4819650" y="4438650"/>
          <p14:tracePt t="36560" x="4832350" y="4486275"/>
          <p14:tracePt t="36577" x="4845050" y="4524375"/>
          <p14:tracePt t="36593" x="4876800" y="4575175"/>
          <p14:tracePt t="36611" x="4902200" y="4606925"/>
          <p14:tracePt t="36628" x="4956175" y="4660900"/>
          <p14:tracePt t="36644" x="4978400" y="4676775"/>
          <p14:tracePt t="36661" x="4994275" y="4692650"/>
          <p14:tracePt t="36678" x="5010150" y="4702175"/>
          <p14:tracePt t="36694" x="5019675" y="4702175"/>
          <p14:tracePt t="36710" x="5029200" y="4702175"/>
          <p14:tracePt t="36727" x="5048250" y="4702175"/>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2071688" y="0"/>
            <a:ext cx="543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Arundo donax, </a:t>
            </a:r>
            <a:r>
              <a:rPr lang="fr-FR" altLang="fr-FR" sz="2800"/>
              <a:t>Canne de Provence</a:t>
            </a:r>
          </a:p>
        </p:txBody>
      </p:sp>
      <p:pic>
        <p:nvPicPr>
          <p:cNvPr id="92163" name="Picture 2" descr="http://www.floradecanarias.com/imagenes/arundo_donax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4375"/>
            <a:ext cx="428625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http://i64.servimg.com/u/f64/13/94/72/31/005_4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3143250"/>
            <a:ext cx="41433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6" descr="http://www.ateliersdailleurs.com/images/ateliers/fiches/fa_vannerie_7_720_48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2063" y="642938"/>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007"/>
    </mc:Choice>
    <mc:Fallback>
      <p:transition spd="slow" advTm="19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69" x="5010150" y="4737100"/>
          <p14:tracePt t="5476" x="4959350" y="4791075"/>
          <p14:tracePt t="5484" x="4905375" y="4845050"/>
          <p14:tracePt t="5500" x="4775200" y="4972050"/>
          <p14:tracePt t="5518" x="4648200" y="5083175"/>
          <p14:tracePt t="5533" x="4467225" y="5254625"/>
          <p14:tracePt t="5567" x="4286250" y="5426075"/>
          <p14:tracePt t="5602" x="4114800" y="5603875"/>
          <p14:tracePt t="5619" x="4041775" y="5686425"/>
          <p14:tracePt t="5633" x="4000500" y="5727700"/>
          <p14:tracePt t="5650" x="3975100" y="5753100"/>
          <p14:tracePt t="5667" x="3949700" y="5778500"/>
          <p14:tracePt t="5683" x="3937000" y="5813425"/>
          <p14:tracePt t="5700" x="3937000" y="5822950"/>
          <p14:tracePt t="5718" x="3940175" y="5835650"/>
          <p14:tracePt t="5734" x="3956050" y="5854700"/>
          <p14:tracePt t="5750" x="3987800" y="5867400"/>
          <p14:tracePt t="5768" x="4029075" y="5870575"/>
          <p14:tracePt t="5784" x="4051300" y="5870575"/>
          <p14:tracePt t="5799" x="4073525" y="5857875"/>
          <p14:tracePt t="5817" x="4127500" y="5788025"/>
          <p14:tracePt t="5833" x="4197350" y="5603875"/>
          <p14:tracePt t="5850" x="4232275" y="5441950"/>
          <p14:tracePt t="5868" x="4260850" y="5175250"/>
          <p14:tracePt t="5884" x="4260850" y="4937125"/>
          <p14:tracePt t="5900" x="4225925" y="4718050"/>
          <p14:tracePt t="5919" x="4070350" y="4270375"/>
          <p14:tracePt t="5934" x="3898900" y="3984625"/>
          <p14:tracePt t="5954" x="3632200" y="3565525"/>
          <p14:tracePt t="5968" x="3444875" y="3317875"/>
          <p14:tracePt t="5984" x="3314700" y="3111500"/>
          <p14:tracePt t="6002" x="3219450" y="2933700"/>
          <p14:tracePt t="6018" x="3140075" y="2736850"/>
          <p14:tracePt t="6034" x="3117850" y="2660650"/>
          <p14:tracePt t="6050" x="3105150" y="2606675"/>
          <p14:tracePt t="6067" x="3086100" y="2565400"/>
          <p14:tracePt t="6083" x="3086100" y="2552700"/>
          <p14:tracePt t="6100" x="3079750" y="2549525"/>
          <p14:tracePt t="6116" x="3070225" y="2549525"/>
          <p14:tracePt t="6489" x="3028950" y="2501900"/>
          <p14:tracePt t="6496" x="2971800" y="2425700"/>
          <p14:tracePt t="6503" x="2927350" y="2352675"/>
          <p14:tracePt t="6517" x="2803525" y="2193925"/>
          <p14:tracePt t="6534" x="2701925" y="2044700"/>
          <p14:tracePt t="6550" x="2625725" y="1939925"/>
          <p14:tracePt t="6568" x="2514600" y="1784350"/>
          <p14:tracePt t="6601" x="2352675" y="1603375"/>
          <p14:tracePt t="6633" x="2244725" y="1489075"/>
          <p14:tracePt t="6650" x="2219325" y="1470025"/>
          <p14:tracePt t="6667" x="2206625" y="1457325"/>
          <p14:tracePt t="6684" x="2193925" y="1457325"/>
          <p14:tracePt t="6700" x="2184400" y="1457325"/>
          <p14:tracePt t="6717" x="2174875" y="1457325"/>
          <p14:tracePt t="6734" x="2174875" y="1479550"/>
          <p14:tracePt t="6750" x="2174875" y="1558925"/>
          <p14:tracePt t="6766" x="2174875" y="1720850"/>
          <p14:tracePt t="6783" x="2200275" y="1908175"/>
          <p14:tracePt t="6800" x="2219325" y="2070100"/>
          <p14:tracePt t="6817" x="2244725" y="2324100"/>
          <p14:tracePt t="6833" x="2279650" y="2454275"/>
          <p14:tracePt t="6850" x="2295525" y="2571750"/>
          <p14:tracePt t="6867" x="2320925" y="2740025"/>
          <p14:tracePt t="6884" x="2336800" y="2822575"/>
          <p14:tracePt t="6900" x="2362200" y="2911475"/>
          <p14:tracePt t="6916" x="2381250" y="3000375"/>
          <p14:tracePt t="6933" x="2393950" y="3054350"/>
          <p14:tracePt t="6950" x="2406650" y="3098800"/>
          <p14:tracePt t="6968" x="2432050" y="3155950"/>
          <p14:tracePt t="6983" x="2438400" y="3178175"/>
          <p14:tracePt t="7000" x="2438400" y="3187700"/>
          <p14:tracePt t="7017" x="2454275" y="3209925"/>
          <p14:tracePt t="7033" x="2463800" y="3209925"/>
          <p14:tracePt t="7049" x="2479675" y="3209925"/>
          <p14:tracePt t="7067" x="2495550" y="3190875"/>
          <p14:tracePt t="7083" x="2505075" y="3181350"/>
          <p14:tracePt t="7100" x="2514600" y="3171825"/>
          <p14:tracePt t="7117" x="2536825" y="3130550"/>
          <p14:tracePt t="7134" x="2549525" y="3098800"/>
          <p14:tracePt t="7150" x="2549525" y="3048000"/>
          <p14:tracePt t="7166" x="2549525" y="2946400"/>
          <p14:tracePt t="7183" x="2546350" y="2873375"/>
          <p14:tracePt t="7200" x="2533650" y="2822575"/>
          <p14:tracePt t="7217" x="2492375" y="2676525"/>
          <p14:tracePt t="7234" x="2460625" y="2587625"/>
          <p14:tracePt t="7251" x="2422525" y="2517775"/>
          <p14:tracePt t="7267" x="2374900" y="2413000"/>
          <p14:tracePt t="7283" x="2339975" y="2355850"/>
          <p14:tracePt t="7299" x="2317750" y="2298700"/>
          <p14:tracePt t="7317" x="2292350" y="2235200"/>
          <p14:tracePt t="7334" x="2279650" y="2197100"/>
          <p14:tracePt t="7350" x="2276475" y="2181225"/>
          <p14:tracePt t="7366" x="2276475" y="2162175"/>
          <p14:tracePt t="7384" x="2276475" y="2155825"/>
          <p14:tracePt t="7430" x="2276475" y="2159000"/>
          <p14:tracePt t="7837" x="2327275" y="2124075"/>
          <p14:tracePt t="7844" x="2413000" y="2057400"/>
          <p14:tracePt t="7851" x="2501900" y="1971675"/>
          <p14:tracePt t="7866" x="2673350" y="1768475"/>
          <p14:tracePt t="7883" x="2908300" y="1511300"/>
          <p14:tracePt t="7909" x="3298825" y="1098550"/>
          <p14:tracePt t="7936" x="3654425" y="819150"/>
          <p14:tracePt t="7969" x="3990975" y="641350"/>
          <p14:tracePt t="7986" x="4162425" y="571500"/>
          <p14:tracePt t="8005" x="4273550" y="530225"/>
          <p14:tracePt t="8017" x="4371975" y="504825"/>
          <p14:tracePt t="8034" x="4438650" y="476250"/>
          <p14:tracePt t="8051" x="4556125" y="419100"/>
          <p14:tracePt t="8067" x="4613275" y="384175"/>
          <p14:tracePt t="8084" x="4692650" y="352425"/>
          <p14:tracePt t="8100" x="4794250" y="323850"/>
          <p14:tracePt t="8116" x="4832350" y="311150"/>
          <p14:tracePt t="8133" x="4860925" y="311150"/>
          <p14:tracePt t="8150" x="4883150" y="311150"/>
          <p14:tracePt t="8167" x="4899025" y="311150"/>
          <p14:tracePt t="8184" x="4908550" y="311150"/>
          <p14:tracePt t="8201" x="4921250" y="311150"/>
          <p14:tracePt t="8217" x="4930775" y="311150"/>
          <p14:tracePt t="8234" x="4946650" y="311150"/>
          <p14:tracePt t="8250" x="4962525" y="311150"/>
          <p14:tracePt t="8266" x="4972050" y="317500"/>
          <p14:tracePt t="8283" x="4975225" y="327025"/>
          <p14:tracePt t="8300" x="4975225" y="336550"/>
          <p14:tracePt t="8358" x="4975225" y="342900"/>
          <p14:tracePt t="8372" x="4975225" y="346075"/>
          <p14:tracePt t="8664" x="5000625" y="358775"/>
          <p14:tracePt t="8671" x="5026025" y="365125"/>
          <p14:tracePt t="8687" x="5073650" y="377825"/>
          <p14:tracePt t="8703" x="5108575" y="390525"/>
          <p14:tracePt t="8716" x="5146675" y="390525"/>
          <p14:tracePt t="8738" x="5241925" y="390525"/>
          <p14:tracePt t="8750" x="5378450" y="400050"/>
          <p14:tracePt t="8784" x="5645150" y="400050"/>
          <p14:tracePt t="8817" x="5921375" y="400050"/>
          <p14:tracePt t="8834" x="5981700" y="400050"/>
          <p14:tracePt t="8850" x="6092825" y="387350"/>
          <p14:tracePt t="8867" x="6197600" y="381000"/>
          <p14:tracePt t="8883" x="6302375" y="381000"/>
          <p14:tracePt t="8900" x="6397625" y="381000"/>
          <p14:tracePt t="8917" x="6467475" y="381000"/>
          <p14:tracePt t="8933" x="6527800" y="381000"/>
          <p14:tracePt t="8950" x="6613525" y="381000"/>
          <p14:tracePt t="8966" x="6683375" y="381000"/>
          <p14:tracePt t="8983" x="6762750" y="381000"/>
          <p14:tracePt t="8985" x="6819900" y="381000"/>
          <p14:tracePt t="8999" x="6927850" y="384175"/>
          <p14:tracePt t="9020" x="7083425" y="419100"/>
          <p14:tracePt t="9033" x="7121525" y="425450"/>
          <p14:tracePt t="9050" x="7210425" y="444500"/>
          <p14:tracePt t="9066" x="7264400" y="460375"/>
          <p14:tracePt t="9083" x="7302500" y="473075"/>
          <p14:tracePt t="9100" x="7388225" y="520700"/>
          <p14:tracePt t="9116" x="7435850" y="565150"/>
          <p14:tracePt t="9133" x="7486650" y="606425"/>
          <p14:tracePt t="9149" x="7540625" y="660400"/>
          <p14:tracePt t="9167" x="7559675" y="692150"/>
          <p14:tracePt t="9184" x="7575550" y="727075"/>
          <p14:tracePt t="9200" x="7588250" y="758825"/>
          <p14:tracePt t="9217" x="7588250" y="781050"/>
          <p14:tracePt t="9234" x="7600950" y="822325"/>
          <p14:tracePt t="9250" x="7613650" y="844550"/>
          <p14:tracePt t="9266" x="7623175" y="876300"/>
          <p14:tracePt t="9283" x="7623175" y="908050"/>
          <p14:tracePt t="9300" x="7623175" y="936625"/>
          <p14:tracePt t="9317" x="7623175" y="958850"/>
          <p14:tracePt t="9334" x="7623175" y="993775"/>
          <p14:tracePt t="9350" x="7613650" y="1003300"/>
          <p14:tracePt t="9367" x="7604125" y="1012825"/>
          <p14:tracePt t="9383" x="7578725" y="1047750"/>
          <p14:tracePt t="9399" x="7569200" y="1073150"/>
          <p14:tracePt t="9416" x="7556500" y="1127125"/>
          <p14:tracePt t="9434" x="7502525" y="1222375"/>
          <p14:tracePt t="9450" x="7464425" y="1292225"/>
          <p14:tracePt t="9467" x="7410450" y="1362075"/>
          <p14:tracePt t="9484" x="7267575" y="1520825"/>
          <p14:tracePt t="9500" x="7140575" y="1619250"/>
          <p14:tracePt t="9516" x="7067550" y="1666875"/>
          <p14:tracePt t="9899" x="7083425" y="1736725"/>
          <p14:tracePt t="9906" x="7092950" y="1806575"/>
          <p14:tracePt t="9917" x="7099300" y="1866900"/>
          <p14:tracePt t="9934" x="7108825" y="2063750"/>
          <p14:tracePt t="9950" x="7083425" y="2225675"/>
          <p14:tracePt t="9967" x="7048500" y="2355850"/>
          <p14:tracePt t="9983" x="6950075" y="2574925"/>
          <p14:tracePt t="10017" x="6797675" y="2813050"/>
          <p14:tracePt t="10021" x="6772275" y="2886075"/>
          <p14:tracePt t="10055" x="6654800" y="3127375"/>
          <p14:tracePt t="10069" x="6616700" y="3194050"/>
          <p14:tracePt t="10083" x="6591300" y="3241675"/>
          <p14:tracePt t="10099" x="6534150" y="3311525"/>
          <p14:tracePt t="10117" x="6483350" y="3375025"/>
          <p14:tracePt t="10133" x="6403975" y="3473450"/>
          <p14:tracePt t="10149" x="6365875" y="3514725"/>
          <p14:tracePt t="10167" x="6321425" y="3565525"/>
          <p14:tracePt t="10184" x="6283325" y="3622675"/>
          <p14:tracePt t="10200" x="6257925" y="3648075"/>
          <p14:tracePt t="10217" x="6245225" y="3679825"/>
          <p14:tracePt t="10233" x="6229350" y="3708400"/>
          <p14:tracePt t="10249" x="6213475" y="3724275"/>
          <p14:tracePt t="10267" x="6200775" y="3746500"/>
          <p14:tracePt t="10283" x="6184900" y="3787775"/>
          <p14:tracePt t="10300" x="6172200" y="3813175"/>
          <p14:tracePt t="10318" x="6153150" y="3841750"/>
          <p14:tracePt t="10333" x="6124575" y="3879850"/>
          <p14:tracePt t="10350" x="6105525" y="3908425"/>
          <p14:tracePt t="10366" x="6073775" y="3933825"/>
          <p14:tracePt t="10382" x="6035675" y="3978275"/>
          <p14:tracePt t="10399" x="6003925" y="4003675"/>
          <p14:tracePt t="10416" x="5978525" y="4035425"/>
          <p14:tracePt t="10433" x="5959475" y="4041775"/>
          <p14:tracePt t="10746" x="5975350" y="4041775"/>
          <p14:tracePt t="10753" x="5994400" y="4048125"/>
          <p14:tracePt t="10767" x="6080125" y="4086225"/>
          <p14:tracePt t="10783" x="6207125" y="4168775"/>
          <p14:tracePt t="10799" x="6289675" y="4241800"/>
          <p14:tracePt t="10817" x="6359525" y="4308475"/>
          <p14:tracePt t="10834" x="6378575" y="4330700"/>
          <p14:tracePt t="10868" x="6416675" y="4419600"/>
          <p14:tracePt t="10899" x="6438900" y="4473575"/>
          <p14:tracePt t="10917" x="6457950" y="4508500"/>
          <p14:tracePt t="10933" x="6477000" y="4540250"/>
          <p14:tracePt t="10950" x="6489700" y="4562475"/>
          <p14:tracePt t="10967" x="6489700" y="4584700"/>
          <p14:tracePt t="10984" x="6489700" y="4610100"/>
          <p14:tracePt t="11000" x="6480175" y="4619625"/>
          <p14:tracePt t="11018" x="6461125" y="4635500"/>
          <p14:tracePt t="11033" x="6451600" y="4651375"/>
          <p14:tracePt t="11050" x="6442075" y="4660900"/>
          <p14:tracePt t="11066" x="6419850" y="4676775"/>
          <p14:tracePt t="11083" x="6397625" y="4702175"/>
          <p14:tracePt t="11100" x="6356350" y="4727575"/>
          <p14:tracePt t="11117" x="6270625" y="4778375"/>
          <p14:tracePt t="11133" x="6232525" y="4803775"/>
          <p14:tracePt t="11150" x="6188075" y="4816475"/>
          <p14:tracePt t="11168" x="6143625" y="4841875"/>
          <p14:tracePt t="11183" x="6121400" y="4851400"/>
          <p14:tracePt t="11200" x="6076950" y="4857750"/>
          <p14:tracePt t="11217" x="6019800" y="4864100"/>
          <p14:tracePt t="11232" x="5965825" y="4873625"/>
          <p14:tracePt t="11250" x="5930900" y="4879975"/>
          <p14:tracePt t="11267" x="5873750" y="4892675"/>
          <p14:tracePt t="11283" x="5842000" y="4902200"/>
          <p14:tracePt t="11300" x="5819775" y="4908550"/>
          <p14:tracePt t="11317" x="5794375" y="4908550"/>
          <p14:tracePt t="11333" x="5778500" y="4908550"/>
          <p14:tracePt t="11350" x="5756275" y="4914900"/>
          <p14:tracePt t="11367" x="5715000" y="4914900"/>
          <p14:tracePt t="11383" x="5686425" y="4914900"/>
          <p14:tracePt t="11399" x="5664200" y="4914900"/>
          <p14:tracePt t="11416" x="5651500" y="4914900"/>
          <p14:tracePt t="11433" x="5635625" y="4914900"/>
          <p14:tracePt t="11450" x="5626100" y="4914900"/>
          <p14:tracePt t="11467" x="5610225" y="4914900"/>
          <p14:tracePt t="11483" x="5600700" y="4914900"/>
          <p14:tracePt t="11499" x="5584825" y="4914900"/>
          <p14:tracePt t="11517" x="5572125" y="4914900"/>
          <p14:tracePt t="11533" x="5562600" y="4914900"/>
          <p14:tracePt t="11550" x="5549900" y="4914900"/>
          <p14:tracePt t="11567" x="5530850" y="4914900"/>
          <p14:tracePt t="11583" x="5521325" y="4914900"/>
          <p14:tracePt t="11616" x="5511800" y="4914900"/>
          <p14:tracePt t="11633" x="5502275" y="4914900"/>
          <p14:tracePt t="11649" x="5495925" y="4914900"/>
          <p14:tracePt t="11666" x="5486400" y="4908550"/>
          <p14:tracePt t="11717" x="5486400" y="4899025"/>
          <p14:tracePt t="11803" x="5492750" y="4899025"/>
          <p14:tracePt t="11810" x="5499100" y="4899025"/>
          <p14:tracePt t="11817" x="5502275" y="4899025"/>
          <p14:tracePt t="11833" x="5518150" y="4899025"/>
          <p14:tracePt t="11850" x="5549900" y="4899025"/>
          <p14:tracePt t="11867" x="5581650" y="4899025"/>
          <p14:tracePt t="11883" x="5603875" y="4899025"/>
          <p14:tracePt t="11899" x="5613400" y="4899025"/>
          <p14:tracePt t="11916" x="5626100" y="4899025"/>
          <p14:tracePt t="11933" x="5654675" y="4899025"/>
          <p14:tracePt t="11950" x="5686425" y="4899025"/>
          <p14:tracePt t="11967" x="5746750" y="4899025"/>
          <p14:tracePt t="11983" x="5791200" y="4899025"/>
          <p14:tracePt t="12000" x="5829300" y="4899025"/>
          <p14:tracePt t="12017" x="5876925" y="4899025"/>
          <p14:tracePt t="12033" x="5911850" y="4899025"/>
          <p14:tracePt t="12049" x="5949950" y="4899025"/>
          <p14:tracePt t="12066" x="6026150" y="4899025"/>
          <p14:tracePt t="12082" x="6076950" y="4899025"/>
          <p14:tracePt t="12099" x="6127750" y="4899025"/>
          <p14:tracePt t="12117" x="6191250" y="4899025"/>
          <p14:tracePt t="12133" x="6219825" y="4899025"/>
          <p14:tracePt t="12151" x="6235700" y="4889500"/>
          <p14:tracePt t="12167" x="6245225" y="4883150"/>
          <p14:tracePt t="12183" x="6267450" y="4870450"/>
          <p14:tracePt t="12199" x="6289675" y="4860925"/>
          <p14:tracePt t="12216" x="6340475" y="4835525"/>
          <p14:tracePt t="12233" x="6365875" y="4822825"/>
          <p14:tracePt t="12251" x="6388100" y="4813300"/>
          <p14:tracePt t="12267" x="6403975" y="4813300"/>
          <p14:tracePt t="12284" x="6413500" y="4813300"/>
          <p14:tracePt t="12300" x="6416675" y="4813300"/>
          <p14:tracePt t="12316" x="6438900" y="4806950"/>
          <p14:tracePt t="12332" x="6461125" y="4797425"/>
          <p14:tracePt t="12350" x="6505575" y="4778375"/>
          <p14:tracePt t="12366" x="6569075" y="4759325"/>
          <p14:tracePt t="12382" x="6600825" y="4746625"/>
          <p14:tracePt t="12399" x="6629400" y="4733925"/>
          <p14:tracePt t="12416" x="6651625" y="4727575"/>
          <p14:tracePt t="12433" x="6680200" y="4714875"/>
          <p14:tracePt t="12449" x="6702425" y="4705350"/>
          <p14:tracePt t="12466" x="6813550" y="4683125"/>
          <p14:tracePt t="12483" x="6921500" y="4667250"/>
          <p14:tracePt t="12501" x="7016750" y="4638675"/>
          <p14:tracePt t="13943" x="7035800" y="4641850"/>
          <p14:tracePt t="13950" x="7054850" y="4654550"/>
          <p14:tracePt t="13967" x="7099300" y="4673600"/>
          <p14:tracePt t="13983" x="7156450" y="4708525"/>
          <p14:tracePt t="14000" x="7254875" y="4759325"/>
          <p14:tracePt t="14016" x="7324725" y="4816475"/>
          <p14:tracePt t="14033" x="7372350" y="4848225"/>
          <p14:tracePt t="14066" x="7413625" y="4914900"/>
          <p14:tracePt t="14100" x="7473950" y="5022850"/>
          <p14:tracePt t="14117" x="7515225" y="5102225"/>
          <p14:tracePt t="14133" x="7556500" y="5200650"/>
          <p14:tracePt t="14150" x="7604125" y="5349875"/>
          <p14:tracePt t="14166" x="7613650" y="5416550"/>
          <p14:tracePt t="14183" x="7613650" y="5464175"/>
          <p14:tracePt t="14199" x="7613650" y="5473700"/>
          <p14:tracePt t="14663" x="7550150" y="5410200"/>
          <p14:tracePt t="14670" x="7419975" y="5324475"/>
          <p14:tracePt t="14683" x="7181850" y="5095875"/>
          <p14:tracePt t="14705" x="6924675" y="4816475"/>
          <p14:tracePt t="14721" x="6765925" y="4705350"/>
          <p14:tracePt t="14741" x="6600825" y="4600575"/>
          <p14:tracePt t="14767" x="6426200" y="4530725"/>
          <p14:tracePt t="14800" x="6235700" y="4524375"/>
          <p14:tracePt t="14817" x="6191250" y="4533900"/>
          <p14:tracePt t="14833" x="6146800" y="4556125"/>
          <p14:tracePt t="14849" x="6130925" y="4568825"/>
          <p14:tracePt t="14866" x="6121400" y="4578350"/>
          <p14:tracePt t="14884" x="6083300" y="4629150"/>
          <p14:tracePt t="14900" x="6051550" y="4695825"/>
          <p14:tracePt t="14916" x="6016625" y="4765675"/>
          <p14:tracePt t="14933" x="5975350" y="4848225"/>
          <p14:tracePt t="14950" x="5956300" y="4886325"/>
          <p14:tracePt t="14966" x="5943600" y="4924425"/>
          <p14:tracePt t="14982" x="5937250" y="4965700"/>
          <p14:tracePt t="14999" x="5937250" y="4987925"/>
          <p14:tracePt t="15016" x="5937250" y="5022850"/>
          <p14:tracePt t="15033" x="5946775" y="5086350"/>
          <p14:tracePt t="15049" x="5946775" y="5130800"/>
          <p14:tracePt t="15067" x="5946775" y="5168900"/>
          <p14:tracePt t="15071" x="5946775" y="5184775"/>
          <p14:tracePt t="15083" x="5946775" y="5216525"/>
          <p14:tracePt t="15100" x="5946775" y="5235575"/>
          <p14:tracePt t="15116" x="5946775" y="5248275"/>
          <p14:tracePt t="15133" x="5946775" y="5267325"/>
          <p14:tracePt t="15149" x="5946775" y="5276850"/>
          <p14:tracePt t="15183" x="5949950" y="5276850"/>
          <p14:tracePt t="15205" x="5956300" y="5276850"/>
          <p14:tracePt t="15240" x="5965825" y="5276850"/>
          <p14:tracePt t="15254" x="5972175" y="5276850"/>
          <p14:tracePt t="15262" x="5975350" y="5276850"/>
          <p14:tracePt t="15268" x="5981700" y="5276850"/>
          <p14:tracePt t="15282" x="5991225" y="5276850"/>
          <p14:tracePt t="15299" x="6000750" y="52768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oneTexte 1"/>
          <p:cNvSpPr txBox="1">
            <a:spLocks noChangeArrowheads="1"/>
          </p:cNvSpPr>
          <p:nvPr/>
        </p:nvSpPr>
        <p:spPr bwMode="auto">
          <a:xfrm>
            <a:off x="3071813" y="0"/>
            <a:ext cx="5545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Orchidaceae: </a:t>
            </a:r>
            <a:r>
              <a:rPr lang="fr-FR" altLang="fr-FR"/>
              <a:t>symbiose avec champignon (</a:t>
            </a:r>
            <a:r>
              <a:rPr lang="fr-FR" altLang="fr-FR" i="1"/>
              <a:t>Rhizoctonia)</a:t>
            </a:r>
          </a:p>
          <a:p>
            <a:pPr eaLnBrk="1" hangingPunct="1"/>
            <a:r>
              <a:rPr lang="fr-FR" altLang="fr-FR"/>
              <a:t> périanthe dialytépale zygomorphe</a:t>
            </a:r>
            <a:r>
              <a:rPr lang="fr-FR" altLang="fr-FR" i="1"/>
              <a:t>; </a:t>
            </a:r>
            <a:r>
              <a:rPr lang="fr-FR" altLang="fr-FR" i="1">
                <a:solidFill>
                  <a:srgbClr val="FF0000"/>
                </a:solidFill>
              </a:rPr>
              <a:t>: </a:t>
            </a:r>
          </a:p>
        </p:txBody>
      </p:sp>
      <p:pic>
        <p:nvPicPr>
          <p:cNvPr id="56323" name="Picture 5" descr="https://s-media-cache-ak0.pinimg.com/236x/57/4c/a2/574ca2e8ad2860f6ec33e72433c4ef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0"/>
            <a:ext cx="22479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ZoneTexte 4"/>
          <p:cNvSpPr txBox="1">
            <a:spLocks noChangeArrowheads="1"/>
          </p:cNvSpPr>
          <p:nvPr/>
        </p:nvSpPr>
        <p:spPr bwMode="auto">
          <a:xfrm>
            <a:off x="714375" y="3143250"/>
            <a:ext cx="123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Orchys sp</a:t>
            </a:r>
            <a:r>
              <a:rPr lang="fr-FR" altLang="fr-FR"/>
              <a:t>.</a:t>
            </a:r>
          </a:p>
        </p:txBody>
      </p:sp>
      <p:sp>
        <p:nvSpPr>
          <p:cNvPr id="56325" name="ZoneTexte 6"/>
          <p:cNvSpPr txBox="1">
            <a:spLocks noChangeArrowheads="1"/>
          </p:cNvSpPr>
          <p:nvPr/>
        </p:nvSpPr>
        <p:spPr bwMode="auto">
          <a:xfrm>
            <a:off x="7269163" y="6488113"/>
            <a:ext cx="1874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Vanilla planifolia</a:t>
            </a:r>
          </a:p>
        </p:txBody>
      </p:sp>
      <p:pic>
        <p:nvPicPr>
          <p:cNvPr id="56326" name="Picture 7" descr="http://www.garden-island.re/wp-content/uploads/2013/01/Vanilla-pompona-fleur-et-liane-CR0030.jpg"/>
          <p:cNvPicPr>
            <a:picLocks noChangeAspect="1" noChangeArrowheads="1"/>
          </p:cNvPicPr>
          <p:nvPr/>
        </p:nvPicPr>
        <p:blipFill>
          <a:blip r:embed="rId5">
            <a:extLst>
              <a:ext uri="{28A0092B-C50C-407E-A947-70E740481C1C}">
                <a14:useLocalDpi xmlns:a14="http://schemas.microsoft.com/office/drawing/2010/main" val="0"/>
              </a:ext>
            </a:extLst>
          </a:blip>
          <a:srcRect l="24242" r="20563" b="33653"/>
          <a:stretch>
            <a:fillRect/>
          </a:stretch>
        </p:blipFill>
        <p:spPr bwMode="auto">
          <a:xfrm>
            <a:off x="5500688" y="1428750"/>
            <a:ext cx="36433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9" descr="http://www.vanigasy.fr/wp-content/uploads/2014/08/Vanilla-planifolia.jpg"/>
          <p:cNvPicPr>
            <a:picLocks noChangeAspect="1" noChangeArrowheads="1"/>
          </p:cNvPicPr>
          <p:nvPr/>
        </p:nvPicPr>
        <p:blipFill>
          <a:blip r:embed="rId6">
            <a:extLst>
              <a:ext uri="{28A0092B-C50C-407E-A947-70E740481C1C}">
                <a14:useLocalDpi xmlns:a14="http://schemas.microsoft.com/office/drawing/2010/main" val="0"/>
              </a:ext>
            </a:extLst>
          </a:blip>
          <a:srcRect t="11539" b="13461"/>
          <a:stretch>
            <a:fillRect/>
          </a:stretch>
        </p:blipFill>
        <p:spPr bwMode="auto">
          <a:xfrm>
            <a:off x="6362700" y="4572000"/>
            <a:ext cx="27813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AutoShape 11" descr="Résultat de recherche d'images pour &quot;orchidées&quot;"/>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fr-FR" altLang="fr-FR"/>
          </a:p>
        </p:txBody>
      </p:sp>
      <p:pic>
        <p:nvPicPr>
          <p:cNvPr id="5632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 y="3629025"/>
            <a:ext cx="24098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ZoneTexte 13"/>
          <p:cNvSpPr txBox="1">
            <a:spLocks noChangeArrowheads="1"/>
          </p:cNvSpPr>
          <p:nvPr/>
        </p:nvSpPr>
        <p:spPr bwMode="auto">
          <a:xfrm>
            <a:off x="571500" y="6215063"/>
            <a:ext cx="1101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Ophris sp</a:t>
            </a:r>
          </a:p>
        </p:txBody>
      </p:sp>
      <p:pic>
        <p:nvPicPr>
          <p:cNvPr id="56331"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938" y="857250"/>
            <a:ext cx="20002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375" y="3643313"/>
            <a:ext cx="190976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649"/>
    </mc:Choice>
    <mc:Fallback>
      <p:transition spd="slow" advTm="65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90" x="2781300" y="5353050"/>
          <p14:tracePt t="3197" x="2749550" y="5330825"/>
          <p14:tracePt t="3204" x="2711450" y="5314950"/>
          <p14:tracePt t="3217" x="2654300" y="5280025"/>
          <p14:tracePt t="3233" x="2606675" y="5251450"/>
          <p14:tracePt t="3250" x="2540000" y="5216525"/>
          <p14:tracePt t="3267" x="2425700" y="5184775"/>
          <p14:tracePt t="3301" x="2286000" y="5146675"/>
          <p14:tracePt t="3334" x="2209800" y="5140325"/>
          <p14:tracePt t="3350" x="2200275" y="5140325"/>
          <p14:tracePt t="3367" x="2184400" y="5140325"/>
          <p14:tracePt t="3383" x="2171700" y="5140325"/>
          <p14:tracePt t="3401" x="2162175" y="5143500"/>
          <p14:tracePt t="3418" x="2146300" y="5168900"/>
          <p14:tracePt t="3433" x="2133600" y="5200650"/>
          <p14:tracePt t="3451" x="2133600" y="5245100"/>
          <p14:tracePt t="3467" x="2133600" y="5305425"/>
          <p14:tracePt t="3483" x="2133600" y="5349875"/>
          <p14:tracePt t="3500" x="2133600" y="5394325"/>
          <p14:tracePt t="3517" x="2133600" y="5435600"/>
          <p14:tracePt t="3533" x="2133600" y="5451475"/>
          <p14:tracePt t="3550" x="2133600" y="5461000"/>
          <p14:tracePt t="3567" x="2120900" y="5457825"/>
          <p14:tracePt t="3584" x="2111375" y="5435600"/>
          <p14:tracePt t="3601" x="2089150" y="5372100"/>
          <p14:tracePt t="3617" x="2032000" y="5213350"/>
          <p14:tracePt t="3634" x="1997075" y="5111750"/>
          <p14:tracePt t="3651" x="1958975" y="5022850"/>
          <p14:tracePt t="3668" x="1879600" y="4838700"/>
          <p14:tracePt t="3684" x="1847850" y="4752975"/>
          <p14:tracePt t="3701" x="1816100" y="4673600"/>
          <p14:tracePt t="3718" x="1768475" y="4587875"/>
          <p14:tracePt t="3734" x="1752600" y="4533900"/>
          <p14:tracePt t="3751" x="1739900" y="4470400"/>
          <p14:tracePt t="3767" x="1717675" y="4387850"/>
          <p14:tracePt t="3783" x="1704975" y="4340225"/>
          <p14:tracePt t="3800" x="1698625" y="4305300"/>
          <p14:tracePt t="3817" x="1679575" y="4254500"/>
          <p14:tracePt t="3833" x="1654175" y="4210050"/>
          <p14:tracePt t="3850" x="1625600" y="4152900"/>
          <p14:tracePt t="3867" x="1571625" y="4035425"/>
          <p14:tracePt t="3884" x="1543050" y="3968750"/>
          <p14:tracePt t="3900" x="1504950" y="3898900"/>
          <p14:tracePt t="3917" x="1454150" y="3806825"/>
          <p14:tracePt t="3933" x="1393825" y="3683000"/>
          <p14:tracePt t="3950" x="1330325" y="3568700"/>
          <p14:tracePt t="3967" x="1219200" y="3422650"/>
          <p14:tracePt t="3983" x="1133475" y="3317875"/>
          <p14:tracePt t="4000" x="1057275" y="3222625"/>
          <p14:tracePt t="4017" x="996950" y="3133725"/>
          <p14:tracePt t="4034" x="984250" y="3098800"/>
          <p14:tracePt t="4050" x="974725" y="3086100"/>
          <p14:tracePt t="4067" x="965200" y="3073400"/>
          <p14:tracePt t="4146" x="965200" y="3079750"/>
          <p14:tracePt t="4154" x="965200" y="3082925"/>
          <p14:tracePt t="4167" x="965200" y="3095625"/>
          <p14:tracePt t="4183" x="965200" y="3098800"/>
          <p14:tracePt t="4200" x="965200" y="3114675"/>
          <p14:tracePt t="4216" x="965200" y="3124200"/>
          <p14:tracePt t="4233" x="965200" y="3133725"/>
          <p14:tracePt t="4250" x="965200" y="3143250"/>
          <p14:tracePt t="4266" x="971550" y="3165475"/>
          <p14:tracePt t="4283" x="984250" y="3187700"/>
          <p14:tracePt t="4300" x="996950" y="3209925"/>
          <p14:tracePt t="4316" x="1006475" y="3238500"/>
          <p14:tracePt t="4333" x="1006475" y="3248025"/>
          <p14:tracePt t="4351" x="1006475" y="3257550"/>
          <p14:tracePt t="4368" x="1006475" y="3276600"/>
          <p14:tracePt t="4384" x="1006475" y="3282950"/>
          <p14:tracePt t="4401" x="1006475" y="3289300"/>
          <p14:tracePt t="4445" x="1016000" y="3289300"/>
          <p14:tracePt t="4503" x="1022350" y="3289300"/>
          <p14:tracePt t="4573" x="1025525" y="3292475"/>
          <p14:tracePt t="4580" x="1031875" y="3298825"/>
          <p14:tracePt t="4587" x="1031875" y="3302000"/>
          <p14:tracePt t="4601" x="1041400" y="3324225"/>
          <p14:tracePt t="4616" x="1054100" y="3362325"/>
          <p14:tracePt t="4633" x="1060450" y="3435350"/>
          <p14:tracePt t="4652" x="1079500" y="3575050"/>
          <p14:tracePt t="4668" x="1089025" y="3736975"/>
          <p14:tracePt t="4684" x="1104900" y="3898900"/>
          <p14:tracePt t="4701" x="1114425" y="4140200"/>
          <p14:tracePt t="4717" x="1114425" y="4298950"/>
          <p14:tracePt t="4734" x="1114425" y="4438650"/>
          <p14:tracePt t="4751" x="1111250" y="4657725"/>
          <p14:tracePt t="4767" x="1101725" y="4794250"/>
          <p14:tracePt t="4784" x="1082675" y="4911725"/>
          <p14:tracePt t="4801" x="1057275" y="5099050"/>
          <p14:tracePt t="4817" x="1057275" y="5216525"/>
          <p14:tracePt t="4834" x="1057275" y="5343525"/>
          <p14:tracePt t="4850" x="1057275" y="5505450"/>
          <p14:tracePt t="4866" x="1063625" y="5610225"/>
          <p14:tracePt t="4883" x="1085850" y="5695950"/>
          <p14:tracePt t="4901" x="1095375" y="5826125"/>
          <p14:tracePt t="4917" x="1095375" y="5918200"/>
          <p14:tracePt t="4934" x="1095375" y="5972175"/>
          <p14:tracePt t="4951" x="1095375" y="6026150"/>
          <p14:tracePt t="4967" x="1095375" y="6045200"/>
          <p14:tracePt t="5429" x="1089025" y="6080125"/>
          <p14:tracePt t="5436" x="1082675" y="6127750"/>
          <p14:tracePt t="5451" x="1076325" y="6188075"/>
          <p14:tracePt t="5466" x="1069975" y="6235700"/>
          <p14:tracePt t="5483" x="1069975" y="6270625"/>
          <p14:tracePt t="5500" x="1069975" y="6311900"/>
          <p14:tracePt t="5517" x="1069975" y="6334125"/>
          <p14:tracePt t="5550" x="1063625" y="6394450"/>
          <p14:tracePt t="5583" x="1063625" y="6416675"/>
          <p14:tracePt t="5600" x="1057275" y="6435725"/>
          <p14:tracePt t="5617" x="1054100" y="6445250"/>
          <p14:tracePt t="5634" x="1054100" y="6454775"/>
          <p14:tracePt t="5637" x="1047750" y="6461125"/>
          <p14:tracePt t="5651" x="1038225" y="6477000"/>
          <p14:tracePt t="5667" x="1031875" y="6486525"/>
          <p14:tracePt t="5684" x="1031875" y="6496050"/>
          <p14:tracePt t="9576" x="1073150" y="6394450"/>
          <p14:tracePt t="9584" x="1108075" y="6330950"/>
          <p14:tracePt t="9600" x="1171575" y="6188075"/>
          <p14:tracePt t="9617" x="1330325" y="5861050"/>
          <p14:tracePt t="9634" x="1431925" y="5626100"/>
          <p14:tracePt t="9668" x="1698625" y="4838700"/>
          <p14:tracePt t="9702" x="1803400" y="4168775"/>
          <p14:tracePt t="9719" x="1797050" y="3924300"/>
          <p14:tracePt t="9734" x="1746250" y="3689350"/>
          <p14:tracePt t="9749" x="1679575" y="3489325"/>
          <p14:tracePt t="9767" x="1555750" y="3117850"/>
          <p14:tracePt t="9784" x="1482725" y="2949575"/>
          <p14:tracePt t="9803" x="1371600" y="2720975"/>
          <p14:tracePt t="10203" x="1406525" y="2647950"/>
          <p14:tracePt t="10210" x="1447800" y="2511425"/>
          <p14:tracePt t="10217" x="1485900" y="2390775"/>
          <p14:tracePt t="10234" x="1536700" y="2146300"/>
          <p14:tracePt t="10250" x="1590675" y="1857375"/>
          <p14:tracePt t="10254" x="1609725" y="1752600"/>
          <p14:tracePt t="10266" x="1679575" y="1501775"/>
          <p14:tracePt t="10283" x="1727200" y="1304925"/>
          <p14:tracePt t="10317" x="1816100" y="949325"/>
          <p14:tracePt t="10349" x="1831975" y="758825"/>
          <p14:tracePt t="10367" x="1831975" y="663575"/>
          <p14:tracePt t="10383" x="1831975" y="571500"/>
          <p14:tracePt t="10400" x="1831975" y="520700"/>
          <p14:tracePt t="10416" x="1844675" y="431800"/>
          <p14:tracePt t="10433" x="1844675" y="403225"/>
          <p14:tracePt t="10449" x="1844675" y="374650"/>
          <p14:tracePt t="10466" x="1844675" y="339725"/>
          <p14:tracePt t="10483" x="1844675" y="311150"/>
          <p14:tracePt t="10501" x="1844675" y="279400"/>
          <p14:tracePt t="10517" x="1851025" y="234950"/>
          <p14:tracePt t="10533" x="1857375" y="190500"/>
          <p14:tracePt t="10551" x="1857375" y="127000"/>
          <p14:tracePt t="10566" x="1857375" y="104775"/>
          <p14:tracePt t="10583" x="1857375" y="95250"/>
          <p14:tracePt t="10601" x="1857375" y="79375"/>
          <p14:tracePt t="10633" x="1851025" y="82550"/>
          <p14:tracePt t="10650" x="1831975" y="107950"/>
          <p14:tracePt t="10666" x="1809750" y="155575"/>
          <p14:tracePt t="10683" x="1774825" y="212725"/>
          <p14:tracePt t="10700" x="1692275" y="333375"/>
          <p14:tracePt t="10716" x="1647825" y="403225"/>
          <p14:tracePt t="10733" x="1616075" y="444500"/>
          <p14:tracePt t="10749" x="1587500" y="482600"/>
          <p14:tracePt t="10767" x="1543050" y="527050"/>
          <p14:tracePt t="10783" x="1520825" y="552450"/>
          <p14:tracePt t="10800" x="1482725" y="596900"/>
          <p14:tracePt t="10816" x="1457325" y="635000"/>
          <p14:tracePt t="10833" x="1425575" y="666750"/>
          <p14:tracePt t="10850" x="1381125" y="717550"/>
          <p14:tracePt t="10866" x="1368425" y="733425"/>
          <p14:tracePt t="10884" x="1358900" y="742950"/>
          <p14:tracePt t="10901" x="1343025" y="765175"/>
          <p14:tracePt t="10917" x="1330325" y="765175"/>
          <p14:tracePt t="10950" x="1330325" y="752475"/>
          <p14:tracePt t="10966" x="1330325" y="736600"/>
          <p14:tracePt t="10983" x="1330325" y="714375"/>
          <p14:tracePt t="11000" x="1330325" y="666750"/>
          <p14:tracePt t="11016" x="1330325" y="638175"/>
          <p14:tracePt t="11034" x="1330325" y="615950"/>
          <p14:tracePt t="11050" x="1330325" y="600075"/>
          <p14:tracePt t="11067" x="1330325" y="587375"/>
          <p14:tracePt t="11083" x="1330325" y="581025"/>
          <p14:tracePt t="11116" x="1330325" y="577850"/>
          <p14:tracePt t="11215" x="1336675" y="577850"/>
          <p14:tracePt t="11228" x="1339850" y="577850"/>
          <p14:tracePt t="11235" x="1346200" y="577850"/>
          <p14:tracePt t="11249" x="1355725" y="577850"/>
          <p14:tracePt t="11266" x="1365250" y="584200"/>
          <p14:tracePt t="11282" x="1374775" y="596900"/>
          <p14:tracePt t="11300" x="1397000" y="612775"/>
          <p14:tracePt t="11316" x="1406525" y="628650"/>
          <p14:tracePt t="11333" x="1416050" y="638175"/>
          <p14:tracePt t="11350" x="1460500" y="676275"/>
          <p14:tracePt t="11366" x="1498600" y="701675"/>
          <p14:tracePt t="11383" x="1546225" y="733425"/>
          <p14:tracePt t="11400" x="1628775" y="784225"/>
          <p14:tracePt t="11417" x="1660525" y="806450"/>
          <p14:tracePt t="11434" x="1701800" y="847725"/>
          <p14:tracePt t="11450" x="1739900" y="892175"/>
          <p14:tracePt t="11466" x="1771650" y="933450"/>
          <p14:tracePt t="11483" x="1797050" y="965200"/>
          <p14:tracePt t="11500" x="1847850" y="1016000"/>
          <p14:tracePt t="11516" x="1873250" y="1047750"/>
          <p14:tracePt t="11533" x="1905000" y="1073150"/>
          <p14:tracePt t="11549" x="1930400" y="1123950"/>
          <p14:tracePt t="11566" x="1955800" y="1146175"/>
          <p14:tracePt t="11583" x="1968500" y="1177925"/>
          <p14:tracePt t="11599" x="2003425" y="1222375"/>
          <p14:tracePt t="11616" x="2038350" y="1270000"/>
          <p14:tracePt t="11633" x="2063750" y="1308100"/>
          <p14:tracePt t="11649" x="2108200" y="1352550"/>
          <p14:tracePt t="11665" x="2127250" y="1381125"/>
          <p14:tracePt t="11682" x="2146300" y="1406525"/>
          <p14:tracePt t="11699" x="2162175" y="1447800"/>
          <p14:tracePt t="11715" x="2162175" y="1470025"/>
          <p14:tracePt t="11732" x="2162175" y="1485900"/>
          <p14:tracePt t="11749" x="2171700" y="1501775"/>
          <p14:tracePt t="11765" x="2184400" y="1517650"/>
          <p14:tracePt t="11782" x="2197100" y="1527175"/>
          <p14:tracePt t="11799" x="2212975" y="1549400"/>
          <p14:tracePt t="11815" x="2222500" y="1558925"/>
          <p14:tracePt t="11832" x="2235200" y="1568450"/>
          <p14:tracePt t="11849" x="2254250" y="1590675"/>
          <p14:tracePt t="11865" x="2263775" y="1600200"/>
          <p14:tracePt t="11882" x="2279650" y="1609725"/>
          <p14:tracePt t="11899" x="2308225" y="1616075"/>
          <p14:tracePt t="11915" x="2317750" y="1616075"/>
          <p14:tracePt t="11932" x="2324100" y="1619250"/>
          <p14:tracePt t="11949" x="2327275" y="1619250"/>
          <p14:tracePt t="12334" x="2270125" y="1619250"/>
          <p14:tracePt t="12341" x="2200275" y="1619250"/>
          <p14:tracePt t="12349" x="2120900" y="1619250"/>
          <p14:tracePt t="12366" x="1971675" y="1619250"/>
          <p14:tracePt t="12384" x="1774825" y="1628775"/>
          <p14:tracePt t="12416" x="1555750" y="1628775"/>
          <p14:tracePt t="12450" x="1365250" y="1628775"/>
          <p14:tracePt t="12467" x="1314450" y="1628775"/>
          <p14:tracePt t="12483" x="1250950" y="1625600"/>
          <p14:tracePt t="12499" x="1219200" y="1606550"/>
          <p14:tracePt t="12516" x="1190625" y="1593850"/>
          <p14:tracePt t="12534" x="1146175" y="1577975"/>
          <p14:tracePt t="12550" x="1123950" y="1565275"/>
          <p14:tracePt t="12566" x="1098550" y="1546225"/>
          <p14:tracePt t="12584" x="1050925" y="1539875"/>
          <p14:tracePt t="12600" x="1022350" y="1539875"/>
          <p14:tracePt t="12616" x="1000125" y="1539875"/>
          <p14:tracePt t="12633" x="958850" y="1539875"/>
          <p14:tracePt t="12649" x="936625" y="1539875"/>
          <p14:tracePt t="12666" x="908050" y="1539875"/>
          <p14:tracePt t="12684" x="882650" y="1539875"/>
          <p14:tracePt t="12700" x="860425" y="1539875"/>
          <p14:tracePt t="12716" x="850900" y="1536700"/>
          <p14:tracePt t="12734" x="835025" y="1536700"/>
          <p14:tracePt t="12750" x="825500" y="1536700"/>
          <p14:tracePt t="12766" x="809625" y="1536700"/>
          <p14:tracePt t="12783" x="796925" y="1536700"/>
          <p14:tracePt t="12799" x="787400" y="1536700"/>
          <p14:tracePt t="12816" x="781050" y="1536700"/>
          <p14:tracePt t="13135" x="803275" y="1511300"/>
          <p14:tracePt t="13141" x="825500" y="1479550"/>
          <p14:tracePt t="13150" x="850900" y="1441450"/>
          <p14:tracePt t="13168" x="908050" y="1349375"/>
          <p14:tracePt t="13183" x="971550" y="1228725"/>
          <p14:tracePt t="13199" x="1000125" y="1162050"/>
          <p14:tracePt t="13233" x="1130300" y="898525"/>
          <p14:tracePt t="13266" x="1235075" y="739775"/>
          <p14:tracePt t="13284" x="1311275" y="644525"/>
          <p14:tracePt t="13299" x="1343025" y="596900"/>
          <p14:tracePt t="13316" x="1362075" y="574675"/>
          <p14:tracePt t="13333" x="1377950" y="539750"/>
          <p14:tracePt t="13349" x="1390650" y="517525"/>
          <p14:tracePt t="13366" x="1409700" y="492125"/>
          <p14:tracePt t="13382" x="1422400" y="473075"/>
          <p14:tracePt t="13399" x="1422400" y="463550"/>
          <p14:tracePt t="13417" x="1422400" y="447675"/>
          <p14:tracePt t="13433" x="1422400" y="431800"/>
          <p14:tracePt t="13450" x="1422400" y="422275"/>
          <p14:tracePt t="13467" x="1422400" y="412750"/>
          <p14:tracePt t="13483" x="1422400" y="393700"/>
          <p14:tracePt t="13500" x="1428750" y="384175"/>
          <p14:tracePt t="13516" x="1438275" y="371475"/>
          <p14:tracePt t="13532" x="1457325" y="361950"/>
          <p14:tracePt t="14104" x="1479550" y="406400"/>
          <p14:tracePt t="14111" x="1498600" y="479425"/>
          <p14:tracePt t="14118" x="1533525" y="561975"/>
          <p14:tracePt t="14133" x="1571625" y="727075"/>
          <p14:tracePt t="14149" x="1587500" y="876300"/>
          <p14:tracePt t="14167" x="1597025" y="1041400"/>
          <p14:tracePt t="14199" x="1597025" y="1165225"/>
          <p14:tracePt t="14232" x="1597025" y="1235075"/>
          <p14:tracePt t="14249" x="1597025" y="1257300"/>
          <p14:tracePt t="14267" x="1597025" y="1295400"/>
          <p14:tracePt t="14283" x="1597025" y="1304925"/>
          <p14:tracePt t="14299" x="1597025" y="1320800"/>
          <p14:tracePt t="14317" x="1597025" y="1336675"/>
          <p14:tracePt t="14333" x="1597025" y="1346200"/>
          <p14:tracePt t="14349" x="1597025" y="1355725"/>
          <p14:tracePt t="14366" x="1597025" y="1371600"/>
          <p14:tracePt t="14426" x="1600200" y="1371600"/>
          <p14:tracePt t="14432" x="1612900" y="1371600"/>
          <p14:tracePt t="14450" x="1622425" y="1362075"/>
          <p14:tracePt t="14466" x="1638300" y="1349375"/>
          <p14:tracePt t="14483" x="1651000" y="1339850"/>
          <p14:tracePt t="14499" x="1682750" y="1320800"/>
          <p14:tracePt t="14516" x="1727200" y="1289050"/>
          <p14:tracePt t="14533" x="1749425" y="1270000"/>
          <p14:tracePt t="14549" x="1790700" y="1244600"/>
          <p14:tracePt t="14567" x="1825625" y="1225550"/>
          <p14:tracePt t="14583" x="1835150" y="1216025"/>
          <p14:tracePt t="14600" x="1847850" y="1212850"/>
          <p14:tracePt t="14616" x="1863725" y="1206500"/>
          <p14:tracePt t="14632" x="1873250" y="1206500"/>
          <p14:tracePt t="14649" x="1879600" y="1206500"/>
          <p14:tracePt t="14683" x="1882775" y="1206500"/>
          <p14:tracePt t="14717" x="1882775" y="1203325"/>
          <p14:tracePt t="14731" x="1882775" y="1193800"/>
          <p14:tracePt t="14738" x="1882775" y="1187450"/>
          <p14:tracePt t="14759" x="1889125" y="1181100"/>
          <p14:tracePt t="14766" x="1889125" y="1177925"/>
          <p14:tracePt t="14782" x="1898650" y="1171575"/>
          <p14:tracePt t="14799" x="1905000" y="1171575"/>
          <p14:tracePt t="14816" x="1905000" y="1168400"/>
          <p14:tracePt t="14832" x="1905000" y="1162050"/>
          <p14:tracePt t="14851" x="1905000" y="1158875"/>
          <p14:tracePt t="14866" x="1905000" y="1152525"/>
          <p14:tracePt t="14882" x="1905000" y="1149350"/>
          <p14:tracePt t="14899" x="1905000" y="1136650"/>
          <p14:tracePt t="14916" x="1905000" y="1123950"/>
          <p14:tracePt t="14933" x="1905000" y="1114425"/>
          <p14:tracePt t="14950" x="1908175" y="1108075"/>
          <p14:tracePt t="14967" x="1908175" y="1098550"/>
          <p14:tracePt t="14999" x="1908175" y="1089025"/>
          <p14:tracePt t="15280" x="1908175" y="1095375"/>
          <p14:tracePt t="15396" x="1914525" y="1092200"/>
          <p14:tracePt t="15402" x="1917700" y="1089025"/>
          <p14:tracePt t="15416" x="1927225" y="1073150"/>
          <p14:tracePt t="15449" x="1952625" y="1054100"/>
          <p14:tracePt t="15483" x="1978025" y="1022350"/>
          <p14:tracePt t="15580" x="1984375" y="1022350"/>
          <p14:tracePt t="16080" x="1981200" y="1022350"/>
          <p14:tracePt t="16087" x="1978025" y="1022350"/>
          <p14:tracePt t="16100" x="1955800" y="1012825"/>
          <p14:tracePt t="16116" x="1901825" y="996950"/>
          <p14:tracePt t="16132" x="1828800" y="984250"/>
          <p14:tracePt t="16149" x="1638300" y="955675"/>
          <p14:tracePt t="16165" x="1555750" y="949325"/>
          <p14:tracePt t="16200" x="1387475" y="942975"/>
          <p14:tracePt t="16233" x="1308100" y="942975"/>
          <p14:tracePt t="16250" x="1244600" y="942975"/>
          <p14:tracePt t="16266" x="1200150" y="942975"/>
          <p14:tracePt t="16283" x="1158875" y="942975"/>
          <p14:tracePt t="16299" x="1123950" y="942975"/>
          <p14:tracePt t="16315" x="1095375" y="942975"/>
          <p14:tracePt t="16332" x="1073150" y="942975"/>
          <p14:tracePt t="16349" x="1031875" y="942975"/>
          <p14:tracePt t="16365" x="1016000" y="942975"/>
          <p14:tracePt t="16382" x="1003300" y="942975"/>
          <p14:tracePt t="16400" x="968375" y="942975"/>
          <p14:tracePt t="16416" x="946150" y="942975"/>
          <p14:tracePt t="16432" x="930275" y="942975"/>
          <p14:tracePt t="16449" x="917575" y="942975"/>
          <p14:tracePt t="16465" x="908050" y="942975"/>
          <p14:tracePt t="16483" x="898525" y="942975"/>
          <p14:tracePt t="16500" x="885825" y="942975"/>
          <p14:tracePt t="16821" x="955675" y="955675"/>
          <p14:tracePt t="16828" x="1016000" y="965200"/>
          <p14:tracePt t="16835" x="1063625" y="971550"/>
          <p14:tracePt t="16849" x="1139825" y="1003300"/>
          <p14:tracePt t="16866" x="1193800" y="1016000"/>
          <p14:tracePt t="16883" x="1257300" y="1031875"/>
          <p14:tracePt t="16899" x="1320800" y="1044575"/>
          <p14:tracePt t="16916" x="1381125" y="1044575"/>
          <p14:tracePt t="16933" x="1450975" y="1044575"/>
          <p14:tracePt t="16950" x="1568450" y="1038225"/>
          <p14:tracePt t="16966" x="1619250" y="1038225"/>
          <p14:tracePt t="16983" x="1663700" y="1038225"/>
          <p14:tracePt t="16999" x="1689100" y="1038225"/>
          <p14:tracePt t="17015" x="1698625" y="1038225"/>
          <p14:tracePt t="17033" x="1704975" y="1038225"/>
          <p14:tracePt t="17312" x="1698625" y="1047750"/>
          <p14:tracePt t="17319" x="1692275" y="1060450"/>
          <p14:tracePt t="17332" x="1685925" y="1079500"/>
          <p14:tracePt t="17349" x="1666875" y="1120775"/>
          <p14:tracePt t="17365" x="1654175" y="1158875"/>
          <p14:tracePt t="17382" x="1625600" y="1206500"/>
          <p14:tracePt t="17399" x="1587500" y="1279525"/>
          <p14:tracePt t="17415" x="1552575" y="1317625"/>
          <p14:tracePt t="17433" x="1514475" y="1371600"/>
          <p14:tracePt t="17449" x="1482725" y="1403350"/>
          <p14:tracePt t="17466" x="1460500" y="1419225"/>
          <p14:tracePt t="17482" x="1435100" y="1431925"/>
          <p14:tracePt t="17499" x="1422400" y="1447800"/>
          <p14:tracePt t="17516" x="1409700" y="1457325"/>
          <p14:tracePt t="17533" x="1397000" y="1457325"/>
          <p14:tracePt t="17548" x="1381125" y="1457325"/>
          <p14:tracePt t="17565" x="1371600" y="1450975"/>
          <p14:tracePt t="17583" x="1355725" y="1435100"/>
          <p14:tracePt t="17599" x="1346200" y="1425575"/>
          <p14:tracePt t="17616" x="1346200" y="1416050"/>
          <p14:tracePt t="17634" x="1346200" y="1400175"/>
          <p14:tracePt t="18076" x="1320800" y="1403350"/>
          <p14:tracePt t="18083" x="1273175" y="1412875"/>
          <p14:tracePt t="18090" x="1244600" y="1419225"/>
          <p14:tracePt t="18098" x="1219200" y="1425575"/>
          <p14:tracePt t="18115" x="1162050" y="1438275"/>
          <p14:tracePt t="18133" x="1111250" y="1470025"/>
          <p14:tracePt t="18148" x="1089025" y="1489075"/>
          <p14:tracePt t="18183" x="1012825" y="1546225"/>
          <p14:tracePt t="18215" x="987425" y="1571625"/>
          <p14:tracePt t="18232" x="958850" y="1603375"/>
          <p14:tracePt t="18249" x="942975" y="1616075"/>
          <p14:tracePt t="18266" x="933450" y="1625600"/>
          <p14:tracePt t="18283" x="917575" y="1644650"/>
          <p14:tracePt t="18300" x="901700" y="1654175"/>
          <p14:tracePt t="18316" x="892175" y="1663700"/>
          <p14:tracePt t="18332" x="879475" y="1685925"/>
          <p14:tracePt t="18349" x="869950" y="1695450"/>
          <p14:tracePt t="18365" x="854075" y="1704975"/>
          <p14:tracePt t="18368" x="847725" y="1711325"/>
          <p14:tracePt t="18382" x="847725" y="1720850"/>
          <p14:tracePt t="18399" x="844550" y="1736725"/>
          <p14:tracePt t="18415" x="838200" y="1746250"/>
          <p14:tracePt t="18432" x="831850" y="1758950"/>
          <p14:tracePt t="18448" x="831850" y="1768475"/>
          <p14:tracePt t="18465" x="831850" y="1784350"/>
          <p14:tracePt t="18482" x="828675" y="1800225"/>
          <p14:tracePt t="18499" x="828675" y="1809750"/>
          <p14:tracePt t="18516" x="822325" y="1825625"/>
          <p14:tracePt t="18532" x="822325" y="1857375"/>
          <p14:tracePt t="18549" x="822325" y="1879600"/>
          <p14:tracePt t="18566" x="822325" y="1908175"/>
          <p14:tracePt t="18582" x="822325" y="1943100"/>
          <p14:tracePt t="18599" x="822325" y="1987550"/>
          <p14:tracePt t="18616" x="831850" y="2032000"/>
          <p14:tracePt t="18632" x="850900" y="2095500"/>
          <p14:tracePt t="18649" x="863600" y="2127250"/>
          <p14:tracePt t="18665" x="882650" y="2165350"/>
          <p14:tracePt t="18682" x="901700" y="2212975"/>
          <p14:tracePt t="18699" x="914400" y="2251075"/>
          <p14:tracePt t="18716" x="927100" y="2289175"/>
          <p14:tracePt t="18732" x="952500" y="2346325"/>
          <p14:tracePt t="18749" x="965200" y="2378075"/>
          <p14:tracePt t="18765" x="971550" y="2406650"/>
          <p14:tracePt t="18782" x="977900" y="2441575"/>
          <p14:tracePt t="18799" x="984250" y="2470150"/>
          <p14:tracePt t="18816" x="984250" y="2492375"/>
          <p14:tracePt t="18832" x="984250" y="2533650"/>
          <p14:tracePt t="18849" x="1000125" y="2555875"/>
          <p14:tracePt t="18866" x="1012825" y="2587625"/>
          <p14:tracePt t="18868" x="1019175" y="2600325"/>
          <p14:tracePt t="18882" x="1031875" y="2622550"/>
          <p14:tracePt t="18899" x="1063625" y="2660650"/>
          <p14:tracePt t="18915" x="1089025" y="2701925"/>
          <p14:tracePt t="18932" x="1133475" y="2736850"/>
          <p14:tracePt t="18949" x="1152525" y="2768600"/>
          <p14:tracePt t="18965" x="1162050" y="2794000"/>
          <p14:tracePt t="18982" x="1184275" y="2819400"/>
          <p14:tracePt t="18999" x="1200150" y="2835275"/>
          <p14:tracePt t="19016" x="1231900" y="2860675"/>
          <p14:tracePt t="19032" x="1346200" y="2914650"/>
          <p14:tracePt t="19048" x="1403350" y="2943225"/>
          <p14:tracePt t="19066" x="1447800" y="2962275"/>
          <p14:tracePt t="19082" x="1492250" y="2978150"/>
          <p14:tracePt t="19098" x="1520825" y="2990850"/>
          <p14:tracePt t="19116" x="1546225" y="3003550"/>
          <p14:tracePt t="19132" x="1593850" y="3028950"/>
          <p14:tracePt t="19149" x="1657350" y="3041650"/>
          <p14:tracePt t="19165" x="1755775" y="3057525"/>
          <p14:tracePt t="19182" x="1857375" y="3067050"/>
          <p14:tracePt t="19199" x="1892300" y="3067050"/>
          <p14:tracePt t="19217" x="1927225" y="3063875"/>
          <p14:tracePt t="19233" x="1936750" y="3054350"/>
          <p14:tracePt t="19249" x="1946275" y="3044825"/>
          <p14:tracePt t="19266" x="1955800" y="3032125"/>
          <p14:tracePt t="19282" x="1984375" y="3006725"/>
          <p14:tracePt t="19298" x="2000250" y="2990850"/>
          <p14:tracePt t="19315" x="2025650" y="2978150"/>
          <p14:tracePt t="19332" x="2054225" y="2949575"/>
          <p14:tracePt t="19349" x="2066925" y="2927350"/>
          <p14:tracePt t="19365" x="2076450" y="2895600"/>
          <p14:tracePt t="19382" x="2101850" y="2838450"/>
          <p14:tracePt t="19399" x="2114550" y="2800350"/>
          <p14:tracePt t="19416" x="2133600" y="2736850"/>
          <p14:tracePt t="19433" x="2146300" y="2692400"/>
          <p14:tracePt t="19448" x="2165350" y="2644775"/>
          <p14:tracePt t="19465" x="2184400" y="2581275"/>
          <p14:tracePt t="19483" x="2197100" y="2543175"/>
          <p14:tracePt t="19499" x="2209800" y="2505075"/>
          <p14:tracePt t="19517" x="2235200" y="2441575"/>
          <p14:tracePt t="19532" x="2247900" y="2397125"/>
          <p14:tracePt t="19549" x="2260600" y="2359025"/>
          <p14:tracePt t="19566" x="2266950" y="2289175"/>
          <p14:tracePt t="19582" x="2276475" y="2219325"/>
          <p14:tracePt t="19598" x="2276475" y="2146300"/>
          <p14:tracePt t="19616" x="2276475" y="2076450"/>
          <p14:tracePt t="19632" x="2276475" y="2047875"/>
          <p14:tracePt t="19649" x="2273300" y="2028825"/>
          <p14:tracePt t="19666" x="2266950" y="2003425"/>
          <p14:tracePt t="19683" x="2266950" y="1987550"/>
          <p14:tracePt t="19699" x="2266950" y="1971675"/>
          <p14:tracePt t="19715" x="2266950" y="1933575"/>
          <p14:tracePt t="19732" x="2254250" y="1901825"/>
          <p14:tracePt t="19748" x="2247900" y="1857375"/>
          <p14:tracePt t="19766" x="2228850" y="1806575"/>
          <p14:tracePt t="19783" x="2212975" y="1784350"/>
          <p14:tracePt t="19799" x="2200275" y="1758950"/>
          <p14:tracePt t="19816" x="2184400" y="1746250"/>
          <p14:tracePt t="19832" x="2174875" y="1736725"/>
          <p14:tracePt t="19849" x="2159000" y="1717675"/>
          <p14:tracePt t="19866" x="2143125" y="1698625"/>
          <p14:tracePt t="19882" x="2120900" y="1673225"/>
          <p14:tracePt t="19898" x="2089150" y="1647825"/>
          <p14:tracePt t="19916" x="2044700" y="1619250"/>
          <p14:tracePt t="19933" x="2022475" y="1606550"/>
          <p14:tracePt t="19949" x="1997075" y="1574800"/>
          <p14:tracePt t="19966" x="1955800" y="1543050"/>
          <p14:tracePt t="19982" x="1924050" y="1517650"/>
          <p14:tracePt t="19999" x="1898650" y="1495425"/>
          <p14:tracePt t="20015" x="1854200" y="1450975"/>
          <p14:tracePt t="20032" x="1828800" y="1431925"/>
          <p14:tracePt t="20048" x="1806575" y="1419225"/>
          <p14:tracePt t="20066" x="1765300" y="1397000"/>
          <p14:tracePt t="20083" x="1755775" y="1387475"/>
          <p14:tracePt t="20099" x="1739900" y="1374775"/>
          <p14:tracePt t="20116" x="1724025" y="1365250"/>
          <p14:tracePt t="20132" x="1714500" y="1355725"/>
          <p14:tracePt t="20149" x="1685925" y="1346200"/>
          <p14:tracePt t="20165" x="1651000" y="1327150"/>
          <p14:tracePt t="20182" x="1641475" y="1317625"/>
          <p14:tracePt t="20199" x="1625600" y="1317625"/>
          <p14:tracePt t="20216" x="1609725" y="1317625"/>
          <p14:tracePt t="20233" x="1600200" y="1317625"/>
          <p14:tracePt t="20249" x="1590675" y="1317625"/>
          <p14:tracePt t="20266" x="1571625" y="1317625"/>
          <p14:tracePt t="20282" x="1562100" y="1317625"/>
          <p14:tracePt t="20299" x="1546225" y="1317625"/>
          <p14:tracePt t="20315" x="1514475" y="1317625"/>
          <p14:tracePt t="20331" x="1498600" y="1323975"/>
          <p14:tracePt t="20348" x="1489075" y="1333500"/>
          <p14:tracePt t="20366" x="1466850" y="1349375"/>
          <p14:tracePt t="20382" x="1450975" y="1358900"/>
          <p14:tracePt t="20399" x="1428750" y="1368425"/>
          <p14:tracePt t="20400" x="1425575" y="1374775"/>
          <p14:tracePt t="20415" x="1403350" y="1387475"/>
          <p14:tracePt t="20432" x="1381125" y="1397000"/>
          <p14:tracePt t="20449" x="1355725" y="1416050"/>
          <p14:tracePt t="20466" x="1336675" y="1435100"/>
          <p14:tracePt t="20482" x="1311275" y="1454150"/>
          <p14:tracePt t="20499" x="1285875" y="1479550"/>
          <p14:tracePt t="20516" x="1260475" y="1492250"/>
          <p14:tracePt t="20532" x="1250950" y="1504950"/>
          <p14:tracePt t="20549" x="1238250" y="1517650"/>
          <p14:tracePt t="20565" x="1212850" y="1543050"/>
          <p14:tracePt t="20582" x="1203325" y="1552575"/>
          <p14:tracePt t="20598" x="1193800" y="1562100"/>
          <p14:tracePt t="20615" x="1174750" y="1587500"/>
          <p14:tracePt t="20632" x="1158875" y="1603375"/>
          <p14:tracePt t="20649" x="1149350" y="1612900"/>
          <p14:tracePt t="20666" x="1133475" y="1647825"/>
          <p14:tracePt t="20682" x="1123950" y="1670050"/>
          <p14:tracePt t="20699" x="1104900" y="1701800"/>
          <p14:tracePt t="20715" x="1085850" y="1743075"/>
          <p14:tracePt t="20732" x="1076325" y="1765300"/>
          <p14:tracePt t="20750" x="1063625" y="1790700"/>
          <p14:tracePt t="20766" x="1041400" y="1825625"/>
          <p14:tracePt t="20782" x="1028700" y="1835150"/>
          <p14:tracePt t="20800" x="1019175" y="1876425"/>
          <p14:tracePt t="20816" x="1019175" y="1898650"/>
          <p14:tracePt t="20832" x="1019175" y="1927225"/>
          <p14:tracePt t="20849" x="1019175" y="1955800"/>
          <p14:tracePt t="20866" x="1019175" y="2012950"/>
          <p14:tracePt t="20882" x="1019175" y="2047875"/>
          <p14:tracePt t="20899" x="1019175" y="2076450"/>
          <p14:tracePt t="20915" x="1019175" y="2117725"/>
          <p14:tracePt t="20932" x="1019175" y="2139950"/>
          <p14:tracePt t="20950" x="1019175" y="2165350"/>
          <p14:tracePt t="20966" x="1019175" y="2178050"/>
          <p14:tracePt t="20982" x="1019175" y="2190750"/>
          <p14:tracePt t="20998" x="1019175" y="2219325"/>
          <p14:tracePt t="21015" x="1019175" y="2247900"/>
          <p14:tracePt t="21032" x="1019175" y="2266950"/>
          <p14:tracePt t="21049" x="1019175" y="2282825"/>
          <p14:tracePt t="21066" x="1019175" y="2292350"/>
          <p14:tracePt t="21083" x="1019175" y="2301875"/>
          <p14:tracePt t="21100" x="1019175" y="2327275"/>
          <p14:tracePt t="21115" x="1031875" y="2349500"/>
          <p14:tracePt t="21132" x="1057275" y="2381250"/>
          <p14:tracePt t="21149" x="1082675" y="2419350"/>
          <p14:tracePt t="21165" x="1098550" y="2441575"/>
          <p14:tracePt t="21182" x="1114425" y="2451100"/>
          <p14:tracePt t="21199" x="1130300" y="2466975"/>
          <p14:tracePt t="21216" x="1139825" y="2476500"/>
          <p14:tracePt t="21233" x="1155700" y="2492375"/>
          <p14:tracePt t="21249" x="1212850" y="2517775"/>
          <p14:tracePt t="21265" x="1279525" y="2555875"/>
          <p14:tracePt t="21282" x="1343025" y="2568575"/>
          <p14:tracePt t="21299" x="1390650" y="2587625"/>
          <p14:tracePt t="21315" x="1412875" y="2587625"/>
          <p14:tracePt t="21332" x="1428750" y="2587625"/>
          <p14:tracePt t="21349" x="1447800" y="2587625"/>
          <p14:tracePt t="21365" x="1470025" y="2584450"/>
          <p14:tracePt t="21382" x="1508125" y="2571750"/>
          <p14:tracePt t="21399" x="1584325" y="2536825"/>
          <p14:tracePt t="21415" x="1641475" y="2524125"/>
          <p14:tracePt t="21432" x="1685925" y="2511425"/>
          <p14:tracePt t="21449" x="1714500" y="2495550"/>
          <p14:tracePt t="21465" x="1730375" y="2470150"/>
          <p14:tracePt t="21483" x="1743075" y="2447925"/>
          <p14:tracePt t="21500" x="1762125" y="2397125"/>
          <p14:tracePt t="21516" x="1774825" y="2359025"/>
          <p14:tracePt t="21532" x="1790700" y="2330450"/>
          <p14:tracePt t="21549" x="1809750" y="2286000"/>
          <p14:tracePt t="21565" x="1822450" y="2263775"/>
          <p14:tracePt t="21582" x="1828800" y="2232025"/>
          <p14:tracePt t="21598" x="1831975" y="2200275"/>
          <p14:tracePt t="21615" x="1838325" y="2162175"/>
          <p14:tracePt t="21632" x="1838325" y="2133600"/>
          <p14:tracePt t="21649" x="1838325" y="2085975"/>
          <p14:tracePt t="21666" x="1851025" y="2041525"/>
          <p14:tracePt t="21682" x="1857375" y="2003425"/>
          <p14:tracePt t="21699" x="1870075" y="1939925"/>
          <p14:tracePt t="21715" x="1879600" y="1889125"/>
          <p14:tracePt t="21732" x="1879600" y="1835150"/>
          <p14:tracePt t="21748" x="1879600" y="1765300"/>
          <p14:tracePt t="21765" x="1879600" y="1736725"/>
          <p14:tracePt t="21783" x="1879600" y="1727200"/>
          <p14:tracePt t="21799" x="1879600" y="1711325"/>
          <p14:tracePt t="21816" x="1879600" y="1708150"/>
          <p14:tracePt t="22242" x="1825625" y="1790700"/>
          <p14:tracePt t="22248" x="1758950" y="1885950"/>
          <p14:tracePt t="22265" x="1631950" y="2092325"/>
          <p14:tracePt t="22282" x="1501775" y="2413000"/>
          <p14:tracePt t="22303" x="1371600" y="2921000"/>
          <p14:tracePt t="22319" x="1343025" y="3346450"/>
          <p14:tracePt t="22339" x="1349375" y="3584575"/>
          <p14:tracePt t="22365" x="1365250" y="4006850"/>
          <p14:tracePt t="22398" x="1352550" y="4375150"/>
          <p14:tracePt t="22415" x="1336675" y="4479925"/>
          <p14:tracePt t="22432" x="1320800" y="4565650"/>
          <p14:tracePt t="22448" x="1314450" y="4673600"/>
          <p14:tracePt t="22465" x="1314450" y="4733925"/>
          <p14:tracePt t="22469" x="1308100" y="4752975"/>
          <p14:tracePt t="22483" x="1301750" y="4806950"/>
          <p14:tracePt t="22499" x="1301750" y="4835525"/>
          <p14:tracePt t="22516" x="1301750" y="4864100"/>
          <p14:tracePt t="22532" x="1295400" y="4873625"/>
          <p14:tracePt t="22548" x="1285875" y="4889500"/>
          <p14:tracePt t="22564" x="1279525" y="4889500"/>
          <p14:tracePt t="22583" x="1276350" y="4889500"/>
          <p14:tracePt t="22599" x="1270000" y="4889500"/>
          <p14:tracePt t="22633" x="1270000" y="4883150"/>
          <p14:tracePt t="22649" x="1270000" y="4867275"/>
          <p14:tracePt t="22665" x="1279525" y="4822825"/>
          <p14:tracePt t="22682" x="1304925" y="4746625"/>
          <p14:tracePt t="22698" x="1327150" y="4581525"/>
          <p14:tracePt t="22715" x="1343025" y="4483100"/>
          <p14:tracePt t="22733" x="1352550" y="4410075"/>
          <p14:tracePt t="22749" x="1352550" y="4381500"/>
          <p14:tracePt t="22766" x="1352550" y="4371975"/>
          <p14:tracePt t="22783" x="1352550" y="4356100"/>
          <p14:tracePt t="22798" x="1349375" y="4346575"/>
          <p14:tracePt t="22814" x="1339850" y="4330700"/>
          <p14:tracePt t="22832" x="1323975" y="4318000"/>
          <p14:tracePt t="22849" x="1311275" y="4311650"/>
          <p14:tracePt t="22866" x="1295400" y="4305300"/>
          <p14:tracePt t="22884" x="1254125" y="4305300"/>
          <p14:tracePt t="22899" x="1231900" y="4305300"/>
          <p14:tracePt t="22916" x="1187450" y="4305300"/>
          <p14:tracePt t="22932" x="1139825" y="4308475"/>
          <p14:tracePt t="22948" x="1101725" y="4321175"/>
          <p14:tracePt t="22965" x="1057275" y="4333875"/>
          <p14:tracePt t="22982" x="1006475" y="4359275"/>
          <p14:tracePt t="22999" x="984250" y="4371975"/>
          <p14:tracePt t="23016" x="958850" y="4384675"/>
          <p14:tracePt t="23033" x="930275" y="4400550"/>
          <p14:tracePt t="23049" x="914400" y="4416425"/>
          <p14:tracePt t="23065" x="882650" y="4429125"/>
          <p14:tracePt t="23082" x="847725" y="4457700"/>
          <p14:tracePt t="23098" x="822325" y="4489450"/>
          <p14:tracePt t="23115" x="806450" y="4508500"/>
          <p14:tracePt t="23133" x="790575" y="4521200"/>
          <p14:tracePt t="23149" x="774700" y="4537075"/>
          <p14:tracePt t="23165" x="762000" y="4546600"/>
          <p14:tracePt t="23183" x="749300" y="4562475"/>
          <p14:tracePt t="23199" x="739775" y="4584700"/>
          <p14:tracePt t="23215" x="720725" y="4606925"/>
          <p14:tracePt t="23232" x="701675" y="4651375"/>
          <p14:tracePt t="23248" x="692150" y="4673600"/>
          <p14:tracePt t="23265" x="679450" y="4705350"/>
          <p14:tracePt t="23282" x="679450" y="4737100"/>
          <p14:tracePt t="23299" x="679450" y="4775200"/>
          <p14:tracePt t="23315" x="679450" y="4797425"/>
          <p14:tracePt t="23332" x="679450" y="4822825"/>
          <p14:tracePt t="23625" x="679450" y="4857750"/>
          <p14:tracePt t="23632" x="679450" y="4902200"/>
          <p14:tracePt t="23648" x="679450" y="4962525"/>
          <p14:tracePt t="23665" x="679450" y="5000625"/>
          <p14:tracePt t="23681" x="679450" y="5067300"/>
          <p14:tracePt t="23698" x="679450" y="5127625"/>
          <p14:tracePt t="23715" x="679450" y="5187950"/>
          <p14:tracePt t="23731" x="679450" y="5267325"/>
          <p14:tracePt t="23749" x="679450" y="5327650"/>
          <p14:tracePt t="23765" x="679450" y="5378450"/>
          <p14:tracePt t="23782" x="679450" y="5441950"/>
          <p14:tracePt t="23799" x="679450" y="5486400"/>
          <p14:tracePt t="23815" x="679450" y="5508625"/>
          <p14:tracePt t="23832" x="679450" y="5546725"/>
          <p14:tracePt t="23848" x="679450" y="5568950"/>
          <p14:tracePt t="23865" x="679450" y="5578475"/>
          <p14:tracePt t="23882" x="695325" y="5600700"/>
          <p14:tracePt t="23899" x="739775" y="5613400"/>
          <p14:tracePt t="23915" x="815975" y="5626100"/>
          <p14:tracePt t="23932" x="971550" y="5651500"/>
          <p14:tracePt t="23948" x="1066800" y="5676900"/>
          <p14:tracePt t="23965" x="1174750" y="5692775"/>
          <p14:tracePt t="23981" x="1317625" y="5708650"/>
          <p14:tracePt t="23998" x="1409700" y="5708650"/>
          <p14:tracePt t="24016" x="1527175" y="5708650"/>
          <p14:tracePt t="24032" x="1743075" y="5708650"/>
          <p14:tracePt t="24049" x="1838325" y="5708650"/>
          <p14:tracePt t="24065" x="1908175" y="5708650"/>
          <p14:tracePt t="24081" x="1978025" y="5708650"/>
          <p14:tracePt t="24098" x="2016125" y="5708650"/>
          <p14:tracePt t="24115" x="2032000" y="5708650"/>
          <p14:tracePt t="24131" x="2044700" y="5708650"/>
          <p14:tracePt t="24149" x="2051050" y="5708650"/>
          <p14:tracePt t="24182" x="2066925" y="5708650"/>
          <p14:tracePt t="24198" x="2076450" y="5708650"/>
          <p14:tracePt t="24214" x="2085975" y="5708650"/>
          <p14:tracePt t="24231" x="2098675" y="5708650"/>
          <p14:tracePt t="24248" x="2111375" y="5708650"/>
          <p14:tracePt t="24265" x="2120900" y="5705475"/>
          <p14:tracePt t="24282" x="2124075" y="5680075"/>
          <p14:tracePt t="24298" x="2130425" y="5641975"/>
          <p14:tracePt t="24315" x="2130425" y="5600700"/>
          <p14:tracePt t="24332" x="2130425" y="5537200"/>
          <p14:tracePt t="24348" x="2130425" y="5508625"/>
          <p14:tracePt t="24365" x="2136775" y="5464175"/>
          <p14:tracePt t="24382" x="2143125" y="5365750"/>
          <p14:tracePt t="24398" x="2143125" y="5264150"/>
          <p14:tracePt t="24415" x="2143125" y="5191125"/>
          <p14:tracePt t="24432" x="2139950" y="5114925"/>
          <p14:tracePt t="24449" x="2130425" y="5083175"/>
          <p14:tracePt t="24466" x="2111375" y="5035550"/>
          <p14:tracePt t="24482" x="2085975" y="5003800"/>
          <p14:tracePt t="24498" x="2060575" y="4972050"/>
          <p14:tracePt t="24515" x="2025650" y="4924425"/>
          <p14:tracePt t="24517" x="2012950" y="4905375"/>
          <p14:tracePt t="24531" x="1987550" y="4867275"/>
          <p14:tracePt t="24548" x="1955800" y="4841875"/>
          <p14:tracePt t="24566" x="1933575" y="4800600"/>
          <p14:tracePt t="24582" x="1920875" y="4787900"/>
          <p14:tracePt t="24598" x="1908175" y="4778375"/>
          <p14:tracePt t="24616" x="1892300" y="4759325"/>
          <p14:tracePt t="24632" x="1882775" y="4749800"/>
          <p14:tracePt t="24648" x="1873250" y="4740275"/>
          <p14:tracePt t="24665" x="1851025" y="4711700"/>
          <p14:tracePt t="24681" x="1841500" y="4702175"/>
          <p14:tracePt t="24698" x="1831975" y="4686300"/>
          <p14:tracePt t="24716" x="1809750" y="4667250"/>
          <p14:tracePt t="24732" x="1800225" y="4657725"/>
          <p14:tracePt t="24748" x="1778000" y="4645025"/>
          <p14:tracePt t="24766" x="1736725" y="4625975"/>
          <p14:tracePt t="24782" x="1711325" y="4594225"/>
          <p14:tracePt t="24798" x="1679575" y="4572000"/>
          <p14:tracePt t="24816" x="1641475" y="4533900"/>
          <p14:tracePt t="24831" x="1612900" y="4521200"/>
          <p14:tracePt t="24848" x="1587500" y="4508500"/>
          <p14:tracePt t="24866" x="1546225" y="4486275"/>
          <p14:tracePt t="24882" x="1524000" y="4473575"/>
          <p14:tracePt t="24898" x="1492250" y="4460875"/>
          <p14:tracePt t="24915" x="1457325" y="4445000"/>
          <p14:tracePt t="24931" x="1435100" y="4445000"/>
          <p14:tracePt t="24948" x="1422400" y="4445000"/>
          <p14:tracePt t="24965" x="1409700" y="4445000"/>
          <p14:tracePt t="24982" x="1393825" y="4445000"/>
          <p14:tracePt t="24999" x="1390650" y="4445000"/>
          <p14:tracePt t="25016" x="1377950" y="4445000"/>
          <p14:tracePt t="25032" x="1368425" y="4445000"/>
          <p14:tracePt t="25048" x="1358900" y="4445000"/>
          <p14:tracePt t="25065" x="1355725" y="4445000"/>
          <p14:tracePt t="25098" x="1355725" y="4438650"/>
          <p14:tracePt t="27177" x="1371600" y="4391025"/>
          <p14:tracePt t="27184" x="1400175" y="4318000"/>
          <p14:tracePt t="27198" x="1463675" y="4162425"/>
          <p14:tracePt t="27215" x="1527175" y="4019550"/>
          <p14:tracePt t="27232" x="1562100" y="3876675"/>
          <p14:tracePt t="27248" x="1612900" y="3686175"/>
          <p14:tracePt t="27265" x="1628775" y="3587750"/>
          <p14:tracePt t="27298" x="1663700" y="3273425"/>
          <p14:tracePt t="27332" x="1698625" y="3025775"/>
          <p14:tracePt t="27348" x="1714500" y="2860675"/>
          <p14:tracePt t="27364" x="1724025" y="2778125"/>
          <p14:tracePt t="27381" x="1724025" y="2695575"/>
          <p14:tracePt t="27397" x="1724025" y="2533650"/>
          <p14:tracePt t="27414" x="1724025" y="2451100"/>
          <p14:tracePt t="27431" x="1724025" y="2381250"/>
          <p14:tracePt t="27448" x="1724025" y="2241550"/>
          <p14:tracePt t="27464" x="1739900" y="2155825"/>
          <p14:tracePt t="27481" x="1762125" y="2070100"/>
          <p14:tracePt t="27497" x="1800225" y="1965325"/>
          <p14:tracePt t="27515" x="1809750" y="1860550"/>
          <p14:tracePt t="27532" x="1809750" y="1768475"/>
          <p14:tracePt t="27549" x="1790700" y="1666875"/>
          <p14:tracePt t="27565" x="1771650" y="1628775"/>
          <p14:tracePt t="27582" x="1771650" y="1606550"/>
          <p14:tracePt t="27598" x="1771650" y="1587500"/>
          <p14:tracePt t="27631" x="1765300" y="1581150"/>
          <p14:tracePt t="27648" x="1755775" y="1581150"/>
          <p14:tracePt t="27665" x="1746250" y="1581150"/>
          <p14:tracePt t="27682" x="1736725" y="1581150"/>
          <p14:tracePt t="27699" x="1717675" y="1581150"/>
          <p14:tracePt t="27715" x="1708150" y="1584325"/>
          <p14:tracePt t="27732" x="1698625" y="1600200"/>
          <p14:tracePt t="27748" x="1682750" y="1612900"/>
          <p14:tracePt t="27764" x="1666875" y="1622425"/>
          <p14:tracePt t="27781" x="1657350" y="1644650"/>
          <p14:tracePt t="27797" x="1641475" y="1660525"/>
          <p14:tracePt t="27814" x="1631950" y="1670050"/>
          <p14:tracePt t="27831" x="1616075" y="1679575"/>
          <p14:tracePt t="27848" x="1600200" y="1701800"/>
          <p14:tracePt t="27865" x="1590675" y="1704975"/>
          <p14:tracePt t="27941" x="1587500" y="1704975"/>
          <p14:tracePt t="27955" x="1581150" y="1704975"/>
          <p14:tracePt t="27965" x="1571625" y="1704975"/>
          <p14:tracePt t="27984" x="1565275" y="1704975"/>
          <p14:tracePt t="28004" x="1562100" y="1704975"/>
          <p14:tracePt t="28077" x="1581150" y="1704975"/>
          <p14:tracePt t="28084" x="1625600" y="1704975"/>
          <p14:tracePt t="28099" x="1797050" y="1714500"/>
          <p14:tracePt t="28115" x="2028825" y="1743075"/>
          <p14:tracePt t="28132" x="2346325" y="1809750"/>
          <p14:tracePt t="28148" x="2533650" y="1847850"/>
          <p14:tracePt t="28164" x="2708275" y="1885950"/>
          <p14:tracePt t="28182" x="2882900" y="1908175"/>
          <p14:tracePt t="28198" x="3003550" y="1927225"/>
          <p14:tracePt t="28215" x="3121025" y="1943100"/>
          <p14:tracePt t="28232" x="3244850" y="1974850"/>
          <p14:tracePt t="28248" x="3308350" y="1987550"/>
          <p14:tracePt t="28265" x="3359150" y="1993900"/>
          <p14:tracePt t="28281" x="3429000" y="1993900"/>
          <p14:tracePt t="28297" x="3457575" y="1993900"/>
          <p14:tracePt t="28314" x="3495675" y="1993900"/>
          <p14:tracePt t="28332" x="3536950" y="1993900"/>
          <p14:tracePt t="28349" x="3556000" y="1993900"/>
          <p14:tracePt t="28366" x="3578225" y="1993900"/>
          <p14:tracePt t="28382" x="3606800" y="1993900"/>
          <p14:tracePt t="28398" x="3616325" y="1993900"/>
          <p14:tracePt t="28414" x="3625850" y="1993900"/>
          <p14:tracePt t="28432" x="3644900" y="1993900"/>
          <p14:tracePt t="28448" x="3654425" y="1993900"/>
          <p14:tracePt t="28464" x="3663950" y="1993900"/>
          <p14:tracePt t="28482" x="3679825" y="1993900"/>
          <p14:tracePt t="28498" x="3695700" y="1993900"/>
          <p14:tracePt t="28589" x="3698875" y="1993900"/>
          <p14:tracePt t="28596" x="3705225" y="1993900"/>
          <p14:tracePt t="28603" x="3708400" y="2000250"/>
          <p14:tracePt t="28614" x="3714750" y="2003425"/>
          <p14:tracePt t="28632" x="3759200" y="2063750"/>
          <p14:tracePt t="28649" x="3797300" y="2143125"/>
          <p14:tracePt t="28665" x="3848100" y="2244725"/>
          <p14:tracePt t="28682" x="3892550" y="2476500"/>
          <p14:tracePt t="28698" x="3921125" y="2597150"/>
          <p14:tracePt t="28715" x="3937000" y="2759075"/>
          <p14:tracePt t="28732" x="3965575" y="3044825"/>
          <p14:tracePt t="28747" x="3984625" y="3263900"/>
          <p14:tracePt t="28764" x="4022725" y="3498850"/>
          <p14:tracePt t="28781" x="4032250" y="3784600"/>
          <p14:tracePt t="28798" x="4029075" y="3933825"/>
          <p14:tracePt t="28815" x="4013200" y="4041775"/>
          <p14:tracePt t="28831" x="3981450" y="4165600"/>
          <p14:tracePt t="28847" x="3965575" y="4260850"/>
          <p14:tracePt t="28864" x="3949700" y="4333875"/>
          <p14:tracePt t="28881" x="3937000" y="4422775"/>
          <p14:tracePt t="28898" x="3937000" y="4473575"/>
          <p14:tracePt t="28915" x="3937000" y="4511675"/>
          <p14:tracePt t="28931" x="3937000" y="4565650"/>
          <p14:tracePt t="28948" x="3937000" y="4603750"/>
          <p14:tracePt t="28965" x="3937000" y="4632325"/>
          <p14:tracePt t="28981" x="3937000" y="4679950"/>
          <p14:tracePt t="28998" x="3937000" y="4708525"/>
          <p14:tracePt t="29015" x="3937000" y="4730750"/>
          <p14:tracePt t="29032" x="3937000" y="4772025"/>
          <p14:tracePt t="29048" x="3937000" y="4794250"/>
          <p14:tracePt t="29065" x="3937000" y="4816475"/>
          <p14:tracePt t="29081" x="3937000" y="4829175"/>
          <p14:tracePt t="29098" x="3937000" y="4838700"/>
          <p14:tracePt t="29115" x="3937000" y="4845050"/>
          <p14:tracePt t="29131" x="3927475" y="4845050"/>
          <p14:tracePt t="29238" x="3921125" y="4845050"/>
          <p14:tracePt t="29245" x="3917950" y="4845050"/>
          <p14:tracePt t="29252" x="3911600" y="4845050"/>
          <p14:tracePt t="29264" x="3905250" y="4845050"/>
          <p14:tracePt t="29281" x="3857625" y="4829175"/>
          <p14:tracePt t="29298" x="3794125" y="4816475"/>
          <p14:tracePt t="29315" x="3695700" y="4781550"/>
          <p14:tracePt t="29332" x="3482975" y="4727575"/>
          <p14:tracePt t="29348" x="3340100" y="4683125"/>
          <p14:tracePt t="29365" x="3165475" y="4648200"/>
          <p14:tracePt t="29381" x="2927350" y="4584700"/>
          <p14:tracePt t="29397" x="2787650" y="4549775"/>
          <p14:tracePt t="29414" x="2644775" y="4502150"/>
          <p14:tracePt t="29431" x="2486025" y="4470400"/>
          <p14:tracePt t="29448" x="2390775" y="4454525"/>
          <p14:tracePt t="29466" x="2257425" y="4422775"/>
          <p14:tracePt t="29482" x="2139950" y="4422775"/>
          <p14:tracePt t="29498" x="2035175" y="4422775"/>
          <p14:tracePt t="29515" x="1851025" y="4422775"/>
          <p14:tracePt t="29531" x="1704975" y="4422775"/>
          <p14:tracePt t="29547" x="1600200" y="4422775"/>
          <p14:tracePt t="29566" x="1447800" y="4422775"/>
          <p14:tracePt t="29582" x="1323975" y="4422775"/>
          <p14:tracePt t="29598" x="1216025" y="4435475"/>
          <p14:tracePt t="29616" x="1079500" y="4467225"/>
          <p14:tracePt t="29632" x="996950" y="4483100"/>
          <p14:tracePt t="29648" x="930275" y="4505325"/>
          <p14:tracePt t="29664" x="885825" y="4524375"/>
          <p14:tracePt t="29681" x="828675" y="4543425"/>
          <p14:tracePt t="29697" x="796925" y="4556125"/>
          <p14:tracePt t="29715" x="762000" y="4572000"/>
          <p14:tracePt t="29731" x="730250" y="4591050"/>
          <p14:tracePt t="29748" x="708025" y="4603750"/>
          <p14:tracePt t="29765" x="685800" y="4619625"/>
          <p14:tracePt t="29781" x="676275" y="4629150"/>
          <p14:tracePt t="29798" x="666750" y="4645025"/>
          <p14:tracePt t="29815" x="663575" y="4657725"/>
          <p14:tracePt t="29831" x="663575" y="4667250"/>
          <p14:tracePt t="30044" x="669925" y="4667250"/>
          <p14:tracePt t="30054" x="685800" y="4667250"/>
          <p14:tracePt t="30065" x="701675" y="4660900"/>
          <p14:tracePt t="30081" x="723900" y="4654550"/>
          <p14:tracePt t="30098" x="762000" y="4641850"/>
          <p14:tracePt t="30115" x="825500" y="4635500"/>
          <p14:tracePt t="30131" x="860425" y="4635500"/>
          <p14:tracePt t="30147" x="889000" y="4635500"/>
          <p14:tracePt t="30165" x="952500" y="4635500"/>
          <p14:tracePt t="30181" x="981075" y="4635500"/>
          <p14:tracePt t="30198" x="1019175" y="4645025"/>
          <p14:tracePt t="30214" x="1092200" y="4670425"/>
          <p14:tracePt t="30230" x="1149350" y="4699000"/>
          <p14:tracePt t="30247" x="1196975" y="4718050"/>
          <p14:tracePt t="30264" x="1238250" y="4737100"/>
          <p14:tracePt t="30281" x="1247775" y="4743450"/>
          <p14:tracePt t="30297" x="1257300" y="4743450"/>
          <p14:tracePt t="36037" x="1295400" y="4749800"/>
          <p14:tracePt t="36044" x="1343025" y="4749800"/>
          <p14:tracePt t="36051" x="1377950" y="4749800"/>
          <p14:tracePt t="36064" x="1438275" y="4749800"/>
          <p14:tracePt t="36081" x="1498600" y="4749800"/>
          <p14:tracePt t="36097" x="1558925" y="4749800"/>
          <p14:tracePt t="36114" x="1730375" y="4743450"/>
          <p14:tracePt t="36147" x="2060575" y="4743450"/>
          <p14:tracePt t="36181" x="2349500" y="4743450"/>
          <p14:tracePt t="36198" x="2409825" y="4743450"/>
          <p14:tracePt t="36214" x="2495550" y="4743450"/>
          <p14:tracePt t="36231" x="2597150" y="4743450"/>
          <p14:tracePt t="36247" x="2701925" y="4749800"/>
          <p14:tracePt t="36264" x="2854325" y="4749800"/>
          <p14:tracePt t="36281" x="2924175" y="4756150"/>
          <p14:tracePt t="36298" x="2978150" y="4756150"/>
          <p14:tracePt t="36315" x="3016250" y="4756150"/>
          <p14:tracePt t="36331" x="3032125" y="4756150"/>
          <p14:tracePt t="36348" x="3041650" y="4756150"/>
          <p14:tracePt t="36364" x="3048000" y="4756150"/>
          <p14:tracePt t="36457" x="3044825" y="4756150"/>
          <p14:tracePt t="36464" x="3041650" y="4756150"/>
          <p14:tracePt t="36480" x="3025775" y="4756150"/>
          <p14:tracePt t="36497" x="3009900" y="4756150"/>
          <p14:tracePt t="36514" x="2968625" y="4756150"/>
          <p14:tracePt t="36530" x="2933700" y="4756150"/>
          <p14:tracePt t="36546" x="2889250" y="4768850"/>
          <p14:tracePt t="36563" x="2822575" y="4787900"/>
          <p14:tracePt t="36581" x="2768600" y="4806950"/>
          <p14:tracePt t="36598" x="2724150" y="4822825"/>
          <p14:tracePt t="36614" x="2676525" y="4826000"/>
          <p14:tracePt t="36631" x="2647950" y="4826000"/>
          <p14:tracePt t="36647" x="2635250" y="4832350"/>
          <p14:tracePt t="36664" x="2622550" y="4832350"/>
          <p14:tracePt t="36680" x="2613025" y="4841875"/>
          <p14:tracePt t="36696" x="2613025" y="4848225"/>
          <p14:tracePt t="36714" x="2613025" y="4851400"/>
          <p14:tracePt t="36921" x="2613025" y="4857750"/>
          <p14:tracePt t="36928" x="2619375" y="4857750"/>
          <p14:tracePt t="36935" x="2622550" y="4857750"/>
          <p14:tracePt t="36947" x="2628900" y="4857750"/>
          <p14:tracePt t="36963" x="2660650" y="4857750"/>
          <p14:tracePt t="36980" x="2682875" y="4857750"/>
          <p14:tracePt t="36996" x="2705100" y="4857750"/>
          <p14:tracePt t="37013" x="2746375" y="4857750"/>
          <p14:tracePt t="37030" x="2790825" y="4857750"/>
          <p14:tracePt t="37048" x="2860675" y="4857750"/>
          <p14:tracePt t="37064" x="2952750" y="4857750"/>
          <p14:tracePt t="37081" x="3092450" y="4851400"/>
          <p14:tracePt t="37097" x="3219450" y="4851400"/>
          <p14:tracePt t="37113" x="3403600" y="4851400"/>
          <p14:tracePt t="37130" x="3517900" y="4851400"/>
          <p14:tracePt t="37148" x="3616325" y="4851400"/>
          <p14:tracePt t="37877" x="3660775" y="4829175"/>
          <p14:tracePt t="37884" x="3743325" y="4800600"/>
          <p14:tracePt t="37897" x="3898900" y="4737100"/>
          <p14:tracePt t="37913" x="4029075" y="4702175"/>
          <p14:tracePt t="37930" x="4175125" y="4648200"/>
          <p14:tracePt t="37947" x="4378325" y="4584700"/>
          <p14:tracePt t="37963" x="4508500" y="4549775"/>
          <p14:tracePt t="37997" x="4981575" y="4378325"/>
          <p14:tracePt t="38030" x="5476875" y="4267200"/>
          <p14:tracePt t="38048" x="5784850" y="4241800"/>
          <p14:tracePt t="38064" x="5924550" y="4241800"/>
          <p14:tracePt t="38080" x="6048375" y="4241800"/>
          <p14:tracePt t="38096" x="6223000" y="4244975"/>
          <p14:tracePt t="38113" x="6308725" y="4260850"/>
          <p14:tracePt t="38130" x="6384925" y="4276725"/>
          <p14:tracePt t="38147" x="6511925" y="4330700"/>
          <p14:tracePt t="38968" x="6527800" y="4305300"/>
          <p14:tracePt t="38974" x="6543675" y="4257675"/>
          <p14:tracePt t="38982" x="6565900" y="4216400"/>
          <p14:tracePt t="38997" x="6623050" y="4137025"/>
          <p14:tracePt t="39014" x="6680200" y="4064000"/>
          <p14:tracePt t="39031" x="6727825" y="3984625"/>
          <p14:tracePt t="39047" x="6804025" y="3873500"/>
          <p14:tracePt t="39080" x="6911975" y="3749675"/>
          <p14:tracePt t="39114" x="7023100" y="3638550"/>
          <p14:tracePt t="39131" x="7092950" y="3590925"/>
          <p14:tracePt t="39147" x="7140575" y="3549650"/>
          <p14:tracePt t="39164" x="7188200" y="3514725"/>
          <p14:tracePt t="39181" x="7254875" y="3460750"/>
          <p14:tracePt t="39197" x="7296150" y="3419475"/>
          <p14:tracePt t="39214" x="7343775" y="3390900"/>
          <p14:tracePt t="39231" x="7410450" y="3346450"/>
          <p14:tracePt t="39247" x="7464425" y="3317875"/>
          <p14:tracePt t="39264" x="7534275" y="3279775"/>
          <p14:tracePt t="39281" x="7620000" y="3238500"/>
          <p14:tracePt t="39297" x="7667625" y="3203575"/>
          <p14:tracePt t="39313" x="7699375" y="3178175"/>
          <p14:tracePt t="39330" x="7743825" y="3133725"/>
          <p14:tracePt t="39346" x="7769225" y="3111500"/>
          <p14:tracePt t="39363" x="7800975" y="3070225"/>
          <p14:tracePt t="39381" x="7839075" y="3035300"/>
          <p14:tracePt t="39397" x="7870825" y="3003550"/>
          <p14:tracePt t="39414" x="7893050" y="2990850"/>
          <p14:tracePt t="39430" x="7927975" y="2962275"/>
          <p14:tracePt t="39447" x="7943850" y="2940050"/>
          <p14:tracePt t="39463" x="7962900" y="2898775"/>
          <p14:tracePt t="39480" x="7985125" y="2797175"/>
          <p14:tracePt t="39497" x="7972425" y="2727325"/>
          <p14:tracePt t="39513" x="7959725" y="2663825"/>
          <p14:tracePt t="39530" x="7937500" y="2574925"/>
          <p14:tracePt t="39546" x="7924800" y="2511425"/>
          <p14:tracePt t="39563" x="7902575" y="2444750"/>
          <p14:tracePt t="39580" x="7896225" y="2381250"/>
          <p14:tracePt t="39596" x="7883525" y="2359025"/>
          <p14:tracePt t="39613" x="7874000" y="2327275"/>
          <p14:tracePt t="39630" x="7854950" y="2279650"/>
          <p14:tracePt t="39646" x="7823200" y="2238375"/>
          <p14:tracePt t="39664" x="7794625" y="2174875"/>
          <p14:tracePt t="39680" x="7743825" y="2085975"/>
          <p14:tracePt t="39697" x="7724775" y="2057400"/>
          <p14:tracePt t="39714" x="7712075" y="2032000"/>
          <p14:tracePt t="39730" x="7689850" y="2009775"/>
          <p14:tracePt t="39746" x="7680325" y="2000250"/>
          <p14:tracePt t="39764" x="7670800" y="1993900"/>
          <p14:tracePt t="39781" x="7648575" y="1984375"/>
          <p14:tracePt t="39797" x="7639050" y="1981200"/>
          <p14:tracePt t="39814" x="7629525" y="1974850"/>
          <p14:tracePt t="39830" x="7610475" y="1958975"/>
          <p14:tracePt t="39847" x="7578725" y="1946275"/>
          <p14:tracePt t="39864" x="7556500" y="1936750"/>
          <p14:tracePt t="39880" x="7499350" y="1917700"/>
          <p14:tracePt t="39896" x="7435850" y="1895475"/>
          <p14:tracePt t="39913" x="7350125" y="1879600"/>
          <p14:tracePt t="39930" x="7254875" y="1873250"/>
          <p14:tracePt t="39947" x="7216775" y="1873250"/>
          <p14:tracePt t="39964" x="7172325" y="1873250"/>
          <p14:tracePt t="39980" x="7112000" y="1873250"/>
          <p14:tracePt t="39997" x="7067550" y="1873250"/>
          <p14:tracePt t="40013" x="7029450" y="1876425"/>
          <p14:tracePt t="40030" x="6975475" y="1889125"/>
          <p14:tracePt t="40046" x="6943725" y="1895475"/>
          <p14:tracePt t="40063" x="6921500" y="1908175"/>
          <p14:tracePt t="40081" x="6880225" y="1911350"/>
          <p14:tracePt t="40097" x="6858000" y="1917700"/>
          <p14:tracePt t="40114" x="6826250" y="1930400"/>
          <p14:tracePt t="40130" x="6753225" y="1943100"/>
          <p14:tracePt t="40146" x="6718300" y="1955800"/>
          <p14:tracePt t="40163" x="6670675" y="1978025"/>
          <p14:tracePt t="40179" x="6629400" y="1993900"/>
          <p14:tracePt t="40196" x="6604000" y="2006600"/>
          <p14:tracePt t="40214" x="6575425" y="2019300"/>
          <p14:tracePt t="40230" x="6537325" y="2041525"/>
          <p14:tracePt t="40247" x="6508750" y="2054225"/>
          <p14:tracePt t="40264" x="6477000" y="2079625"/>
          <p14:tracePt t="40280" x="6410325" y="2127250"/>
          <p14:tracePt t="40296" x="6362700" y="2159000"/>
          <p14:tracePt t="40314" x="6330950" y="2184400"/>
          <p14:tracePt t="40330" x="6292850" y="2228850"/>
          <p14:tracePt t="40347" x="6276975" y="2244725"/>
          <p14:tracePt t="40364" x="6251575" y="2270125"/>
          <p14:tracePt t="40380" x="6229350" y="2314575"/>
          <p14:tracePt t="40397" x="6200775" y="2359025"/>
          <p14:tracePt t="40414" x="6181725" y="2397125"/>
          <p14:tracePt t="40430" x="6162675" y="2460625"/>
          <p14:tracePt t="40446" x="6149975" y="2498725"/>
          <p14:tracePt t="40463" x="6130925" y="2546350"/>
          <p14:tracePt t="40479" x="6111875" y="2619375"/>
          <p14:tracePt t="40496" x="6099175" y="2654300"/>
          <p14:tracePt t="40513" x="6086475" y="2701925"/>
          <p14:tracePt t="40529" x="6067425" y="2771775"/>
          <p14:tracePt t="40546" x="6054725" y="2819400"/>
          <p14:tracePt t="40563" x="6048375" y="2863850"/>
          <p14:tracePt t="40579" x="6048375" y="2933700"/>
          <p14:tracePt t="40596" x="6042025" y="2968625"/>
          <p14:tracePt t="40614" x="6035675" y="3013075"/>
          <p14:tracePt t="40630" x="6022975" y="3076575"/>
          <p14:tracePt t="40647" x="6003925" y="3124200"/>
          <p14:tracePt t="40665" x="5994400" y="3194050"/>
          <p14:tracePt t="40680" x="5994400" y="3238500"/>
          <p14:tracePt t="40697" x="5994400" y="3298825"/>
          <p14:tracePt t="40713" x="5994400" y="3349625"/>
          <p14:tracePt t="40730" x="6000750" y="3422650"/>
          <p14:tracePt t="40746" x="6019800" y="3467100"/>
          <p14:tracePt t="40764" x="6019800" y="3498850"/>
          <p14:tracePt t="40780" x="6026150" y="3536950"/>
          <p14:tracePt t="40797" x="6026150" y="3575050"/>
          <p14:tracePt t="40814" x="6032500" y="3635375"/>
          <p14:tracePt t="40830" x="6045200" y="3673475"/>
          <p14:tracePt t="40846" x="6057900" y="3727450"/>
          <p14:tracePt t="40864" x="6083300" y="3794125"/>
          <p14:tracePt t="40880" x="6111875" y="3848100"/>
          <p14:tracePt t="40896" x="6130925" y="3886200"/>
          <p14:tracePt t="40914" x="6169025" y="3952875"/>
          <p14:tracePt t="40930" x="6188075" y="3997325"/>
          <p14:tracePt t="40947" x="6223000" y="4044950"/>
          <p14:tracePt t="40964" x="6261100" y="4111625"/>
          <p14:tracePt t="40979" x="6311900" y="4152900"/>
          <p14:tracePt t="40996" x="6372225" y="4206875"/>
          <p14:tracePt t="41014" x="6438900" y="4286250"/>
          <p14:tracePt t="41029" x="6464300" y="4333875"/>
          <p14:tracePt t="41046" x="6492875" y="4397375"/>
          <p14:tracePt t="41064" x="6537325" y="4495800"/>
          <p14:tracePt t="41080" x="6550025" y="4533900"/>
          <p14:tracePt t="41096" x="6562725" y="4556125"/>
          <p14:tracePt t="41114" x="6575425" y="4568825"/>
          <p14:tracePt t="46373" x="6629400" y="4565650"/>
          <p14:tracePt t="46380" x="6699250" y="4556125"/>
          <p14:tracePt t="46385" x="6778625" y="4556125"/>
          <p14:tracePt t="46396" x="6858000" y="4556125"/>
          <p14:tracePt t="46415" x="7064375" y="4559300"/>
          <p14:tracePt t="46430" x="7216775" y="4578350"/>
          <p14:tracePt t="46464" x="7515225" y="4597400"/>
          <p14:tracePt t="46496" x="7842250" y="4629150"/>
          <p14:tracePt t="46512" x="7915275" y="4638675"/>
          <p14:tracePt t="46529" x="7991475" y="4664075"/>
          <p14:tracePt t="46546" x="8023225" y="4670425"/>
          <p14:tracePt t="46562" x="8039100" y="4683125"/>
          <p14:tracePt t="46579" x="8051800" y="4695825"/>
          <p14:tracePt t="46596" x="8070850" y="4714875"/>
          <p14:tracePt t="46613" x="8083550" y="4727575"/>
          <p14:tracePt t="46629" x="8096250" y="4737100"/>
          <p14:tracePt t="46646" x="8105775" y="4746625"/>
          <p14:tracePt t="46664" x="8115300" y="4768850"/>
          <p14:tracePt t="46680" x="8124825" y="4778375"/>
          <p14:tracePt t="46696" x="8124825" y="4787900"/>
          <p14:tracePt t="46714" x="8131175" y="4810125"/>
          <p14:tracePt t="46730" x="8143875" y="4832350"/>
          <p14:tracePt t="46746" x="8153400" y="4854575"/>
          <p14:tracePt t="46763" x="8172450" y="4911725"/>
          <p14:tracePt t="46780" x="8188325" y="4956175"/>
          <p14:tracePt t="46796" x="8194675" y="5000625"/>
          <p14:tracePt t="46814" x="8197850" y="5064125"/>
          <p14:tracePt t="46830" x="8210550" y="5102225"/>
          <p14:tracePt t="46846" x="8223250" y="5146675"/>
          <p14:tracePt t="46864" x="8258175" y="5213350"/>
          <p14:tracePt t="46879" x="8283575" y="5267325"/>
          <p14:tracePt t="46896" x="8305800" y="5314950"/>
          <p14:tracePt t="46913" x="8337550" y="5381625"/>
          <p14:tracePt t="46929" x="8350250" y="5419725"/>
          <p14:tracePt t="46946" x="8350250" y="5438775"/>
          <p14:tracePt t="46963" x="8350250" y="5483225"/>
          <p14:tracePt t="47393" x="8340725" y="5511800"/>
          <p14:tracePt t="47401" x="8324850" y="5540375"/>
          <p14:tracePt t="47413" x="8296275" y="5607050"/>
          <p14:tracePt t="47429" x="8245475" y="5695950"/>
          <p14:tracePt t="47446" x="8194675" y="5819775"/>
          <p14:tracePt t="47479" x="8089900" y="6038850"/>
          <p14:tracePt t="47513" x="7956550" y="6270625"/>
          <p14:tracePt t="47531" x="7899400" y="6343650"/>
          <p14:tracePt t="47547" x="7867650" y="6391275"/>
          <p14:tracePt t="47562" x="7829550" y="6448425"/>
          <p14:tracePt t="47579" x="7797800" y="6473825"/>
          <p14:tracePt t="47596" x="7772400" y="6496050"/>
          <p14:tracePt t="47613" x="7727950" y="6540500"/>
          <p14:tracePt t="47629" x="7696200" y="6572250"/>
          <p14:tracePt t="47646" x="7648575" y="6594475"/>
          <p14:tracePt t="47662" x="7578725" y="6613525"/>
          <p14:tracePt t="47679" x="7531100" y="6626225"/>
          <p14:tracePt t="47696" x="7477125" y="6645275"/>
          <p14:tracePt t="47713" x="7391400" y="6645275"/>
          <p14:tracePt t="47729" x="7334250" y="6645275"/>
          <p14:tracePt t="47746" x="7270750" y="6642100"/>
          <p14:tracePt t="47763" x="7207250" y="6616700"/>
          <p14:tracePt t="47780" x="7169150" y="6604000"/>
          <p14:tracePt t="47797" x="7131050" y="6597650"/>
          <p14:tracePt t="47813" x="7083425" y="6591300"/>
          <p14:tracePt t="47830" x="7045325" y="6591300"/>
          <p14:tracePt t="47846" x="7007225" y="6578600"/>
          <p14:tracePt t="47862" x="6943725" y="6559550"/>
          <p14:tracePt t="47879" x="6908800" y="6546850"/>
          <p14:tracePt t="47896" x="6877050" y="6534150"/>
          <p14:tracePt t="47913" x="6835775" y="6534150"/>
          <p14:tracePt t="47930" x="6826250" y="6534150"/>
          <p14:tracePt t="47946" x="6816725" y="6534150"/>
          <p14:tracePt t="47963" x="6807200" y="6534150"/>
          <p14:tracePt t="47996" x="6807200" y="6530975"/>
          <p14:tracePt t="48012" x="6807200" y="6524625"/>
          <p14:tracePt t="48029" x="6807200" y="6511925"/>
          <p14:tracePt t="48046" x="6807200" y="6505575"/>
          <p14:tracePt t="48063" x="6807200" y="6502400"/>
          <p14:tracePt t="48080" x="6813550" y="6496050"/>
          <p14:tracePt t="48096" x="6829425" y="6486525"/>
          <p14:tracePt t="48113" x="6858000" y="6486525"/>
          <p14:tracePt t="48129" x="6867525" y="6486525"/>
          <p14:tracePt t="48146" x="6877050" y="6486525"/>
          <p14:tracePt t="48214" x="6877050" y="6480175"/>
          <p14:tracePt t="48227" x="6873875" y="6480175"/>
          <p14:tracePt t="48234" x="6870700" y="6480175"/>
          <p14:tracePt t="48246" x="6864350" y="6480175"/>
          <p14:tracePt t="48262" x="6851650" y="6480175"/>
          <p14:tracePt t="48279" x="6829425" y="6480175"/>
          <p14:tracePt t="48296" x="6807200" y="6480175"/>
          <p14:tracePt t="48312" x="6788150" y="6480175"/>
          <p14:tracePt t="48330" x="6778625" y="6480175"/>
          <p14:tracePt t="48348" x="6762750" y="6492875"/>
          <p14:tracePt t="48363" x="6762750" y="6502400"/>
          <p14:tracePt t="48380" x="6778625" y="6530975"/>
          <p14:tracePt t="48384" x="6816725" y="6562725"/>
          <p14:tracePt t="48396" x="6867525" y="6613525"/>
          <p14:tracePt t="48412" x="7134225" y="6784975"/>
          <p14:tracePt t="48429" x="7340600" y="6854825"/>
          <p14:tracePt t="48447" x="7639050" y="6854825"/>
          <p14:tracePt t="48462" x="7794625" y="6854825"/>
          <p14:tracePt t="48479" x="7918450" y="6854825"/>
          <p14:tracePt t="48496" x="8045450" y="6854825"/>
          <p14:tracePt t="48512" x="8099425" y="6854825"/>
          <p14:tracePt t="48529" x="8143875" y="6854825"/>
          <p14:tracePt t="48546" x="8204200" y="6854825"/>
          <p14:tracePt t="48562" x="8334375" y="6851650"/>
          <p14:tracePt t="48579" x="8416925" y="6842125"/>
          <p14:tracePt t="48597" x="8518525" y="6823075"/>
          <p14:tracePt t="48613" x="8562975" y="6810375"/>
          <p14:tracePt t="48629" x="8585200" y="6791325"/>
          <p14:tracePt t="48646" x="8629650" y="6772275"/>
          <p14:tracePt t="48663" x="8645525" y="6756400"/>
          <p14:tracePt t="48679" x="8674100" y="6727825"/>
          <p14:tracePt t="48697" x="8712200" y="6689725"/>
          <p14:tracePt t="48712" x="8737600" y="6664325"/>
          <p14:tracePt t="48729" x="8766175" y="6651625"/>
          <p14:tracePt t="48747" x="8782050" y="6638925"/>
          <p14:tracePt t="48763" x="8791575" y="6623050"/>
          <p14:tracePt t="48779" x="8801100" y="6613525"/>
          <p14:tracePt t="48796" x="8801100" y="6597650"/>
          <p14:tracePt t="48813" x="8807450" y="6594475"/>
          <p14:tracePt t="48829" x="8823325" y="6581775"/>
          <p14:tracePt t="48847" x="8836025" y="6562725"/>
          <p14:tracePt t="48862" x="8845550" y="6556375"/>
          <p14:tracePt t="48879" x="8858250" y="6556375"/>
          <p14:tracePt t="48897" x="8877300" y="6553200"/>
          <p14:tracePt t="48913" x="8886825" y="6546850"/>
          <p14:tracePt t="48930" x="8896350" y="6546850"/>
          <p14:tracePt t="48946" x="8915400" y="6546850"/>
          <p14:tracePt t="48962" x="8928100" y="6546850"/>
          <p14:tracePt t="48979" x="8931275" y="6546850"/>
          <p14:tracePt t="49013" x="8931275" y="6543675"/>
          <p14:tracePt t="49029" x="8931275" y="6534150"/>
          <p14:tracePt t="49047" x="8880475" y="6496050"/>
          <p14:tracePt t="49063" x="8785225" y="6445250"/>
          <p14:tracePt t="49080" x="8639175" y="6400800"/>
          <p14:tracePt t="49096" x="8480425" y="6350000"/>
          <p14:tracePt t="49112" x="8331200" y="6324600"/>
          <p14:tracePt t="49129" x="8188325" y="6308725"/>
          <p14:tracePt t="49146" x="8004175" y="6299200"/>
          <p14:tracePt t="49163" x="7877175" y="6299200"/>
          <p14:tracePt t="49179" x="7785100" y="6299200"/>
          <p14:tracePt t="49197" x="7686675" y="6299200"/>
          <p14:tracePt t="49213" x="7635875" y="6299200"/>
          <p14:tracePt t="49229" x="7591425" y="6299200"/>
          <p14:tracePt t="49246" x="7534275" y="6299200"/>
          <p14:tracePt t="49262" x="7499350" y="6299200"/>
          <p14:tracePt t="49280" x="7454900" y="6302375"/>
          <p14:tracePt t="49297" x="7391400" y="6315075"/>
          <p14:tracePt t="49313" x="7353300" y="6327775"/>
          <p14:tracePt t="49329" x="7321550" y="6340475"/>
          <p14:tracePt t="49346" x="7280275" y="6362700"/>
          <p14:tracePt t="49363" x="7258050" y="6375400"/>
          <p14:tracePt t="49379" x="7219950" y="6388100"/>
          <p14:tracePt t="49396" x="7169150" y="6413500"/>
          <p14:tracePt t="49413" x="7143750" y="6426200"/>
          <p14:tracePt t="49430" x="7121525" y="6435725"/>
          <p14:tracePt t="49446" x="7092950" y="6451600"/>
          <p14:tracePt t="49463" x="7083425" y="6467475"/>
          <p14:tracePt t="49479" x="7073900" y="6477000"/>
          <p14:tracePt t="49496" x="7067550" y="6492875"/>
          <p14:tracePt t="49512" x="7067550" y="6502400"/>
          <p14:tracePt t="49528" x="7067550" y="6518275"/>
          <p14:tracePt t="49545" x="7067550" y="6537325"/>
          <p14:tracePt t="49562" x="7067550" y="6559550"/>
          <p14:tracePt t="49580" x="7067550" y="6588125"/>
          <p14:tracePt t="49596" x="7067550" y="6613525"/>
          <p14:tracePt t="49613" x="7067550" y="6635750"/>
          <p14:tracePt t="49630" x="7070725" y="6651625"/>
          <p14:tracePt t="49646" x="7080250" y="6680200"/>
          <p14:tracePt t="49662" x="7080250" y="6689725"/>
          <p14:tracePt t="49679" x="7080250" y="6699250"/>
          <p14:tracePt t="49696" x="7086600" y="6711950"/>
          <p14:tracePt t="49712" x="7089775" y="6727825"/>
          <p14:tracePt t="49728" x="7099300" y="6737350"/>
          <p14:tracePt t="49746" x="7121525" y="6753225"/>
          <p14:tracePt t="49762" x="7131050" y="6762750"/>
          <p14:tracePt t="49778" x="7140575" y="6778625"/>
          <p14:tracePt t="49795" x="7150100" y="6794500"/>
          <p14:tracePt t="49813" x="7156450" y="6794500"/>
          <p14:tracePt t="49845" x="7169150" y="6794500"/>
          <p14:tracePt t="49862" x="7181850" y="6794500"/>
          <p14:tracePt t="49879" x="7194550" y="6794500"/>
          <p14:tracePt t="49896" x="7235825" y="6794500"/>
          <p14:tracePt t="49913" x="7251700" y="6797675"/>
          <p14:tracePt t="49929" x="7261225" y="6797675"/>
          <p14:tracePt t="49931" x="7273925" y="6797675"/>
          <p14:tracePt t="49945" x="7277100" y="6797675"/>
          <p14:tracePt t="49989" x="7283450" y="6797675"/>
          <p14:tracePt t="49996" x="7286625" y="6797675"/>
          <p14:tracePt t="50013" x="7292975" y="6804025"/>
          <p14:tracePt t="50029" x="7302500" y="6804025"/>
          <p14:tracePt t="50046" x="7312025" y="6807200"/>
          <p14:tracePt t="50062" x="7321550" y="6807200"/>
          <p14:tracePt t="50096" x="7331075" y="6807200"/>
          <p14:tracePt t="50113" x="7340600" y="6807200"/>
          <p14:tracePt t="50129" x="7350125" y="6807200"/>
          <p14:tracePt t="50146" x="7391400" y="6813550"/>
          <p14:tracePt t="50163" x="7413625" y="6813550"/>
          <p14:tracePt t="50179" x="7429500" y="6819900"/>
          <p14:tracePt t="50196" x="7442200" y="6819900"/>
          <p14:tracePt t="50212" x="7451725" y="6819900"/>
          <p14:tracePt t="50228" x="7464425" y="6819900"/>
          <p14:tracePt t="50246" x="7489825" y="6819900"/>
          <p14:tracePt t="50263" x="7518400" y="6832600"/>
          <p14:tracePt t="50280" x="7616825" y="6838950"/>
          <p14:tracePt t="50296" x="7651750" y="6838950"/>
          <p14:tracePt t="50313" x="7673975" y="6845300"/>
          <p14:tracePt t="50330" x="7689850" y="6845300"/>
          <p14:tracePt t="50346" x="7693025" y="6845300"/>
          <p14:tracePt t="50380" x="7708900" y="6848475"/>
          <p14:tracePt t="50396" x="7724775" y="6854825"/>
          <p14:tracePt t="50413" x="7734300" y="6854825"/>
          <p14:tracePt t="50430" x="7759700" y="6854825"/>
          <p14:tracePt t="50446" x="7785100" y="6854825"/>
          <p14:tracePt t="50463" x="7794625" y="6854825"/>
          <p14:tracePt t="50479" x="7807325" y="6854825"/>
          <p14:tracePt t="50496" x="7816850" y="6854825"/>
          <p14:tracePt t="50512" x="7832725" y="6854825"/>
          <p14:tracePt t="50530" x="7848600" y="6854825"/>
          <p14:tracePt t="50546" x="7864475" y="6854825"/>
          <p14:tracePt t="50562" x="7893050" y="6854825"/>
          <p14:tracePt t="50579" x="7912100" y="6854825"/>
          <p14:tracePt t="50596" x="7921625" y="6854825"/>
          <p14:tracePt t="50612" x="7937500" y="6854825"/>
          <p14:tracePt t="50629" x="7947025" y="6854825"/>
          <p14:tracePt t="50752" x="7940675" y="6854825"/>
          <p14:tracePt t="50759" x="7937500" y="6854825"/>
          <p14:tracePt t="50766" x="7924800" y="6854825"/>
          <p14:tracePt t="50780" x="7912100" y="6854825"/>
          <p14:tracePt t="50796" x="7896225" y="6854825"/>
          <p14:tracePt t="50813" x="7867650" y="6854825"/>
          <p14:tracePt t="50830" x="7845425" y="6854825"/>
          <p14:tracePt t="50846" x="7816850" y="6854825"/>
          <p14:tracePt t="50863" x="7794625" y="6854825"/>
          <p14:tracePt t="50879" x="7699375" y="6854825"/>
          <p14:tracePt t="50895" x="7629525" y="6854825"/>
          <p14:tracePt t="50912" x="7575550" y="6854825"/>
          <p14:tracePt t="50929" x="7527925" y="6854825"/>
          <p14:tracePt t="50946" x="7505700" y="6854825"/>
          <p14:tracePt t="50962" x="7489825" y="6854825"/>
          <p14:tracePt t="50979" x="7473950" y="6854825"/>
          <p14:tracePt t="50996" x="7464425" y="6854825"/>
          <p14:tracePt t="51012" x="7454900" y="6854825"/>
          <p14:tracePt t="51280" x="7454900" y="6848475"/>
          <p14:tracePt t="51315" x="7445375" y="6848475"/>
          <p14:tracePt t="51322" x="7442200" y="6848475"/>
          <p14:tracePt t="51329" x="7435850" y="6848475"/>
          <p14:tracePt t="51345" x="7429500" y="6848475"/>
          <p14:tracePt t="51363" x="7426325" y="6848475"/>
          <p14:tracePt t="51379" x="7419975" y="6848475"/>
          <p14:tracePt t="51401" x="7416800" y="6848475"/>
          <p14:tracePt t="51421" x="7410450" y="6848475"/>
          <p14:tracePt t="51436" x="7407275" y="6848475"/>
          <p14:tracePt t="51450" x="7400925" y="6848475"/>
          <p14:tracePt t="51464" x="7391400" y="6848475"/>
          <p14:tracePt t="51701" x="7394575" y="6848475"/>
          <p14:tracePt t="51708" x="7397750" y="6848475"/>
          <p14:tracePt t="51715" x="7404100" y="6848475"/>
          <p14:tracePt t="51729" x="7413625" y="6848475"/>
          <p14:tracePt t="51746" x="7442200" y="6848475"/>
          <p14:tracePt t="51764" x="7477125" y="6838950"/>
          <p14:tracePt t="51779" x="7486650" y="6838950"/>
          <p14:tracePt t="51796" x="7499350" y="6838950"/>
          <p14:tracePt t="51814" x="7505700" y="6838950"/>
          <p14:tracePt t="51857" x="7505700" y="6826250"/>
          <p14:tracePt t="51915" x="7502525" y="6826250"/>
          <p14:tracePt t="51922" x="7499350" y="6826250"/>
          <p14:tracePt t="51929" x="7489825" y="6826250"/>
          <p14:tracePt t="51945" x="7480300" y="6826250"/>
          <p14:tracePt t="51964" x="7464425" y="6826250"/>
          <p14:tracePt t="51979" x="7432675" y="6826250"/>
          <p14:tracePt t="51995" x="7419975" y="6826250"/>
          <p14:tracePt t="52012" x="7410450" y="6826250"/>
          <p14:tracePt t="52028" x="7397750" y="6826250"/>
          <p14:tracePt t="52045" x="7375525" y="6826250"/>
          <p14:tracePt t="52063" x="7343775" y="6826250"/>
          <p14:tracePt t="52079" x="7315200" y="6826250"/>
          <p14:tracePt t="52095" x="7299325" y="6826250"/>
          <p14:tracePt t="52113" x="7283450" y="6826250"/>
          <p14:tracePt t="52129" x="7267575" y="6826250"/>
          <p14:tracePt t="52145" x="7258050" y="6826250"/>
          <p14:tracePt t="52163" x="7251700" y="6826250"/>
          <p14:tracePt t="52542" x="7261225" y="6826250"/>
          <p14:tracePt t="52549" x="7270750" y="6826250"/>
          <p14:tracePt t="52562" x="7280275" y="6826250"/>
          <p14:tracePt t="52595" x="7305675" y="6826250"/>
          <p14:tracePt t="52629" x="7346950" y="6826250"/>
          <p14:tracePt t="52646" x="7378700" y="6819900"/>
          <p14:tracePt t="52663" x="7416800" y="6819900"/>
          <p14:tracePt t="52679" x="7429500" y="6819900"/>
          <p14:tracePt t="52695" x="7439025" y="6819900"/>
          <p14:tracePt t="52712" x="7451725" y="6819900"/>
          <p14:tracePt t="52920" x="7458075" y="6816725"/>
          <p14:tracePt t="52928" x="7461250" y="6816725"/>
          <p14:tracePt t="52935" x="7467600" y="6810375"/>
          <p14:tracePt t="52946" x="7470775" y="6807200"/>
          <p14:tracePt t="52962" x="7499350" y="6791325"/>
          <p14:tracePt t="52979" x="7521575" y="6778625"/>
          <p14:tracePt t="52995" x="7569200" y="6765925"/>
          <p14:tracePt t="53012" x="7610475" y="6746875"/>
          <p14:tracePt t="53029" x="7632700" y="6734175"/>
          <p14:tracePt t="53046" x="7648575" y="6727825"/>
          <p14:tracePt t="53063" x="7670800" y="6718300"/>
          <p14:tracePt t="53079" x="7686675" y="6715125"/>
          <p14:tracePt t="53096" x="7696200" y="6715125"/>
          <p14:tracePt t="53112" x="7727950" y="6715125"/>
          <p14:tracePt t="53129" x="7737475" y="6715125"/>
          <p14:tracePt t="53146" x="7747000" y="6715125"/>
          <p14:tracePt t="53162" x="7762875" y="6708775"/>
          <p14:tracePt t="53178" x="7775575" y="6708775"/>
          <p14:tracePt t="53212" x="7788275" y="6708775"/>
          <p14:tracePt t="53229" x="7797800" y="6708775"/>
          <p14:tracePt t="53245" x="7807325" y="6708775"/>
          <p14:tracePt t="53262" x="7826375" y="6708775"/>
          <p14:tracePt t="53279" x="7835900" y="6708775"/>
          <p14:tracePt t="53296" x="7845425" y="6708775"/>
          <p14:tracePt t="53312" x="7861300" y="6708775"/>
          <p14:tracePt t="53348" x="7870825" y="6708775"/>
          <p14:tracePt t="53362" x="7880350" y="6708775"/>
          <p14:tracePt t="53379" x="7889875" y="6708775"/>
          <p14:tracePt t="53396" x="7899400" y="6708775"/>
          <p14:tracePt t="53412" x="7915275" y="6715125"/>
          <p14:tracePt t="53429" x="7924800" y="6715125"/>
          <p14:tracePt t="53446" x="7927975" y="6721475"/>
          <p14:tracePt t="53463" x="7940675" y="6721475"/>
          <p14:tracePt t="53479" x="7950200" y="6721475"/>
          <p14:tracePt t="53496" x="7962900" y="6721475"/>
          <p14:tracePt t="53499" x="7969250" y="6721475"/>
          <p14:tracePt t="54325" x="7991475" y="6731000"/>
          <p14:tracePt t="54332" x="8042275" y="6750050"/>
          <p14:tracePt t="54345" x="8086725" y="6762750"/>
          <p14:tracePt t="54362" x="8140700" y="6775450"/>
          <p14:tracePt t="54378" x="8216900" y="6797675"/>
          <p14:tracePt t="54396" x="8366125" y="6797675"/>
          <p14:tracePt t="54429" x="8597900" y="6797675"/>
          <p14:tracePt t="54462" x="8820150" y="6797675"/>
          <p14:tracePt t="54479" x="8870950" y="6797675"/>
          <p14:tracePt t="54496" x="8956675" y="6797675"/>
          <p14:tracePt t="54511" x="9032875" y="6778625"/>
          <p14:tracePt t="54528" x="9105900" y="6762750"/>
          <p14:tracePt t="54889" x="9128125" y="6696075"/>
          <p14:tracePt t="54896" x="9118600" y="6696075"/>
          <p14:tracePt t="54912" x="9096375" y="6696075"/>
          <p14:tracePt t="54928" x="9067800" y="6696075"/>
          <p14:tracePt t="54945" x="9032875" y="6696075"/>
          <p14:tracePt t="54962" x="8997950" y="6696075"/>
          <p14:tracePt t="54978" x="8953500" y="6696075"/>
          <p14:tracePt t="55012" x="8855075" y="6696075"/>
          <p14:tracePt t="55045" x="8791575" y="6696075"/>
          <p14:tracePt t="55062" x="8763000" y="6696075"/>
          <p14:tracePt t="55079" x="8740775" y="6696075"/>
          <p14:tracePt t="55095" x="8677275" y="6677025"/>
          <p14:tracePt t="55112" x="8607425" y="6638925"/>
          <p14:tracePt t="55129" x="8543925" y="6616700"/>
          <p14:tracePt t="55146" x="8477250" y="6591300"/>
          <p14:tracePt t="55162" x="8455025" y="6578600"/>
          <p14:tracePt t="55178" x="8423275" y="6569075"/>
          <p14:tracePt t="55195" x="8407400" y="6556375"/>
          <p14:tracePt t="55212" x="8397875" y="6553200"/>
          <p14:tracePt t="55228" x="8388350" y="6546850"/>
          <p14:tracePt t="55245" x="8356600" y="6530975"/>
          <p14:tracePt t="55263" x="8331200" y="6524625"/>
          <p14:tracePt t="55279" x="8308975" y="6524625"/>
          <p14:tracePt t="55296" x="8293100" y="6524625"/>
          <p14:tracePt t="55312" x="8283575" y="6524625"/>
          <p14:tracePt t="55329" x="8270875" y="6524625"/>
          <p14:tracePt t="55345" x="8255000" y="6524625"/>
          <p14:tracePt t="55362" x="8245475" y="6524625"/>
          <p14:tracePt t="55378" x="8235950" y="6524625"/>
          <p14:tracePt t="55395" x="8220075" y="6524625"/>
          <p14:tracePt t="55411" x="8210550" y="6524625"/>
          <p14:tracePt t="55429" x="8201025" y="6524625"/>
          <p14:tracePt t="56200" x="8194675" y="6502400"/>
          <p14:tracePt t="56207" x="8194675" y="6477000"/>
          <p14:tracePt t="56214" x="8188325" y="6438900"/>
          <p14:tracePt t="56228" x="8188325" y="6388100"/>
          <p14:tracePt t="56245" x="8188325" y="6353175"/>
          <p14:tracePt t="56261" x="8188325" y="6324600"/>
          <p14:tracePt t="56278" x="8188325" y="6302375"/>
          <p14:tracePt t="56311" x="8188325" y="6264275"/>
          <p14:tracePt t="56345" x="8188325" y="6181725"/>
          <p14:tracePt t="56362" x="8175625" y="6118225"/>
          <p14:tracePt t="56378" x="8153400" y="6045200"/>
          <p14:tracePt t="56394" x="8134350" y="6007100"/>
          <p14:tracePt t="56412" x="8124825" y="5981700"/>
          <p14:tracePt t="56428" x="8108950" y="5969000"/>
          <p14:tracePt t="56444" x="8099425" y="5953125"/>
          <p14:tracePt t="56462" x="8077200" y="5937250"/>
          <p14:tracePt t="56478" x="8032750" y="5899150"/>
          <p14:tracePt t="56494" x="7978775" y="5870575"/>
          <p14:tracePt t="56511" x="7918450" y="5842000"/>
          <p14:tracePt t="56529" x="7842250" y="5794375"/>
          <p14:tracePt t="56545" x="7794625" y="5759450"/>
          <p14:tracePt t="56561" x="7756525" y="5740400"/>
          <p14:tracePt t="56578" x="7702550" y="5721350"/>
          <p14:tracePt t="56595" x="7654925" y="5708650"/>
          <p14:tracePt t="56611" x="7610475" y="5689600"/>
          <p14:tracePt t="56628" x="7546975" y="5670550"/>
          <p14:tracePt t="56644" x="7508875" y="5657850"/>
          <p14:tracePt t="56661" x="7470775" y="5645150"/>
          <p14:tracePt t="56678" x="7429500" y="5632450"/>
          <p14:tracePt t="56695" x="7407275" y="5632450"/>
          <p14:tracePt t="56711" x="7385050" y="5632450"/>
          <p14:tracePt t="56728" x="7337425" y="5632450"/>
          <p14:tracePt t="56745" x="7296150" y="5632450"/>
          <p14:tracePt t="56761" x="7264400" y="5632450"/>
          <p14:tracePt t="56778" x="7226300" y="5632450"/>
          <p14:tracePt t="56795" x="7194550" y="5632450"/>
          <p14:tracePt t="56811" x="7175500" y="5632450"/>
          <p14:tracePt t="56828" x="7134225" y="5632450"/>
          <p14:tracePt t="56844" x="7112000" y="5632450"/>
          <p14:tracePt t="56861" x="7089775" y="5632450"/>
          <p14:tracePt t="56878" x="7067550" y="5632450"/>
          <p14:tracePt t="56894" x="7054850" y="5632450"/>
          <p14:tracePt t="56911" x="7045325" y="5632450"/>
          <p14:tracePt t="56928" x="7023100" y="5632450"/>
          <p14:tracePt t="56944" x="7013575" y="5641975"/>
          <p14:tracePt t="56961" x="7004050" y="5645150"/>
          <p14:tracePt t="56978" x="6988175" y="5654675"/>
          <p14:tracePt t="56994" x="6972300" y="5664200"/>
          <p14:tracePt t="57011" x="6962775" y="5673725"/>
          <p14:tracePt t="57028" x="6953250" y="5689600"/>
          <p14:tracePt t="57442" x="6962775" y="5673725"/>
          <p14:tracePt t="57449" x="6975475" y="5654675"/>
          <p14:tracePt t="57461" x="6981825" y="5645150"/>
          <p14:tracePt t="57478" x="7026275" y="5600700"/>
          <p14:tracePt t="57495" x="7051675" y="5559425"/>
          <p14:tracePt t="57512" x="7083425" y="5527675"/>
          <p14:tracePt t="57529" x="7140575" y="5441950"/>
          <p14:tracePt t="57562" x="7254875" y="5280025"/>
          <p14:tracePt t="57595" x="7353300" y="5029200"/>
          <p14:tracePt t="57612" x="7404100" y="4860925"/>
          <p14:tracePt t="57628" x="7419975" y="4775200"/>
          <p14:tracePt t="57645" x="7429500" y="4692650"/>
          <p14:tracePt t="57662" x="7429500" y="4508500"/>
          <p14:tracePt t="57678" x="7416800" y="4410075"/>
          <p14:tracePt t="57695" x="7394575" y="4346575"/>
          <p14:tracePt t="57712" x="7356475" y="4251325"/>
          <p14:tracePt t="57728" x="7334250" y="4187825"/>
          <p14:tracePt t="57744" x="7315200" y="4111625"/>
          <p14:tracePt t="57762" x="7292975" y="4019550"/>
          <p14:tracePt t="57778" x="7280275" y="3965575"/>
          <p14:tracePt t="57794" x="7280275" y="3914775"/>
          <p14:tracePt t="57812" x="7280275" y="3775075"/>
          <p14:tracePt t="57828" x="7280275" y="3683000"/>
          <p14:tracePt t="57845" x="7280275" y="3622675"/>
          <p14:tracePt t="57863" x="7280275" y="3536950"/>
          <p14:tracePt t="57879" x="7280275" y="3467100"/>
          <p14:tracePt t="57896" x="7280275" y="3397250"/>
          <p14:tracePt t="57912" x="7296150" y="3314700"/>
          <p14:tracePt t="57929" x="7308850" y="3276600"/>
          <p14:tracePt t="57945" x="7327900" y="3254375"/>
          <p14:tracePt t="57962" x="7334250" y="3213100"/>
          <p14:tracePt t="57979" x="7334250" y="3175000"/>
          <p14:tracePt t="57995" x="7334250" y="3130550"/>
          <p14:tracePt t="58012" x="7334250" y="3060700"/>
          <p14:tracePt t="58028" x="7334250" y="3009900"/>
          <p14:tracePt t="58044" x="7334250" y="2981325"/>
          <p14:tracePt t="58062" x="7334250" y="2959100"/>
          <p14:tracePt t="58078" x="7331075" y="2949575"/>
          <p14:tracePt t="58095" x="7331075" y="2943225"/>
          <p14:tracePt t="58112" x="7321550" y="2943225"/>
          <p14:tracePt t="58128" x="7315200" y="2943225"/>
          <p14:tracePt t="58145" x="7305675" y="2943225"/>
          <p14:tracePt t="58162" x="7292975" y="2943225"/>
          <p14:tracePt t="58179" x="7283450" y="2952750"/>
          <p14:tracePt t="58195" x="7270750" y="2962275"/>
          <p14:tracePt t="58212" x="7270750" y="2994025"/>
          <p14:tracePt t="58229" x="7270750" y="3022600"/>
          <p14:tracePt t="58245" x="7270750" y="3067050"/>
          <p14:tracePt t="58261" x="7270750" y="3146425"/>
          <p14:tracePt t="58278" x="7270750" y="3216275"/>
          <p14:tracePt t="58295" x="7270750" y="3286125"/>
          <p14:tracePt t="58311" x="7264400" y="3365500"/>
          <p14:tracePt t="58328" x="7251700" y="3409950"/>
          <p14:tracePt t="58345" x="7239000" y="3454400"/>
          <p14:tracePt t="58361" x="7232650" y="3517900"/>
          <p14:tracePt t="58378" x="7226300" y="3556000"/>
          <p14:tracePt t="58395" x="7226300" y="3600450"/>
          <p14:tracePt t="58411" x="7219950" y="3648075"/>
          <p14:tracePt t="58428" x="7207250" y="3676650"/>
          <p14:tracePt t="58445" x="7194550" y="3708400"/>
          <p14:tracePt t="58462" x="7188200" y="3743325"/>
          <p14:tracePt t="58478" x="7178675" y="3771900"/>
          <p14:tracePt t="58495" x="7172325" y="3803650"/>
          <p14:tracePt t="58512" x="7159625" y="3867150"/>
          <p14:tracePt t="58528" x="7140575" y="3911600"/>
          <p14:tracePt t="58544" x="7124700" y="3965575"/>
          <p14:tracePt t="58561" x="7105650" y="4044950"/>
          <p14:tracePt t="58578" x="7092950" y="4098925"/>
          <p14:tracePt t="58595" x="7070725" y="4152900"/>
          <p14:tracePt t="58611" x="7064375" y="4241800"/>
          <p14:tracePt t="58629" x="7058025" y="4292600"/>
          <p14:tracePt t="58645" x="7058025" y="4352925"/>
          <p14:tracePt t="58662" x="7058025" y="4422775"/>
          <p14:tracePt t="58679" x="7058025" y="4483100"/>
          <p14:tracePt t="58695" x="7058025" y="4518025"/>
          <p14:tracePt t="58712" x="7061200" y="4591050"/>
          <p14:tracePt t="58728" x="7067550" y="4635500"/>
          <p14:tracePt t="58745" x="7086600" y="4673600"/>
          <p14:tracePt t="58762" x="7086600" y="4705350"/>
          <p14:tracePt t="58778" x="7086600" y="4733925"/>
          <p14:tracePt t="58795" x="7086600" y="4743450"/>
          <p14:tracePt t="58811" x="7096125" y="4759325"/>
          <p14:tracePt t="58828" x="7108825" y="4775200"/>
          <p14:tracePt t="58846" x="7108825" y="4784725"/>
          <p14:tracePt t="58862" x="7112000" y="4800600"/>
          <p14:tracePt t="58896" x="7118350" y="4800600"/>
          <p14:tracePt t="58912" x="7121525" y="4794250"/>
          <p14:tracePt t="58928" x="7140575" y="4762500"/>
          <p14:tracePt t="58945" x="7153275" y="4718050"/>
          <p14:tracePt t="58961" x="7172325" y="4616450"/>
          <p14:tracePt t="58978" x="7172325" y="4556125"/>
          <p14:tracePt t="58995" x="7172325" y="4464050"/>
          <p14:tracePt t="59012" x="7172325" y="4292600"/>
          <p14:tracePt t="59028" x="7172325" y="4197350"/>
          <p14:tracePt t="59046" x="7172325" y="4025900"/>
          <p14:tracePt t="59062" x="7172325" y="3898900"/>
          <p14:tracePt t="59078" x="7172325" y="3794125"/>
          <p14:tracePt t="59094" x="7172325" y="3721100"/>
          <p14:tracePt t="59112" x="7172325" y="3584575"/>
          <p14:tracePt t="59128" x="7172325" y="3505200"/>
          <p14:tracePt t="59146" x="7172325" y="3397250"/>
          <p14:tracePt t="59162" x="7181850" y="3336925"/>
          <p14:tracePt t="59178" x="7194550" y="3260725"/>
          <p14:tracePt t="59196" x="7219950" y="3105150"/>
          <p14:tracePt t="59212" x="7219950" y="3025775"/>
          <p14:tracePt t="59228" x="7219950" y="2962275"/>
          <p14:tracePt t="59245" x="7219950" y="2879725"/>
          <p14:tracePt t="59261" x="7219950" y="2835275"/>
          <p14:tracePt t="59278" x="7232650" y="2790825"/>
          <p14:tracePt t="59296" x="7239000" y="2733675"/>
          <p14:tracePt t="59312" x="7251700" y="2711450"/>
          <p14:tracePt t="59328" x="7251700" y="2689225"/>
          <p14:tracePt t="59346" x="7251700" y="2641600"/>
          <p14:tracePt t="59361" x="7251700" y="2613025"/>
          <p14:tracePt t="59378" x="7251700" y="2600325"/>
          <p14:tracePt t="59395" x="7251700" y="2574925"/>
          <p14:tracePt t="59412" x="7251700" y="2555875"/>
          <p14:tracePt t="59429" x="7251700" y="2540000"/>
          <p14:tracePt t="59445" x="7251700" y="2511425"/>
          <p14:tracePt t="59462" x="7251700" y="2498725"/>
          <p14:tracePt t="59479" x="7251700" y="2489200"/>
          <p14:tracePt t="59496" x="7251700" y="2473325"/>
          <p14:tracePt t="59511" x="7251700" y="2463800"/>
          <p14:tracePt t="59596" x="7251700" y="2470150"/>
          <p14:tracePt t="59603" x="7251700" y="2476500"/>
          <p14:tracePt t="59611" x="7251700" y="2479675"/>
          <p14:tracePt t="59628" x="7251700" y="2489200"/>
          <p14:tracePt t="59645" x="7251700" y="2530475"/>
          <p14:tracePt t="59661" x="7251700" y="2552700"/>
          <p14:tracePt t="59678" x="7258050" y="2597150"/>
          <p14:tracePt t="59695" x="7264400" y="2657475"/>
          <p14:tracePt t="59712" x="7277100" y="2682875"/>
          <p14:tracePt t="59729" x="7277100" y="2711450"/>
          <p14:tracePt t="59745" x="7277100" y="2743200"/>
          <p14:tracePt t="59762" x="7277100" y="2774950"/>
          <p14:tracePt t="59778" x="7277100" y="2790825"/>
          <p14:tracePt t="59795" x="7277100" y="2828925"/>
          <p14:tracePt t="59811" x="7277100" y="2851150"/>
          <p14:tracePt t="59828" x="7277100" y="2879725"/>
          <p14:tracePt t="59845" x="7277100" y="2914650"/>
          <p14:tracePt t="59862" x="7277100" y="2943225"/>
          <p14:tracePt t="59878" x="7277100" y="2959100"/>
          <p14:tracePt t="59895" x="7277100" y="2984500"/>
          <p14:tracePt t="59912" x="7277100" y="3006725"/>
          <p14:tracePt t="59928" x="7277100" y="3022600"/>
          <p14:tracePt t="59945" x="7277100" y="3054350"/>
          <p14:tracePt t="59961" x="7277100" y="3070225"/>
          <p14:tracePt t="59979" x="7277100" y="3086100"/>
          <p14:tracePt t="59995" x="7277100" y="3117850"/>
          <p14:tracePt t="60012" x="7267575" y="3140075"/>
          <p14:tracePt t="60029" x="7267575" y="3162300"/>
          <p14:tracePt t="60045" x="7267575" y="3190875"/>
          <p14:tracePt t="60061" x="7267575" y="3203575"/>
          <p14:tracePt t="60078" x="7267575" y="3213100"/>
          <p14:tracePt t="60094" x="7267575" y="3228975"/>
          <p14:tracePt t="60111" x="7267575" y="3238500"/>
          <p14:tracePt t="60128" x="7267575" y="3254375"/>
          <p14:tracePt t="60145" x="7267575" y="3270250"/>
          <p14:tracePt t="60162" x="7267575" y="3279775"/>
          <p14:tracePt t="60178" x="7267575" y="3282950"/>
          <p14:tracePt t="60195" x="7264400" y="3292475"/>
          <p14:tracePt t="60212" x="7264400" y="3298825"/>
          <p14:tracePt t="60228" x="7258050" y="3314700"/>
          <p14:tracePt t="60245" x="7258050" y="3324225"/>
          <p14:tracePt t="60261" x="7254875" y="3333750"/>
          <p14:tracePt t="60277" x="7254875" y="3343275"/>
          <p14:tracePt t="60295" x="7248525" y="3362325"/>
          <p14:tracePt t="60311" x="7248525" y="3371850"/>
          <p14:tracePt t="60328" x="7248525" y="3381375"/>
          <p14:tracePt t="60345" x="7248525" y="3397250"/>
          <p14:tracePt t="60361" x="7248525" y="3413125"/>
          <p14:tracePt t="60378" x="7242175" y="3422650"/>
          <p14:tracePt t="60395" x="7239000" y="3435350"/>
          <p14:tracePt t="60412" x="7232650" y="3444875"/>
          <p14:tracePt t="60428" x="7232650" y="3460750"/>
          <p14:tracePt t="60445" x="7232650" y="3492500"/>
          <p14:tracePt t="60462" x="7232650" y="3524250"/>
          <p14:tracePt t="60478" x="7232650" y="3546475"/>
          <p14:tracePt t="60494" x="7232650" y="3584575"/>
          <p14:tracePt t="60511" x="7232650" y="3606800"/>
          <p14:tracePt t="60528" x="7229475" y="3629025"/>
          <p14:tracePt t="60545" x="7216775" y="3663950"/>
          <p14:tracePt t="60562" x="7210425" y="3692525"/>
          <p14:tracePt t="60578" x="7210425" y="3714750"/>
          <p14:tracePt t="60595" x="7210425" y="3756025"/>
          <p14:tracePt t="60611" x="7210425" y="3784600"/>
          <p14:tracePt t="60627" x="7210425" y="3813175"/>
          <p14:tracePt t="60644" x="7210425" y="3854450"/>
          <p14:tracePt t="60661" x="7210425" y="3876675"/>
          <p14:tracePt t="60679" x="7210425" y="3886200"/>
          <p14:tracePt t="60695" x="7210425" y="3911600"/>
          <p14:tracePt t="60712" x="7204075" y="3927475"/>
          <p14:tracePt t="60729" x="7204075" y="3943350"/>
          <p14:tracePt t="60745" x="7200900" y="3959225"/>
          <p14:tracePt t="60761" x="7200900" y="3968750"/>
          <p14:tracePt t="60777" x="7200900" y="3978275"/>
          <p14:tracePt t="60795" x="7200900" y="3990975"/>
          <p14:tracePt t="60811" x="7200900" y="4006850"/>
          <p14:tracePt t="60829" x="7200900" y="4013200"/>
          <p14:tracePt t="60901" x="7200900" y="4010025"/>
          <p14:tracePt t="60907" x="7200900" y="4000500"/>
          <p14:tracePt t="60915" x="7200900" y="3994150"/>
          <p14:tracePt t="60927" x="7200900" y="3990975"/>
          <p14:tracePt t="60945" x="7200900" y="3959225"/>
          <p14:tracePt t="60962" x="7200900" y="3921125"/>
          <p14:tracePt t="60979" x="7200900" y="3867150"/>
          <p14:tracePt t="60995" x="7200900" y="3822700"/>
          <p14:tracePt t="61011" x="7204075" y="3794125"/>
          <p14:tracePt t="61028" x="7210425" y="3752850"/>
          <p14:tracePt t="61044" x="7216775" y="3730625"/>
          <p14:tracePt t="61061" x="7216775" y="3698875"/>
          <p14:tracePt t="61078" x="7216775" y="3670300"/>
          <p14:tracePt t="61094" x="7216775" y="3632200"/>
          <p14:tracePt t="61111" x="7216775" y="3616325"/>
          <p14:tracePt t="61129" x="7216775" y="3594100"/>
          <p14:tracePt t="61145" x="7216775" y="3584575"/>
          <p14:tracePt t="61161" x="7216775" y="3575050"/>
          <p14:tracePt t="61178" x="7216775" y="3559175"/>
          <p14:tracePt t="61194" x="7216775" y="3546475"/>
          <p14:tracePt t="61211" x="7216775" y="3536950"/>
          <p14:tracePt t="61229" x="7216775" y="3521075"/>
          <p14:tracePt t="61245" x="7216775" y="3511550"/>
          <p14:tracePt t="61261" x="7216775" y="3495675"/>
          <p14:tracePt t="61279" x="7232650" y="3479800"/>
          <p14:tracePt t="61295" x="7235825" y="3470275"/>
          <p14:tracePt t="61312" x="7242175" y="3460750"/>
          <p14:tracePt t="61329" x="7242175" y="3441700"/>
          <p14:tracePt t="61345" x="7242175" y="3432175"/>
          <p14:tracePt t="61387" x="7245350" y="3432175"/>
          <p14:tracePt t="61394" x="7251700" y="3432175"/>
          <p14:tracePt t="61422" x="7254875" y="3432175"/>
          <p14:tracePt t="61429" x="7261225" y="3432175"/>
          <p14:tracePt t="61457" x="7264400" y="3432175"/>
          <p14:tracePt t="61487" x="7277100" y="3432175"/>
          <p14:tracePt t="61501" x="7280275" y="3432175"/>
          <p14:tracePt t="61523" x="7286625" y="3432175"/>
          <p14:tracePt t="61550" x="7289800" y="3432175"/>
          <p14:tracePt t="61557" x="7289800" y="3438525"/>
          <p14:tracePt t="61565" x="7289800" y="3441700"/>
          <p14:tracePt t="61578" x="7296150" y="3457575"/>
          <p14:tracePt t="61594" x="7296150" y="3467100"/>
          <p14:tracePt t="61611" x="7299325" y="3476625"/>
          <p14:tracePt t="61628" x="7299325" y="3492500"/>
          <p14:tracePt t="61644" x="7299325" y="3508375"/>
          <p14:tracePt t="61662" x="7299325" y="3517900"/>
          <p14:tracePt t="61678" x="7299325" y="3527425"/>
          <p14:tracePt t="61771" x="7305675" y="3527425"/>
          <p14:tracePt t="62349" x="7308850" y="3527425"/>
          <p14:tracePt t="62399" x="7308850" y="3524250"/>
          <p14:tracePt t="62406" x="7315200" y="3521075"/>
          <p14:tracePt t="62413" x="7324725" y="3514725"/>
          <p14:tracePt t="63547" x="7321550" y="3530600"/>
          <p14:tracePt t="63554" x="7321550" y="3549650"/>
          <p14:tracePt t="63562" x="7321550" y="3575050"/>
          <p14:tracePt t="63577" x="7321550" y="3603625"/>
          <p14:tracePt t="63594" x="7321550" y="3632200"/>
          <p14:tracePt t="63611" x="7321550" y="3667125"/>
          <p14:tracePt t="63644" x="7321550" y="3698875"/>
          <p14:tracePt t="63678" x="7321550" y="3746500"/>
          <p14:tracePt t="63694" x="7321550" y="3759200"/>
          <p14:tracePt t="63711" x="7321550" y="3800475"/>
          <p14:tracePt t="63727" x="7321550" y="3822700"/>
          <p14:tracePt t="63744" x="7321550" y="3851275"/>
          <p14:tracePt t="63761" x="7321550" y="3879850"/>
          <p14:tracePt t="63778" x="7321550" y="3892550"/>
          <p14:tracePt t="63795" x="7321550" y="3908425"/>
          <p14:tracePt t="63811" x="7321550" y="3924300"/>
          <p14:tracePt t="63828" x="7321550" y="3933825"/>
          <p14:tracePt t="63844" x="7321550" y="3943350"/>
          <p14:tracePt t="63861" x="7321550" y="3946525"/>
          <p14:tracePt t="63878" x="7321550" y="3959225"/>
          <p14:tracePt t="63982" x="7321550" y="3962400"/>
          <p14:tracePt t="64096" x="7321550" y="396875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ww.bee-paysage.fr/images/vgtx/Poaceae-Phragmites-communis-Phragmites-australis-Roseau-commun-Phragmite-Roseau-des-marais-Roseau-a-bala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714375"/>
            <a:ext cx="7620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ZoneTexte 2"/>
          <p:cNvSpPr txBox="1">
            <a:spLocks noChangeArrowheads="1"/>
          </p:cNvSpPr>
          <p:nvPr/>
        </p:nvSpPr>
        <p:spPr bwMode="auto">
          <a:xfrm>
            <a:off x="2643188" y="0"/>
            <a:ext cx="6067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Phragmites communis, </a:t>
            </a:r>
            <a:r>
              <a:rPr lang="fr-FR" altLang="fr-FR" sz="2800"/>
              <a:t>roseau commun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949"/>
    </mc:Choice>
    <mc:Fallback>
      <p:transition spd="slow" advTm="26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99" x="6000750" y="5346700"/>
          <p14:tracePt t="4606" x="5994400" y="5461000"/>
          <p14:tracePt t="4614" x="5994400" y="5600700"/>
          <p14:tracePt t="4625" x="5984875" y="5702300"/>
          <p14:tracePt t="4643" x="5975350" y="6064250"/>
          <p14:tracePt t="4658" x="5975350" y="6302375"/>
          <p14:tracePt t="4676" x="5975350" y="6540500"/>
          <p14:tracePt t="4708" x="6000750" y="6854825"/>
          <p14:tracePt t="4764" x="5994400" y="6854825"/>
          <p14:tracePt t="4775" x="5988050" y="6854825"/>
          <p14:tracePt t="4792" x="5981700" y="6854825"/>
          <p14:tracePt t="5014" x="5997575" y="6753225"/>
          <p14:tracePt t="5021" x="6016625" y="6638925"/>
          <p14:tracePt t="5028" x="6029325" y="6445250"/>
          <p14:tracePt t="5042" x="6019800" y="6064250"/>
          <p14:tracePt t="5058" x="5965825" y="5578475"/>
          <p14:tracePt t="5077" x="5800725" y="5016500"/>
          <p14:tracePt t="5094" x="5673725" y="4768850"/>
          <p14:tracePt t="5109" x="5546725" y="4562475"/>
          <p14:tracePt t="5127" x="5302250" y="4267200"/>
          <p14:tracePt t="5142" x="5118100" y="4111625"/>
          <p14:tracePt t="5160" x="4879975" y="3949700"/>
          <p14:tracePt t="5177" x="4591050" y="3756025"/>
          <p14:tracePt t="5193" x="4454525" y="3676650"/>
          <p14:tracePt t="5210" x="4343400" y="3632200"/>
          <p14:tracePt t="5225" x="4235450" y="3600450"/>
          <p14:tracePt t="5241" x="4143375" y="3578225"/>
          <p14:tracePt t="5257" x="4086225" y="3578225"/>
          <p14:tracePt t="5274" x="4022725" y="3581400"/>
          <p14:tracePt t="5291" x="3911600" y="3603625"/>
          <p14:tracePt t="5308" x="3822700" y="3644900"/>
          <p14:tracePt t="5325" x="3743325" y="3692525"/>
          <p14:tracePt t="5342" x="3622675" y="3771900"/>
          <p14:tracePt t="5358" x="3540125" y="3838575"/>
          <p14:tracePt t="5374" x="3457575" y="3895725"/>
          <p14:tracePt t="5392" x="3355975" y="3990975"/>
          <p14:tracePt t="5408" x="3279775" y="4064000"/>
          <p14:tracePt t="5424" x="3228975" y="4114800"/>
          <p14:tracePt t="5441" x="3159125" y="4184650"/>
          <p14:tracePt t="5458" x="3133725" y="4216400"/>
          <p14:tracePt t="5475" x="3108325" y="4257675"/>
          <p14:tracePt t="5491" x="3092450" y="4286250"/>
          <p14:tracePt t="5508" x="3082925" y="4308475"/>
          <p14:tracePt t="5526" x="3082925" y="4327525"/>
          <p14:tracePt t="5541" x="3082925" y="4356100"/>
          <p14:tracePt t="5558" x="3082925" y="4378325"/>
          <p14:tracePt t="5576" x="3092450" y="4457700"/>
          <p14:tracePt t="5591" x="3114675" y="4533900"/>
          <p14:tracePt t="5608" x="3155950" y="4622800"/>
          <p14:tracePt t="5626" x="3222625" y="4775200"/>
          <p14:tracePt t="5641" x="3254375" y="4851400"/>
          <p14:tracePt t="5657" x="3289300" y="4911725"/>
          <p14:tracePt t="5675" x="3308350" y="4965700"/>
          <p14:tracePt t="5691" x="3327400" y="4997450"/>
          <p14:tracePt t="5708" x="3359150" y="5045075"/>
          <p14:tracePt t="5726" x="3406775" y="5111750"/>
          <p14:tracePt t="5742" x="3457575" y="5162550"/>
          <p14:tracePt t="5758" x="3508375" y="5207000"/>
          <p14:tracePt t="5774" x="3540125" y="5238750"/>
          <p14:tracePt t="5791" x="3594100" y="5276850"/>
          <p14:tracePt t="5807" x="3638550" y="5289550"/>
          <p14:tracePt t="5825" x="3702050" y="5302250"/>
          <p14:tracePt t="5841" x="3740150" y="5292725"/>
          <p14:tracePt t="5858" x="3790950" y="5286375"/>
          <p14:tracePt t="5875" x="3892550" y="5257800"/>
          <p14:tracePt t="5892" x="3949700" y="5229225"/>
          <p14:tracePt t="5908" x="4016375" y="5191125"/>
          <p14:tracePt t="5925" x="4124325" y="5137150"/>
          <p14:tracePt t="5941" x="4171950" y="5108575"/>
          <p14:tracePt t="5958" x="4219575" y="5083175"/>
          <p14:tracePt t="5975" x="4305300" y="5026025"/>
          <p14:tracePt t="5992" x="4378325" y="4968875"/>
          <p14:tracePt t="6009" x="4445000" y="4940300"/>
          <p14:tracePt t="6026" x="4521200" y="4899025"/>
          <p14:tracePt t="6042" x="4568825" y="4886325"/>
          <p14:tracePt t="6059" x="4591050" y="4873625"/>
          <p14:tracePt t="6075" x="4648200" y="4835525"/>
          <p14:tracePt t="6092" x="4724400" y="4803775"/>
          <p14:tracePt t="6108" x="4854575" y="4759325"/>
          <p14:tracePt t="6126" x="5035550" y="4708525"/>
          <p14:tracePt t="6142" x="5124450" y="4683125"/>
          <p14:tracePt t="6159" x="5197475" y="4670425"/>
          <p14:tracePt t="6174" x="5245100" y="4664075"/>
          <p14:tracePt t="6191" x="5260975" y="4657725"/>
          <p14:tracePt t="6208" x="5270500" y="4648200"/>
          <p14:tracePt t="6224" x="5299075" y="4629150"/>
          <p14:tracePt t="6241" x="5321300" y="4610100"/>
          <p14:tracePt t="6258" x="5346700" y="4584700"/>
          <p14:tracePt t="6275" x="5394325" y="4518025"/>
          <p14:tracePt t="6291" x="5413375" y="4473575"/>
          <p14:tracePt t="6308" x="5426075" y="4425950"/>
          <p14:tracePt t="6325" x="5445125" y="4352925"/>
          <p14:tracePt t="6341" x="5445125" y="4295775"/>
          <p14:tracePt t="6358" x="5445125" y="4251325"/>
          <p14:tracePt t="6375" x="5445125" y="4187825"/>
          <p14:tracePt t="6391" x="5445125" y="4143375"/>
          <p14:tracePt t="6409" x="5445125" y="4114800"/>
          <p14:tracePt t="6425" x="5441950" y="4083050"/>
          <p14:tracePt t="6442" x="5429250" y="4044950"/>
          <p14:tracePt t="6458" x="5403850" y="4003675"/>
          <p14:tracePt t="6474" x="5324475" y="3930650"/>
          <p14:tracePt t="6491" x="5254625" y="3886200"/>
          <p14:tracePt t="6508" x="5187950" y="3857625"/>
          <p14:tracePt t="6524" x="5080000" y="3803650"/>
          <p14:tracePt t="6542" x="4994275" y="3778250"/>
          <p14:tracePt t="6558" x="4905375" y="3756025"/>
          <p14:tracePt t="6575" x="4752975" y="3730625"/>
          <p14:tracePt t="6591" x="4622800" y="3714750"/>
          <p14:tracePt t="6608" x="4505325" y="3695700"/>
          <p14:tracePt t="6624" x="4359275" y="3670300"/>
          <p14:tracePt t="6642" x="4289425" y="3663950"/>
          <p14:tracePt t="6658" x="4219575" y="3657600"/>
          <p14:tracePt t="6675" x="4102100" y="3657600"/>
          <p14:tracePt t="6692" x="4025900" y="3648075"/>
          <p14:tracePt t="6708" x="3968750" y="3648075"/>
          <p14:tracePt t="6724" x="3863975" y="3641725"/>
          <p14:tracePt t="6741" x="3800475" y="3629025"/>
          <p14:tracePt t="6758" x="3724275" y="3603625"/>
          <p14:tracePt t="6759" x="3695700" y="3597275"/>
          <p14:tracePt t="6775" x="3635375" y="3590925"/>
          <p14:tracePt t="6792" x="3590925" y="3584575"/>
          <p14:tracePt t="6809" x="3546475" y="3578225"/>
          <p14:tracePt t="6825" x="3457575" y="3571875"/>
          <p14:tracePt t="6842" x="3413125" y="3571875"/>
          <p14:tracePt t="6858" x="3359150" y="3571875"/>
          <p14:tracePt t="6874" x="3305175" y="3571875"/>
          <p14:tracePt t="6891" x="3276600" y="3571875"/>
          <p14:tracePt t="6909" x="3254375" y="3571875"/>
          <p14:tracePt t="6925" x="3213100" y="3571875"/>
          <p14:tracePt t="6942" x="3190875" y="3571875"/>
          <p14:tracePt t="6958" x="3162300" y="3571875"/>
          <p14:tracePt t="6974" x="3146425" y="3571875"/>
          <p14:tracePt t="6991" x="3136900" y="3571875"/>
          <p14:tracePt t="7008" x="3127375" y="3571875"/>
          <p14:tracePt t="7024" x="3108325" y="3578225"/>
          <p14:tracePt t="7041" x="3098800" y="3587750"/>
          <p14:tracePt t="7058" x="3098800" y="3603625"/>
          <p14:tracePt t="7074" x="3098800" y="3619500"/>
          <p14:tracePt t="7092" x="3098800" y="3638550"/>
          <p14:tracePt t="7510" x="3092450" y="3651250"/>
          <p14:tracePt t="7517" x="3092450" y="3660775"/>
          <p14:tracePt t="7525" x="3092450" y="3673475"/>
          <p14:tracePt t="7541" x="3108325" y="3705225"/>
          <p14:tracePt t="7558" x="3190875" y="3746500"/>
          <p14:tracePt t="7574" x="3244850" y="3765550"/>
          <p14:tracePt t="7609" x="3346450" y="3784600"/>
          <p14:tracePt t="7641" x="3460750" y="3781425"/>
          <p14:tracePt t="7659" x="3619500" y="3749675"/>
          <p14:tracePt t="7675" x="3702050" y="3740150"/>
          <p14:tracePt t="7691" x="3762375" y="3740150"/>
          <p14:tracePt t="7708" x="3832225" y="3740150"/>
          <p14:tracePt t="7724" x="3867150" y="3740150"/>
          <p14:tracePt t="7741" x="3898900" y="3740150"/>
          <p14:tracePt t="7758" x="3975100" y="3740150"/>
          <p14:tracePt t="7775" x="4067175" y="3746500"/>
          <p14:tracePt t="7792" x="4219575" y="3771900"/>
          <p14:tracePt t="7809" x="4397375" y="3797300"/>
          <p14:tracePt t="7825" x="4457700" y="3797300"/>
          <p14:tracePt t="7841" x="4495800" y="3797300"/>
          <p14:tracePt t="7858" x="4521200" y="3797300"/>
          <p14:tracePt t="7874" x="4543425" y="3797300"/>
          <p14:tracePt t="7891" x="4565650" y="3803650"/>
          <p14:tracePt t="7909" x="4622800" y="3822700"/>
          <p14:tracePt t="7925" x="4645025" y="3838575"/>
          <p14:tracePt t="7941" x="4660900" y="3851275"/>
          <p14:tracePt t="7959" x="4667250" y="3863975"/>
          <p14:tracePt t="7975" x="4664075" y="3873500"/>
          <p14:tracePt t="7991" x="4641850" y="3892550"/>
          <p14:tracePt t="8008" x="4575175" y="3911600"/>
          <p14:tracePt t="8024" x="4502150" y="3927475"/>
          <p14:tracePt t="8041" x="4384675" y="3943350"/>
          <p14:tracePt t="8059" x="4210050" y="3949700"/>
          <p14:tracePt t="8075" x="4025900" y="3949700"/>
          <p14:tracePt t="8091" x="3844925" y="3949700"/>
          <p14:tracePt t="8108" x="3581400" y="3946525"/>
          <p14:tracePt t="8125" x="3419475" y="3927475"/>
          <p14:tracePt t="8141" x="3302000" y="3911600"/>
          <p14:tracePt t="8158" x="3143250" y="3860800"/>
          <p14:tracePt t="8174" x="3044825" y="3825875"/>
          <p14:tracePt t="8192" x="2955925" y="3794125"/>
          <p14:tracePt t="8209" x="2816225" y="3736975"/>
          <p14:tracePt t="8225" x="2740025" y="3714750"/>
          <p14:tracePt t="8242" x="2654300" y="3689350"/>
          <p14:tracePt t="8258" x="2552700" y="3670300"/>
          <p14:tracePt t="8274" x="2501900" y="3657600"/>
          <p14:tracePt t="8291" x="2463800" y="3644900"/>
          <p14:tracePt t="8308" x="2397125" y="3616325"/>
          <p14:tracePt t="8324" x="2343150" y="3603625"/>
          <p14:tracePt t="8341" x="2298700" y="3590925"/>
          <p14:tracePt t="8358" x="2257425" y="3590925"/>
          <p14:tracePt t="8374" x="2228850" y="3590925"/>
          <p14:tracePt t="8391" x="2206625" y="3590925"/>
          <p14:tracePt t="8407" x="2187575" y="3590925"/>
          <p14:tracePt t="8424" x="2178050" y="3590925"/>
          <p14:tracePt t="8441" x="2168525" y="3590925"/>
          <p14:tracePt t="8458" x="2152650" y="3597275"/>
          <p14:tracePt t="8475" x="2136775" y="3597275"/>
          <p14:tracePt t="8491" x="2127250" y="3603625"/>
          <p14:tracePt t="8508" x="2114550" y="3603625"/>
          <p14:tracePt t="8525" x="2105025" y="3603625"/>
          <p14:tracePt t="8601" x="2111375" y="3603625"/>
          <p14:tracePt t="8608" x="2114550" y="3603625"/>
          <p14:tracePt t="8625" x="2136775" y="3603625"/>
          <p14:tracePt t="8641" x="2181225" y="3603625"/>
          <p14:tracePt t="8658" x="2257425" y="3603625"/>
          <p14:tracePt t="8675" x="2301875" y="3616325"/>
          <p14:tracePt t="8691" x="2349500" y="3622675"/>
          <p14:tracePt t="8708" x="2409825" y="3622675"/>
          <p14:tracePt t="8724" x="2447925" y="3622675"/>
          <p14:tracePt t="8742" x="2482850" y="3622675"/>
          <p14:tracePt t="8758" x="2552700" y="3622675"/>
          <p14:tracePt t="8775" x="2613025" y="3622675"/>
          <p14:tracePt t="8793" x="2676525" y="3622675"/>
          <p14:tracePt t="8808" x="2714625" y="3619500"/>
          <p14:tracePt t="8824" x="2749550" y="3619500"/>
          <p14:tracePt t="8840" x="2771775" y="3619500"/>
          <p14:tracePt t="8858" x="2787650" y="3619500"/>
          <p14:tracePt t="8874" x="2800350" y="3619500"/>
          <p14:tracePt t="8893" x="2841625" y="3619500"/>
          <p14:tracePt t="8908" x="2886075" y="3619500"/>
          <p14:tracePt t="8925" x="2936875" y="3619500"/>
          <p14:tracePt t="8941" x="2997200" y="3613150"/>
          <p14:tracePt t="8958" x="3092450" y="3613150"/>
          <p14:tracePt t="8974" x="3136900" y="3613150"/>
          <p14:tracePt t="8990" x="3178175" y="3613150"/>
          <p14:tracePt t="9007" x="3241675" y="3613150"/>
          <p14:tracePt t="9024" x="3302000" y="3616325"/>
          <p14:tracePt t="9041" x="3419475" y="3616325"/>
          <p14:tracePt t="9058" x="3695700" y="3651250"/>
          <p14:tracePt t="9074" x="3867150" y="3660775"/>
          <p14:tracePt t="9092" x="4064000" y="3679825"/>
          <p14:tracePt t="9108" x="4137025" y="3679825"/>
          <p14:tracePt t="9124" x="4197350" y="3679825"/>
          <p14:tracePt t="9142" x="4324350" y="3679825"/>
          <p14:tracePt t="9158" x="4438650" y="3679825"/>
          <p14:tracePt t="9175" x="4565650" y="3679825"/>
          <p14:tracePt t="9190" x="4683125" y="3689350"/>
          <p14:tracePt t="9208" x="4892675" y="3714750"/>
          <p14:tracePt t="9225" x="4978400" y="3736975"/>
          <p14:tracePt t="9241" x="5057775" y="3743325"/>
          <p14:tracePt t="9258" x="5102225" y="3743325"/>
          <p14:tracePt t="9274" x="5140325" y="3743325"/>
          <p14:tracePt t="9291" x="5187950" y="3749675"/>
          <p14:tracePt t="9308" x="5216525" y="3756025"/>
          <p14:tracePt t="9324" x="5241925" y="3768725"/>
          <p14:tracePt t="9341" x="5283200" y="3781425"/>
          <p14:tracePt t="9358" x="5299075" y="3790950"/>
          <p14:tracePt t="9374" x="5308600" y="3790950"/>
          <p14:tracePt t="9391" x="5318125" y="3797300"/>
          <p14:tracePt t="9408" x="5330825" y="3797300"/>
          <p14:tracePt t="9425" x="5334000" y="3800475"/>
          <p14:tracePt t="9441" x="5340350" y="3806825"/>
          <p14:tracePt t="9458" x="5343525" y="3813175"/>
          <p14:tracePt t="9550" x="5343525" y="3816350"/>
          <p14:tracePt t="9557" x="5343525" y="3822700"/>
          <p14:tracePt t="9564" x="5343525" y="3825875"/>
          <p14:tracePt t="9575" x="5343525" y="3832225"/>
          <p14:tracePt t="9592" x="5343525" y="3851275"/>
          <p14:tracePt t="9608" x="5334000" y="3857625"/>
          <p14:tracePt t="9624" x="5318125" y="3867150"/>
          <p14:tracePt t="9641" x="5302250" y="3867150"/>
          <p14:tracePt t="9657" x="5292725" y="3867150"/>
          <p14:tracePt t="9674" x="5283200" y="3867150"/>
          <p14:tracePt t="9691" x="5238750" y="3867150"/>
          <p14:tracePt t="9707" x="5175250" y="3863975"/>
          <p14:tracePt t="9725" x="5067300" y="3838575"/>
          <p14:tracePt t="9742" x="4854575" y="3775075"/>
          <p14:tracePt t="9758" x="4724400" y="3740150"/>
          <p14:tracePt t="9775" x="4546600" y="3692525"/>
          <p14:tracePt t="9791" x="4289425" y="3629025"/>
          <p14:tracePt t="9807" x="4092575" y="3590925"/>
          <p14:tracePt t="9824" x="3917950" y="3565525"/>
          <p14:tracePt t="9841" x="3717925" y="3530600"/>
          <p14:tracePt t="9857" x="3568700" y="3511550"/>
          <p14:tracePt t="9875" x="3448050" y="3495675"/>
          <p14:tracePt t="9892" x="3251200" y="3470275"/>
          <p14:tracePt t="9908" x="3101975" y="3460750"/>
          <p14:tracePt t="9924" x="2949575" y="3451225"/>
          <p14:tracePt t="9940" x="2765425" y="3435350"/>
          <p14:tracePt t="9957" x="2635250" y="3416300"/>
          <p14:tracePt t="9974" x="2552700" y="3409950"/>
          <p14:tracePt t="9991" x="2451100" y="3387725"/>
          <p14:tracePt t="10007" x="2397125" y="3375025"/>
          <p14:tracePt t="10025" x="2333625" y="3359150"/>
          <p14:tracePt t="10041" x="2244725" y="3340100"/>
          <p14:tracePt t="10058" x="2197100" y="3321050"/>
          <p14:tracePt t="10074" x="2159000" y="3308350"/>
          <p14:tracePt t="10090" x="2124075" y="3289300"/>
          <p14:tracePt t="10107" x="2095500" y="3276600"/>
          <p14:tracePt t="10124" x="2070100" y="3260725"/>
          <p14:tracePt t="10141" x="2028825" y="3241675"/>
          <p14:tracePt t="10157" x="1997075" y="3228975"/>
          <p14:tracePt t="10175" x="1968500" y="3216275"/>
          <p14:tracePt t="10191" x="1933575" y="3213100"/>
          <p14:tracePt t="10207" x="1917700" y="3213100"/>
          <p14:tracePt t="10224" x="1908175" y="3213100"/>
          <p14:tracePt t="10240" x="1892300" y="3213100"/>
          <p14:tracePt t="10257" x="1882775" y="3200400"/>
          <p14:tracePt t="10274" x="1866900" y="3200400"/>
          <p14:tracePt t="10290" x="1857375" y="3200400"/>
          <p14:tracePt t="11482" x="1876425" y="3203575"/>
          <p14:tracePt t="11489" x="1895475" y="3209925"/>
          <p14:tracePt t="11496" x="1914525" y="3216275"/>
          <p14:tracePt t="11508" x="1939925" y="3216275"/>
          <p14:tracePt t="11524" x="2022475" y="3228975"/>
          <p14:tracePt t="11541" x="2095500" y="3244850"/>
          <p14:tracePt t="11574" x="2584450" y="3317875"/>
          <p14:tracePt t="11608" x="3111500" y="3409950"/>
          <p14:tracePt t="11625" x="3305175" y="3463925"/>
          <p14:tracePt t="11642" x="3422650" y="3479800"/>
          <p14:tracePt t="11658" x="3540125" y="3498850"/>
          <p14:tracePt t="11675" x="3771900" y="3524250"/>
          <p14:tracePt t="11691" x="3978275" y="3543300"/>
          <p14:tracePt t="11708" x="4175125" y="3581400"/>
          <p14:tracePt t="11724" x="4498975" y="3629025"/>
          <p14:tracePt t="11740" x="4651375" y="3644900"/>
          <p14:tracePt t="11757" x="4800600" y="3663950"/>
          <p14:tracePt t="11775" x="4943475" y="3670300"/>
          <p14:tracePt t="11791" x="4994275" y="3670300"/>
          <p14:tracePt t="11795" x="5029200" y="3670300"/>
          <p14:tracePt t="11808" x="5048250" y="3670300"/>
          <p14:tracePt t="11825" x="5149850" y="3667125"/>
          <p14:tracePt t="11841" x="5232400" y="3667125"/>
          <p14:tracePt t="11857" x="5302250" y="3667125"/>
          <p14:tracePt t="11874" x="5372100" y="3667125"/>
          <p14:tracePt t="11890" x="5394325" y="3667125"/>
          <p14:tracePt t="11907" x="5419725" y="3676650"/>
          <p14:tracePt t="11924" x="5441950" y="3692525"/>
          <p14:tracePt t="12339" x="5505450" y="3654425"/>
          <p14:tracePt t="12345" x="5591175" y="3600450"/>
          <p14:tracePt t="12359" x="5759450" y="3505200"/>
          <p14:tracePt t="12374" x="5905500" y="3422650"/>
          <p14:tracePt t="12391" x="6054725" y="3330575"/>
          <p14:tracePt t="12408" x="6242050" y="3216275"/>
          <p14:tracePt t="12440" x="6467475" y="3101975"/>
          <p14:tracePt t="12476" x="6670675" y="3025775"/>
          <p14:tracePt t="12492" x="6692900" y="3013075"/>
          <p14:tracePt t="12508" x="6708775" y="2990850"/>
          <p14:tracePt t="12524" x="6715125" y="2987675"/>
          <p14:tracePt t="12541" x="6715125" y="2981325"/>
          <p14:tracePt t="12557" x="6715125" y="2971800"/>
          <p14:tracePt t="12573" x="6711950" y="2965450"/>
          <p14:tracePt t="12590" x="6702425" y="2962275"/>
          <p14:tracePt t="12608" x="6613525" y="2936875"/>
          <p14:tracePt t="12624" x="6464300" y="2917825"/>
          <p14:tracePt t="12641" x="6257925" y="2898775"/>
          <p14:tracePt t="12658" x="5959475" y="2898775"/>
          <p14:tracePt t="12674" x="5708650" y="2889250"/>
          <p14:tracePt t="12690" x="5384800" y="2844800"/>
          <p14:tracePt t="12707" x="4816475" y="2720975"/>
          <p14:tracePt t="12724" x="4432300" y="2647950"/>
          <p14:tracePt t="12743" x="3911600" y="2540000"/>
          <p14:tracePt t="12759" x="3648075" y="2489200"/>
          <p14:tracePt t="12774" x="3400425" y="2451100"/>
          <p14:tracePt t="12791" x="3206750" y="2432050"/>
          <p14:tracePt t="12807" x="2908300" y="2393950"/>
          <p14:tracePt t="12824" x="2746375" y="2384425"/>
          <p14:tracePt t="12841" x="2584450" y="2374900"/>
          <p14:tracePt t="12858" x="2400300" y="2374900"/>
          <p14:tracePt t="12873" x="2317750" y="2374900"/>
          <p14:tracePt t="12890" x="2238375" y="2374900"/>
          <p14:tracePt t="12908" x="2117725" y="2374900"/>
          <p14:tracePt t="12923" x="2057400" y="2374900"/>
          <p14:tracePt t="12941" x="2000250" y="2374900"/>
          <p14:tracePt t="12957" x="1930400" y="2374900"/>
          <p14:tracePt t="12973" x="1885950" y="2374900"/>
          <p14:tracePt t="12991" x="1854200" y="2384425"/>
          <p14:tracePt t="13008" x="1790700" y="2409825"/>
          <p14:tracePt t="13025" x="1746250" y="2422525"/>
          <p14:tracePt t="13041" x="1708150" y="2435225"/>
          <p14:tracePt t="13058" x="1663700" y="2460625"/>
          <p14:tracePt t="13074" x="1635125" y="2473325"/>
          <p14:tracePt t="13090" x="1609725" y="2482850"/>
          <p14:tracePt t="13107" x="1597025" y="2498725"/>
          <p14:tracePt t="13123" x="1581150" y="2514600"/>
          <p14:tracePt t="13141" x="1571625" y="2524125"/>
          <p14:tracePt t="13158" x="1555750" y="2540000"/>
          <p14:tracePt t="13175" x="1552575" y="2549525"/>
          <p14:tracePt t="13191" x="1552575" y="2565400"/>
          <p14:tracePt t="13208" x="1552575" y="2578100"/>
          <p14:tracePt t="13224" x="1552575" y="2587625"/>
          <p14:tracePt t="13240" x="1552575" y="2597150"/>
          <p14:tracePt t="13257" x="1558925" y="2619375"/>
          <p14:tracePt t="13274" x="1574800" y="2635250"/>
          <p14:tracePt t="13291" x="1606550" y="2654300"/>
          <p14:tracePt t="13307" x="1641475" y="2682875"/>
          <p14:tracePt t="13324" x="1673225" y="2695575"/>
          <p14:tracePt t="13340" x="1689100" y="2708275"/>
          <p14:tracePt t="13357" x="1724025" y="2724150"/>
          <p14:tracePt t="13373" x="1746250" y="2743200"/>
          <p14:tracePt t="13390" x="1784350" y="2755900"/>
          <p14:tracePt t="13407" x="1847850" y="2774950"/>
          <p14:tracePt t="13424" x="1879600" y="2784475"/>
          <p14:tracePt t="13441" x="1911350" y="2803525"/>
          <p14:tracePt t="13458" x="1936750" y="2822575"/>
          <p14:tracePt t="13474" x="1958975" y="2832100"/>
          <p14:tracePt t="13492" x="1981200" y="2832100"/>
          <p14:tracePt t="13507" x="2051050" y="2832100"/>
          <p14:tracePt t="13523" x="2120900" y="2832100"/>
          <p14:tracePt t="13541" x="2216150" y="2838450"/>
          <p14:tracePt t="13557" x="2333625" y="2844800"/>
          <p14:tracePt t="13574" x="2381250" y="2860675"/>
          <p14:tracePt t="13590" x="2403475" y="2860675"/>
          <p14:tracePt t="13608" x="2416175" y="2863850"/>
          <p14:tracePt t="13624" x="2438400" y="2863850"/>
          <p14:tracePt t="13640" x="2466975" y="2863850"/>
          <p14:tracePt t="13657" x="2584450" y="2863850"/>
          <p14:tracePt t="13674" x="2689225" y="2863850"/>
          <p14:tracePt t="13692" x="2787650" y="2863850"/>
          <p14:tracePt t="13708" x="2803525" y="2870200"/>
          <p14:tracePt t="13725" x="2813050" y="2870200"/>
          <p14:tracePt t="13742" x="2828925" y="2870200"/>
          <p14:tracePt t="13758" x="2838450" y="2870200"/>
          <p14:tracePt t="13774" x="2847975" y="2870200"/>
          <p14:tracePt t="13791" x="2882900" y="2870200"/>
          <p14:tracePt t="13807" x="2940050" y="2870200"/>
          <p14:tracePt t="13824" x="3009900" y="2870200"/>
          <p14:tracePt t="13840" x="3063875" y="2870200"/>
          <p14:tracePt t="13857" x="3089275" y="2870200"/>
          <p14:tracePt t="13873" x="3098800" y="2870200"/>
          <p14:tracePt t="13891" x="3114675" y="2870200"/>
          <p14:tracePt t="13907" x="3130550" y="2867025"/>
          <p14:tracePt t="13924" x="3168650" y="2847975"/>
          <p14:tracePt t="13940" x="3254375" y="2819400"/>
          <p14:tracePt t="13957" x="3444875" y="2765425"/>
          <p14:tracePt t="13974" x="3508375" y="2752725"/>
          <p14:tracePt t="13991" x="3578225" y="2733675"/>
          <p14:tracePt t="14008" x="3606800" y="2720975"/>
          <p14:tracePt t="14024" x="3638550" y="2701925"/>
          <p14:tracePt t="14041" x="3711575" y="2682875"/>
          <p14:tracePt t="14057" x="3784600" y="2667000"/>
          <p14:tracePt t="14073" x="3860800" y="2651125"/>
          <p14:tracePt t="14091" x="3962400" y="2622550"/>
          <p14:tracePt t="14107" x="4000500" y="2609850"/>
          <p14:tracePt t="14124" x="4029075" y="2609850"/>
          <p14:tracePt t="14141" x="4044950" y="2606675"/>
          <p14:tracePt t="14157" x="4054475" y="2606675"/>
          <p14:tracePt t="14174" x="4064000" y="2606675"/>
          <p14:tracePt t="14190" x="4083050" y="2606675"/>
          <p14:tracePt t="14207" x="4092575" y="2606675"/>
          <p14:tracePt t="14223" x="4102100" y="2606675"/>
          <p14:tracePt t="14241" x="4108450" y="2606675"/>
          <p14:tracePt t="14305" x="4105275" y="2606675"/>
          <p14:tracePt t="14312" x="4102100" y="2606675"/>
          <p14:tracePt t="14323" x="4095750" y="2606675"/>
          <p14:tracePt t="14340" x="4064000" y="2606675"/>
          <p14:tracePt t="14356" x="4025900" y="2600325"/>
          <p14:tracePt t="14374" x="3933825" y="2584450"/>
          <p14:tracePt t="14391" x="3721100" y="2549525"/>
          <p14:tracePt t="14407" x="3568700" y="2514600"/>
          <p14:tracePt t="14424" x="3384550" y="2476500"/>
          <p14:tracePt t="14441" x="3136900" y="2413000"/>
          <p14:tracePt t="14457" x="2974975" y="2384425"/>
          <p14:tracePt t="14473" x="2819400" y="2349500"/>
          <p14:tracePt t="14490" x="2676525" y="2324100"/>
          <p14:tracePt t="14507" x="2568575" y="2308225"/>
          <p14:tracePt t="14524" x="2482850" y="2282825"/>
          <p14:tracePt t="14541" x="2371725" y="2270125"/>
          <p14:tracePt t="14557" x="2317750" y="2254250"/>
          <p14:tracePt t="14574" x="2263775" y="2247900"/>
          <p14:tracePt t="14590" x="2193925" y="2235200"/>
          <p14:tracePt t="14606" x="2146300" y="2216150"/>
          <p14:tracePt t="14624" x="2101850" y="2216150"/>
          <p14:tracePt t="14641" x="2041525" y="2216150"/>
          <p14:tracePt t="14657" x="2009775" y="2216150"/>
          <p14:tracePt t="14674" x="1987550" y="2216150"/>
          <p14:tracePt t="14691" x="1949450" y="2216150"/>
          <p14:tracePt t="14707" x="1924050" y="2225675"/>
          <p14:tracePt t="14724" x="1895475" y="2232025"/>
          <p14:tracePt t="14740" x="1854200" y="2247900"/>
          <p14:tracePt t="14757" x="1828800" y="2260600"/>
          <p14:tracePt t="14774" x="1819275" y="2270125"/>
          <p14:tracePt t="14791" x="1784350" y="2292350"/>
          <p14:tracePt t="14808" x="1774825" y="2301875"/>
          <p14:tracePt t="14824" x="1765300" y="2311400"/>
          <p14:tracePt t="14829" x="1762125" y="2317750"/>
          <p14:tracePt t="14841" x="1746250" y="2339975"/>
          <p14:tracePt t="14857" x="1733550" y="2362200"/>
          <p14:tracePt t="14873" x="1724025" y="2371725"/>
          <p14:tracePt t="14890" x="1708150" y="2406650"/>
          <p14:tracePt t="14907" x="1708150" y="2416175"/>
          <p14:tracePt t="14924" x="1708150" y="2425700"/>
          <p14:tracePt t="14940" x="1708150" y="2444750"/>
          <p14:tracePt t="14957" x="1708150" y="2454275"/>
          <p14:tracePt t="14974" x="1708150" y="2463800"/>
          <p14:tracePt t="14991" x="1708150" y="2479675"/>
          <p14:tracePt t="15007" x="1708150" y="2482850"/>
          <p14:tracePt t="15023" x="1708150" y="2495550"/>
          <p14:tracePt t="15040" x="1724025" y="2495550"/>
          <p14:tracePt t="15057" x="1733550" y="2498725"/>
          <p14:tracePt t="15074" x="1749425" y="2505075"/>
          <p14:tracePt t="15091" x="1765300" y="2505075"/>
          <p14:tracePt t="15108" x="1774825" y="2508250"/>
          <p14:tracePt t="15124" x="1784350" y="2508250"/>
          <p14:tracePt t="15140" x="1816100" y="2514600"/>
          <p14:tracePt t="15156" x="1860550" y="2514600"/>
          <p14:tracePt t="15173" x="1889125" y="2520950"/>
          <p14:tracePt t="15190" x="1924050" y="2520950"/>
          <p14:tracePt t="15206" x="1933575" y="2520950"/>
          <p14:tracePt t="15223" x="1943100" y="2520950"/>
          <p14:tracePt t="15240" x="1958975" y="2520950"/>
          <p14:tracePt t="15257" x="1984375" y="2520950"/>
          <p14:tracePt t="15275" x="2035175" y="2505075"/>
          <p14:tracePt t="15291" x="2063750" y="2505075"/>
          <p14:tracePt t="15307" x="2092325" y="2505075"/>
          <p14:tracePt t="15324" x="2114550" y="2505075"/>
          <p14:tracePt t="15340" x="2124075" y="2505075"/>
          <p14:tracePt t="15357" x="2139950" y="2505075"/>
          <p14:tracePt t="15374" x="2152650" y="2505075"/>
          <p14:tracePt t="15390" x="2184400" y="2492375"/>
          <p14:tracePt t="15407" x="2247900" y="2473325"/>
          <p14:tracePt t="15424" x="2397125" y="2473325"/>
          <p14:tracePt t="15440" x="2470150" y="2473325"/>
          <p14:tracePt t="15457" x="2508250" y="2473325"/>
          <p14:tracePt t="15475" x="2527300" y="2473325"/>
          <p14:tracePt t="15491" x="2536825" y="2473325"/>
          <p14:tracePt t="15508" x="2565400" y="2486025"/>
          <p14:tracePt t="15525" x="2616200" y="2505075"/>
          <p14:tracePt t="15540" x="2647950" y="2517775"/>
          <p14:tracePt t="15557" x="2679700" y="2549525"/>
          <p14:tracePt t="15574" x="2701925" y="2584450"/>
          <p14:tracePt t="15591" x="2714625" y="2616200"/>
          <p14:tracePt t="15608" x="2714625" y="2638425"/>
          <p14:tracePt t="15625" x="2714625" y="2670175"/>
          <p14:tracePt t="15641" x="2714625" y="2692400"/>
          <p14:tracePt t="15657" x="2714625" y="2720975"/>
          <p14:tracePt t="15674" x="2733675" y="2755900"/>
          <p14:tracePt t="15690" x="2746375" y="2787650"/>
          <p14:tracePt t="15707" x="2755900" y="2797175"/>
          <p14:tracePt t="15725" x="2765425" y="2819400"/>
          <p14:tracePt t="15741" x="2774950" y="2832100"/>
          <p14:tracePt t="15758" x="2790825" y="2844800"/>
          <p14:tracePt t="15775" x="2806700" y="2857500"/>
          <p14:tracePt t="15791" x="2844800" y="2892425"/>
          <p14:tracePt t="15807" x="2892425" y="2911475"/>
          <p14:tracePt t="15824" x="3038475" y="2943225"/>
          <p14:tracePt t="15840" x="3114675" y="2965450"/>
          <p14:tracePt t="15857" x="3168650" y="2965450"/>
          <p14:tracePt t="15874" x="3206750" y="2965450"/>
          <p14:tracePt t="15891" x="3228975" y="2965450"/>
          <p14:tracePt t="15908" x="3267075" y="2955925"/>
          <p14:tracePt t="15924" x="3349625" y="2933700"/>
          <p14:tracePt t="15941" x="3435350" y="2917825"/>
          <p14:tracePt t="15957" x="3498850" y="2905125"/>
          <p14:tracePt t="15974" x="3578225" y="2905125"/>
          <p14:tracePt t="15990" x="3594100" y="2905125"/>
          <p14:tracePt t="16007" x="3603625" y="2905125"/>
          <p14:tracePt t="16024" x="3619500" y="2905125"/>
          <p14:tracePt t="16041" x="3619500" y="2901950"/>
          <p14:tracePt t="16058" x="3622675" y="2886075"/>
          <p14:tracePt t="16074" x="3632200" y="2870200"/>
          <p14:tracePt t="16090" x="3638550" y="2860675"/>
          <p14:tracePt t="16107" x="3641725" y="2851150"/>
          <p14:tracePt t="16123" x="3641725" y="2841625"/>
          <p14:tracePt t="16140" x="3648075" y="2841625"/>
          <p14:tracePt t="16388" x="3651250" y="2841625"/>
          <p14:tracePt t="16396" x="3663950" y="2841625"/>
          <p14:tracePt t="16408" x="3667125" y="2841625"/>
          <p14:tracePt t="16424" x="3702050" y="2828925"/>
          <p14:tracePt t="16440" x="3724275" y="2828925"/>
          <p14:tracePt t="16458" x="3787775" y="2803525"/>
          <p14:tracePt t="16474" x="3883025" y="2794000"/>
          <p14:tracePt t="16490" x="4000500" y="2787650"/>
          <p14:tracePt t="16507" x="4060825" y="2787650"/>
          <p14:tracePt t="16523" x="4146550" y="2787650"/>
          <p14:tracePt t="16539" x="4191000" y="2781300"/>
          <p14:tracePt t="16557" x="4225925" y="2781300"/>
          <p14:tracePt t="16573" x="4289425" y="2781300"/>
          <p14:tracePt t="16590" x="4318000" y="2781300"/>
          <p14:tracePt t="16607" x="4340225" y="2781300"/>
          <p14:tracePt t="16624" x="4375150" y="2781300"/>
          <p14:tracePt t="16640" x="4384675" y="2781300"/>
          <p14:tracePt t="16657" x="4394200" y="2781300"/>
          <p14:tracePt t="16752" x="4397375" y="2781300"/>
          <p14:tracePt t="16772" x="4403725" y="2781300"/>
          <p14:tracePt t="16787" x="4403725" y="2787650"/>
          <p14:tracePt t="16794" x="4403725" y="2790825"/>
          <p14:tracePt t="18049" x="4384675" y="2790825"/>
          <p14:tracePt t="18057" x="4340225" y="2790825"/>
          <p14:tracePt t="18064" x="4302125" y="2797175"/>
          <p14:tracePt t="18073" x="4244975" y="2806700"/>
          <p14:tracePt t="18090" x="4114800" y="2825750"/>
          <p14:tracePt t="18107" x="3905250" y="2851150"/>
          <p14:tracePt t="18139" x="3740150" y="2857500"/>
          <p14:tracePt t="18173" x="3530600" y="2857500"/>
          <p14:tracePt t="18190" x="3460750" y="2857500"/>
          <p14:tracePt t="18207" x="3327400" y="2889250"/>
          <p14:tracePt t="18223" x="3206750" y="2905125"/>
          <p14:tracePt t="18240" x="3121025" y="2921000"/>
          <p14:tracePt t="18257" x="3051175" y="2940050"/>
          <p14:tracePt t="18274" x="3035300" y="2940050"/>
          <p14:tracePt t="18291" x="3025775" y="2940050"/>
          <p14:tracePt t="18307" x="3003550" y="2940050"/>
          <p14:tracePt t="18323" x="2994025" y="2940050"/>
          <p14:tracePt t="18339" x="2984500" y="2940050"/>
          <p14:tracePt t="18357" x="2974975" y="2940050"/>
          <p14:tracePt t="18470" x="2974975" y="2933700"/>
          <p14:tracePt t="18477" x="2974975" y="2930525"/>
          <p14:tracePt t="18489" x="2974975" y="2924175"/>
          <p14:tracePt t="18507" x="2987675" y="2911475"/>
          <p14:tracePt t="18524" x="3019425" y="2879725"/>
          <p14:tracePt t="18541" x="3086100" y="2838450"/>
          <p14:tracePt t="18557" x="3124200" y="2813050"/>
          <p14:tracePt t="18573" x="3140075" y="2797175"/>
          <p14:tracePt t="18589" x="3165475" y="2765425"/>
          <p14:tracePt t="18606" x="3184525" y="2701925"/>
          <p14:tracePt t="18623" x="3184525" y="2657475"/>
          <p14:tracePt t="18641" x="3184525" y="2603500"/>
          <p14:tracePt t="18656" x="3184525" y="2574925"/>
          <p14:tracePt t="18674" x="3184525" y="2552700"/>
          <p14:tracePt t="18691" x="3171825" y="2533650"/>
          <p14:tracePt t="18707" x="3155950" y="2520950"/>
          <p14:tracePt t="18723" x="3140075" y="2511425"/>
          <p14:tracePt t="18741" x="3105150" y="2492375"/>
          <p14:tracePt t="18756" x="3082925" y="2492375"/>
          <p14:tracePt t="18773" x="3067050" y="2492375"/>
          <p14:tracePt t="18791" x="3048000" y="2492375"/>
          <p14:tracePt t="18807" x="3038475" y="2492375"/>
          <p14:tracePt t="18824" x="3028950" y="2492375"/>
          <p14:tracePt t="18841" x="3013075" y="2495550"/>
          <p14:tracePt t="18857" x="2997200" y="2505075"/>
          <p14:tracePt t="18873" x="2987675" y="2514600"/>
          <p14:tracePt t="18890" x="2965450" y="2536825"/>
          <p14:tracePt t="18907" x="2955925" y="2552700"/>
          <p14:tracePt t="18924" x="2936875" y="2584450"/>
          <p14:tracePt t="18928" x="2930525" y="2609850"/>
          <p14:tracePt t="18941" x="2930525" y="2647950"/>
          <p14:tracePt t="18957" x="2930525" y="2689225"/>
          <p14:tracePt t="18974" x="2940050" y="2752725"/>
          <p14:tracePt t="18990" x="2984500" y="2847975"/>
          <p14:tracePt t="19006" x="3006725" y="2901950"/>
          <p14:tracePt t="19023" x="3025775" y="2959100"/>
          <p14:tracePt t="19041" x="3044825" y="3022600"/>
          <p14:tracePt t="19057" x="3073400" y="3079750"/>
          <p14:tracePt t="19074" x="3111500" y="3146425"/>
          <p14:tracePt t="19091" x="3152775" y="3232150"/>
          <p14:tracePt t="19107" x="3187700" y="3279775"/>
          <p14:tracePt t="19124" x="3200400" y="3317875"/>
          <p14:tracePt t="19140" x="3209925" y="3359150"/>
          <p14:tracePt t="19156" x="3209925" y="3381375"/>
          <p14:tracePt t="19173" x="3209925" y="3409950"/>
          <p14:tracePt t="19189" x="3209925" y="3467100"/>
          <p14:tracePt t="19207" x="3209925" y="3508375"/>
          <p14:tracePt t="19224" x="3209925" y="3562350"/>
          <p14:tracePt t="19240" x="3209925" y="3622675"/>
          <p14:tracePt t="19257" x="3209925" y="3651250"/>
          <p14:tracePt t="19274" x="3203575" y="3676650"/>
          <p14:tracePt t="19290" x="3187700" y="3689350"/>
          <p14:tracePt t="19306" x="3171825" y="3705225"/>
          <p14:tracePt t="19323" x="3162300" y="3711575"/>
          <p14:tracePt t="19339" x="3146425" y="3711575"/>
          <p14:tracePt t="19356" x="3136900" y="3698875"/>
          <p14:tracePt t="19373" x="3114675" y="3683000"/>
          <p14:tracePt t="19390" x="3073400" y="3600450"/>
          <p14:tracePt t="19406" x="3035300" y="3530600"/>
          <p14:tracePt t="19424" x="2997200" y="3460750"/>
          <p14:tracePt t="19427" x="2965450" y="3419475"/>
          <p14:tracePt t="19440" x="2914650" y="3321050"/>
          <p14:tracePt t="19456" x="2863850" y="3228975"/>
          <p14:tracePt t="19473" x="2835275" y="3152775"/>
          <p14:tracePt t="19490" x="2806700" y="3079750"/>
          <p14:tracePt t="19506" x="2794000" y="3041650"/>
          <p14:tracePt t="19524" x="2794000" y="3003550"/>
          <p14:tracePt t="19540" x="2794000" y="2949575"/>
          <p14:tracePt t="19557" x="2794000" y="2914650"/>
          <p14:tracePt t="19573" x="2787650" y="2860675"/>
          <p14:tracePt t="19589" x="2787650" y="2797175"/>
          <p14:tracePt t="19606" x="2787650" y="2781300"/>
          <p14:tracePt t="19623" x="2787650" y="2765425"/>
          <p14:tracePt t="19640" x="2787650" y="2752725"/>
          <p14:tracePt t="19656" x="2787650" y="2743200"/>
          <p14:tracePt t="19762" x="2790825" y="2743200"/>
          <p14:tracePt t="19770" x="2794000" y="2743200"/>
          <p14:tracePt t="19777" x="2800350" y="2743200"/>
          <p14:tracePt t="19791" x="2816225" y="2743200"/>
          <p14:tracePt t="19807" x="2819400" y="2743200"/>
          <p14:tracePt t="19840" x="2825750" y="2743200"/>
          <p14:tracePt t="19856" x="2828925" y="2743200"/>
          <p14:tracePt t="19873" x="2835275" y="2743200"/>
          <p14:tracePt t="19889" x="2863850" y="2771775"/>
          <p14:tracePt t="19906" x="2898775" y="2819400"/>
          <p14:tracePt t="19923" x="2952750" y="2889250"/>
          <p14:tracePt t="19940" x="3022600" y="2990850"/>
          <p14:tracePt t="19957" x="3051175" y="3048000"/>
          <p14:tracePt t="19973" x="3060700" y="3070225"/>
          <p14:tracePt t="19989" x="3079750" y="3092450"/>
          <p14:tracePt t="20006" x="3079750" y="3105150"/>
          <p14:tracePt t="20023" x="3079750" y="3114675"/>
          <p14:tracePt t="20040" x="3079750" y="3124200"/>
          <p14:tracePt t="20110" x="3079750" y="3121025"/>
          <p14:tracePt t="20118" x="3079750" y="3117850"/>
          <p14:tracePt t="20125" x="3079750" y="3111500"/>
          <p14:tracePt t="20139" x="3079750" y="3101975"/>
          <p14:tracePt t="20157" x="3079750" y="3095625"/>
          <p14:tracePt t="20197" x="3079750" y="3092450"/>
          <p14:tracePt t="20207" x="3079750" y="3086100"/>
          <p14:tracePt t="20223" x="3079750" y="307340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lolium iinflo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4"/>
          <p:cNvSpPr txBox="1">
            <a:spLocks noChangeArrowheads="1"/>
          </p:cNvSpPr>
          <p:nvPr/>
        </p:nvSpPr>
        <p:spPr bwMode="auto">
          <a:xfrm>
            <a:off x="7286625" y="6338888"/>
            <a:ext cx="1655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t>Lolium sp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76"/>
    </mc:Choice>
    <mc:Fallback>
      <p:transition spd="slow" advTm="21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65" x="3114675" y="3124200"/>
          <p14:tracePt t="5872" x="3171825" y="3209925"/>
          <p14:tracePt t="5880" x="3216275" y="3295650"/>
          <p14:tracePt t="5890" x="3276600" y="3403600"/>
          <p14:tracePt t="5908" x="3441700" y="3860800"/>
          <p14:tracePt t="5929" x="3517900" y="4321175"/>
          <p14:tracePt t="5950" x="3498850" y="4775200"/>
          <p14:tracePt t="5973" x="3409950" y="5127625"/>
          <p14:tracePt t="6008" x="3263900" y="5534025"/>
          <p14:tracePt t="6024" x="3232150" y="5619750"/>
          <p14:tracePt t="6041" x="3197225" y="5670550"/>
          <p14:tracePt t="6058" x="3146425" y="5708650"/>
          <p14:tracePt t="6073" x="3082925" y="5715000"/>
          <p14:tracePt t="6090" x="3013075" y="5708650"/>
          <p14:tracePt t="6107" x="2914650" y="5689600"/>
          <p14:tracePt t="6123" x="2847975" y="5667375"/>
          <p14:tracePt t="6139" x="2794000" y="5651500"/>
          <p14:tracePt t="6157" x="2730500" y="5651500"/>
          <p14:tracePt t="6173" x="2701925" y="5661025"/>
          <p14:tracePt t="6190" x="2670175" y="5686425"/>
          <p14:tracePt t="6207" x="2622550" y="5756275"/>
          <p14:tracePt t="6223" x="2571750" y="5867400"/>
          <p14:tracePt t="6239" x="2543175" y="6051550"/>
          <p14:tracePt t="6256" x="2549525" y="6235700"/>
          <p14:tracePt t="6629" x="2527300" y="6242050"/>
          <p14:tracePt t="6635" x="2498725" y="6248400"/>
          <p14:tracePt t="6642" x="2463800" y="6248400"/>
          <p14:tracePt t="6657" x="2400300" y="6261100"/>
          <p14:tracePt t="6672" x="2336800" y="6276975"/>
          <p14:tracePt t="6689" x="2289175" y="6311900"/>
          <p14:tracePt t="6706" x="2203450" y="6353175"/>
          <p14:tracePt t="6739" x="2127250" y="6410325"/>
          <p14:tracePt t="6742" x="2114550" y="6416675"/>
          <p14:tracePt t="6773" x="2089150" y="6445250"/>
          <p14:tracePt t="6789" x="2073275" y="6454775"/>
          <p14:tracePt t="6806" x="2057400" y="6470650"/>
          <p14:tracePt t="6822" x="2035175" y="6473825"/>
          <p14:tracePt t="6839" x="2006600" y="6473825"/>
          <p14:tracePt t="6856" x="1987550" y="6473825"/>
          <p14:tracePt t="6873" x="1971675" y="6473825"/>
          <p14:tracePt t="6889" x="1962150" y="6473825"/>
          <p14:tracePt t="6993" x="1962150" y="6467475"/>
          <p14:tracePt t="7000" x="1962150" y="6464300"/>
          <p14:tracePt t="7007" x="1965325" y="6451600"/>
          <p14:tracePt t="7023" x="1990725" y="6423025"/>
          <p14:tracePt t="7039" x="2022475" y="6381750"/>
          <p14:tracePt t="7056" x="2111375" y="6315075"/>
          <p14:tracePt t="7072" x="2159000" y="6280150"/>
          <p14:tracePt t="7089" x="2190750" y="6270625"/>
          <p14:tracePt t="7106" x="2209800" y="6254750"/>
          <p14:tracePt t="7122" x="2222500" y="6245225"/>
          <p14:tracePt t="7140" x="2232025" y="6232525"/>
          <p14:tracePt t="7157" x="2263775" y="6216650"/>
          <p14:tracePt t="7173" x="2286000" y="6207125"/>
          <p14:tracePt t="7189" x="2317750" y="6194425"/>
          <p14:tracePt t="7206" x="2333625" y="6172200"/>
          <p14:tracePt t="7222" x="2343150" y="6162675"/>
          <p14:tracePt t="7239" x="2359025" y="6153150"/>
          <p14:tracePt t="7242" x="2365375" y="6140450"/>
          <p14:tracePt t="7256" x="2378075" y="6118225"/>
          <p14:tracePt t="7272" x="2387600" y="6092825"/>
          <p14:tracePt t="7289" x="2419350" y="6061075"/>
          <p14:tracePt t="7306" x="2451100" y="6026150"/>
          <p14:tracePt t="7323" x="2460625" y="6003925"/>
          <p14:tracePt t="7339" x="2476500" y="5988050"/>
          <p14:tracePt t="7356" x="2495550" y="5959475"/>
          <p14:tracePt t="7373" x="2505075" y="5937250"/>
          <p14:tracePt t="7389" x="2517775" y="5911850"/>
          <p14:tracePt t="7406" x="2543175" y="5848350"/>
          <p14:tracePt t="7423" x="2555875" y="5803900"/>
          <p14:tracePt t="7441" x="2574925" y="5740400"/>
          <p14:tracePt t="7457" x="2593975" y="5702300"/>
          <p14:tracePt t="7473" x="2593975" y="5664200"/>
          <p14:tracePt t="7490" x="2600325" y="5600700"/>
          <p14:tracePt t="7506" x="2600325" y="5549900"/>
          <p14:tracePt t="7522" x="2606675" y="5489575"/>
          <p14:tracePt t="7539" x="2616200" y="5426075"/>
          <p14:tracePt t="7556" x="2635250" y="5362575"/>
          <p14:tracePt t="7573" x="2641600" y="5334000"/>
          <p14:tracePt t="7591" x="2663825" y="5289550"/>
          <p14:tracePt t="7606" x="2670175" y="5273675"/>
          <p14:tracePt t="7623" x="2679700" y="5264150"/>
          <p14:tracePt t="7640" x="2695575" y="5235575"/>
          <p14:tracePt t="7656" x="2714625" y="5213350"/>
          <p14:tracePt t="7673" x="2724150" y="5191125"/>
          <p14:tracePt t="7690" x="2743200" y="5156200"/>
          <p14:tracePt t="7706" x="2755900" y="5124450"/>
          <p14:tracePt t="7723" x="2771775" y="5102225"/>
          <p14:tracePt t="7740" x="2790825" y="5060950"/>
          <p14:tracePt t="7756" x="2800350" y="5041900"/>
          <p14:tracePt t="7772" x="2832100" y="5013325"/>
          <p14:tracePt t="7790" x="2867025" y="4987925"/>
          <p14:tracePt t="7806" x="2908300" y="4968875"/>
          <p14:tracePt t="7822" x="2930525" y="4949825"/>
          <p14:tracePt t="7840" x="2971800" y="4933950"/>
          <p14:tracePt t="7856" x="2997200" y="4908550"/>
          <p14:tracePt t="7873" x="3016250" y="4883150"/>
          <p14:tracePt t="7890" x="3041650" y="4857750"/>
          <p14:tracePt t="7906" x="3067050" y="4845050"/>
          <p14:tracePt t="7923" x="3082925" y="4829175"/>
          <p14:tracePt t="7940" x="3101975" y="4813300"/>
          <p14:tracePt t="7956" x="3130550" y="4806950"/>
          <p14:tracePt t="7973" x="3152775" y="4800600"/>
          <p14:tracePt t="7990" x="3190875" y="4778375"/>
          <p14:tracePt t="8006" x="3213100" y="4765675"/>
          <p14:tracePt t="8022" x="3257550" y="4759325"/>
          <p14:tracePt t="8040" x="3305175" y="4746625"/>
          <p14:tracePt t="8056" x="3327400" y="4746625"/>
          <p14:tracePt t="8073" x="3359150" y="4733925"/>
          <p14:tracePt t="8090" x="3378200" y="4714875"/>
          <p14:tracePt t="8107" x="3394075" y="4702175"/>
          <p14:tracePt t="8123" x="3416300" y="4692650"/>
          <p14:tracePt t="8140" x="3438525" y="4676775"/>
          <p14:tracePt t="8156" x="3448050" y="4664075"/>
          <p14:tracePt t="8172" x="3470275" y="4651375"/>
          <p14:tracePt t="8190" x="3482975" y="4638675"/>
          <p14:tracePt t="8206" x="3492500" y="4629150"/>
          <p14:tracePt t="8222" x="3505200" y="4613275"/>
          <p14:tracePt t="8240" x="3524250" y="4600575"/>
          <p14:tracePt t="8256" x="3533775" y="4600575"/>
          <p14:tracePt t="8275" x="3533775" y="4597400"/>
          <p14:tracePt t="8291" x="3540125" y="4597400"/>
          <p14:tracePt t="8340" x="3543300" y="4597400"/>
          <p14:tracePt t="8355" x="3549650" y="4597400"/>
          <p14:tracePt t="8370" x="3552825" y="4597400"/>
          <p14:tracePt t="8376" x="3552825" y="4591050"/>
          <p14:tracePt t="8391" x="3565525" y="4587875"/>
          <p14:tracePt t="8406" x="3575050" y="4578350"/>
          <p14:tracePt t="8423" x="3584575" y="4562475"/>
          <p14:tracePt t="8439" x="3600450" y="4546600"/>
          <p14:tracePt t="8455" x="3619500" y="4537075"/>
          <p14:tracePt t="8472" x="3629025" y="4527550"/>
          <p14:tracePt t="8489" x="3651250" y="4498975"/>
          <p14:tracePt t="8505" x="3673475" y="4483100"/>
          <p14:tracePt t="8523" x="3698875" y="4451350"/>
          <p14:tracePt t="8540" x="3743325" y="4425950"/>
          <p14:tracePt t="8556" x="3781425" y="4400550"/>
          <p14:tracePt t="8573" x="3825875" y="4381500"/>
          <p14:tracePt t="8589" x="3889375" y="4362450"/>
          <p14:tracePt t="8606" x="3914775" y="4349750"/>
          <p14:tracePt t="8623" x="3943350" y="4337050"/>
          <p14:tracePt t="8640" x="3975100" y="4295775"/>
          <p14:tracePt t="8656" x="4006850" y="4264025"/>
          <p14:tracePt t="8673" x="4025900" y="4238625"/>
          <p14:tracePt t="8690" x="4070350" y="4194175"/>
          <p14:tracePt t="8706" x="4092575" y="4171950"/>
          <p14:tracePt t="8723" x="4124325" y="4146550"/>
          <p14:tracePt t="8739" x="4168775" y="4114800"/>
          <p14:tracePt t="8756" x="4200525" y="4089400"/>
          <p14:tracePt t="8773" x="4225925" y="4064000"/>
          <p14:tracePt t="8776" x="4244975" y="4051300"/>
          <p14:tracePt t="8790" x="4267200" y="4025900"/>
          <p14:tracePt t="8806" x="4292600" y="3997325"/>
          <p14:tracePt t="8823" x="4324350" y="3971925"/>
          <p14:tracePt t="8840" x="4368800" y="3946525"/>
          <p14:tracePt t="8856" x="4384675" y="3930650"/>
          <p14:tracePt t="8872" x="4400550" y="3914775"/>
          <p14:tracePt t="8890" x="4422775" y="3876675"/>
          <p14:tracePt t="8906" x="4435475" y="3860800"/>
          <p14:tracePt t="8923" x="4445000" y="3851275"/>
          <p14:tracePt t="8940" x="4448175" y="3825875"/>
          <p14:tracePt t="8957" x="4448175" y="3816350"/>
          <p14:tracePt t="8973" x="4448175" y="3806825"/>
          <p14:tracePt t="8989" x="4448175" y="3778250"/>
          <p14:tracePt t="9005" x="4448175" y="3756025"/>
          <p14:tracePt t="9023" x="4448175" y="3714750"/>
          <p14:tracePt t="9040" x="4438650" y="3651250"/>
          <p14:tracePt t="9057" x="4425950" y="3597275"/>
          <p14:tracePt t="9074" x="4406900" y="3565525"/>
          <p14:tracePt t="9090" x="4406900" y="3527425"/>
          <p14:tracePt t="9106" x="4403725" y="3511550"/>
          <p14:tracePt t="9123" x="4397375" y="3495675"/>
          <p14:tracePt t="9139" x="4378325" y="3451225"/>
          <p14:tracePt t="9155" x="4365625" y="3406775"/>
          <p14:tracePt t="9174" x="4340225" y="3343275"/>
          <p14:tracePt t="9190" x="4327525" y="3311525"/>
          <p14:tracePt t="9207" x="4321175" y="3282950"/>
          <p14:tracePt t="9224" x="4321175" y="3254375"/>
          <p14:tracePt t="9240" x="4321175" y="3241675"/>
          <p14:tracePt t="9256" x="4321175" y="3225800"/>
          <p14:tracePt t="9272" x="4321175" y="3209925"/>
          <p14:tracePt t="9289" x="4324350" y="3184525"/>
          <p14:tracePt t="9306" x="4330700" y="3162300"/>
          <p14:tracePt t="9324" x="4343400" y="3121025"/>
          <p14:tracePt t="9339" x="4359275" y="3101975"/>
          <p14:tracePt t="9357" x="4375150" y="3086100"/>
          <p14:tracePt t="9374" x="4429125" y="3041650"/>
          <p14:tracePt t="9390" x="4467225" y="3009900"/>
          <p14:tracePt t="9406" x="4508500" y="2981325"/>
          <p14:tracePt t="9423" x="4549775" y="2936875"/>
          <p14:tracePt t="9439" x="4575175" y="2914650"/>
          <p14:tracePt t="9456" x="4606925" y="2901950"/>
          <p14:tracePt t="9474" x="4648200" y="2870200"/>
          <p14:tracePt t="9490" x="4702175" y="2857500"/>
          <p14:tracePt t="9507" x="4765675" y="2841625"/>
          <p14:tracePt t="9524" x="4848225" y="2822575"/>
          <p14:tracePt t="9540" x="4892675" y="2809875"/>
          <p14:tracePt t="9556" x="4914900" y="2803525"/>
          <p14:tracePt t="9573" x="4937125" y="2787650"/>
          <p14:tracePt t="9589" x="4953000" y="2778125"/>
          <p14:tracePt t="9606" x="4968875" y="2768600"/>
          <p14:tracePt t="9623" x="5016500" y="2743200"/>
          <p14:tracePt t="9640" x="5064125" y="2730500"/>
          <p14:tracePt t="9657" x="5102225" y="2711450"/>
          <p14:tracePt t="9673" x="5159375" y="2663825"/>
          <p14:tracePt t="9689" x="5191125" y="2638425"/>
          <p14:tracePt t="9705" x="5210175" y="2609850"/>
          <p14:tracePt t="9723" x="5229225" y="2574925"/>
          <p14:tracePt t="9739" x="5245100" y="2549525"/>
          <p14:tracePt t="9757" x="5254625" y="2540000"/>
          <p14:tracePt t="9773" x="5276850" y="2517775"/>
          <p14:tracePt t="9789" x="5299075" y="2489200"/>
          <p14:tracePt t="9806" x="5308600" y="2473325"/>
          <p14:tracePt t="9810" x="5314950" y="2463800"/>
          <p14:tracePt t="9823" x="5327650" y="2425700"/>
          <p14:tracePt t="9839" x="5340350" y="2387600"/>
          <p14:tracePt t="9856" x="5359400" y="2355850"/>
          <p14:tracePt t="9872" x="5375275" y="2320925"/>
          <p14:tracePt t="9889" x="5384800" y="2311400"/>
          <p14:tracePt t="9906" x="5394325" y="2301875"/>
          <p14:tracePt t="9923" x="5416550" y="2286000"/>
          <p14:tracePt t="9939" x="5426075" y="2270125"/>
          <p14:tracePt t="9956" x="5435600" y="2260600"/>
          <p14:tracePt t="9972" x="5461000" y="2219325"/>
          <p14:tracePt t="9989" x="5461000" y="2197100"/>
          <p14:tracePt t="10006" x="5461000" y="2174875"/>
          <p14:tracePt t="10023" x="5476875" y="2133600"/>
          <p14:tracePt t="10040" x="5483225" y="2105025"/>
          <p14:tracePt t="10056" x="5495925" y="2079625"/>
          <p14:tracePt t="10073" x="5508625" y="2041525"/>
          <p14:tracePt t="10090" x="5508625" y="2019300"/>
          <p14:tracePt t="10106" x="5508625" y="2003425"/>
          <p14:tracePt t="10122" x="5524500" y="1968500"/>
          <p14:tracePt t="10139" x="5524500" y="1952625"/>
          <p14:tracePt t="10156" x="5524500" y="1936750"/>
          <p14:tracePt t="10173" x="5524500" y="1927225"/>
          <p14:tracePt t="10452" x="5524500" y="1946275"/>
          <p14:tracePt t="10459" x="5524500" y="1965325"/>
          <p14:tracePt t="10473" x="5524500" y="2003425"/>
          <p14:tracePt t="10490" x="5524500" y="2019300"/>
          <p14:tracePt t="10506" x="5524500" y="2028825"/>
          <p14:tracePt t="10522" x="5524500" y="2047875"/>
          <p14:tracePt t="10555" x="5524500" y="2044700"/>
          <p14:tracePt t="10572" x="5524500" y="1984375"/>
          <p14:tracePt t="10589" x="5527675" y="1924050"/>
          <p14:tracePt t="10608" x="5559425" y="1812925"/>
          <p14:tracePt t="10623" x="5591175" y="1724025"/>
          <p14:tracePt t="10639" x="5648325" y="1631950"/>
          <p14:tracePt t="10657" x="5708650" y="1533525"/>
          <p14:tracePt t="10673" x="5737225" y="1476375"/>
          <p14:tracePt t="10688" x="5756275" y="1438275"/>
          <p14:tracePt t="10705" x="5768975" y="1416050"/>
          <p14:tracePt t="10723" x="5791200" y="1371600"/>
          <p14:tracePt t="10739" x="5816600" y="1352550"/>
          <p14:tracePt t="10757" x="5832475" y="1339850"/>
          <p14:tracePt t="10773" x="5848350" y="1317625"/>
          <p14:tracePt t="10790" x="5857875" y="1308100"/>
          <p14:tracePt t="10806" x="5873750" y="1298575"/>
          <p14:tracePt t="10823" x="5886450" y="1276350"/>
          <p14:tracePt t="10839" x="5892800" y="1260475"/>
          <p14:tracePt t="10855" x="5902325" y="1244600"/>
          <p14:tracePt t="10873" x="5918200" y="1225550"/>
          <p14:tracePt t="10889" x="5927725" y="1216025"/>
          <p14:tracePt t="10907" x="5927725" y="1206500"/>
          <p14:tracePt t="10965" x="5927725" y="1212850"/>
          <p14:tracePt t="10972" x="5921375" y="1216025"/>
          <p14:tracePt t="10979" x="5911850" y="1222375"/>
          <p14:tracePt t="10989" x="5905500" y="1235075"/>
          <p14:tracePt t="11007" x="5889625" y="1254125"/>
          <p14:tracePt t="11022" x="5880100" y="1276350"/>
          <p14:tracePt t="11039" x="5845175" y="1323975"/>
          <p14:tracePt t="11057" x="5768975" y="1466850"/>
          <p14:tracePt t="11072" x="5702300" y="1568450"/>
          <p14:tracePt t="11089" x="5626100" y="1663700"/>
          <p14:tracePt t="11106" x="5537200" y="1774825"/>
          <p14:tracePt t="11123" x="5483225" y="1844675"/>
          <p14:tracePt t="11139" x="5445125" y="1905000"/>
          <p14:tracePt t="11157" x="5413375" y="1949450"/>
          <p14:tracePt t="11173" x="5397500" y="1965325"/>
          <p14:tracePt t="11189" x="5387975" y="1974850"/>
          <p14:tracePt t="11206" x="5381625" y="1990725"/>
          <p14:tracePt t="11222" x="5378450" y="2000250"/>
          <p14:tracePt t="11238" x="5378450" y="2003425"/>
          <p14:tracePt t="11287" x="5378450" y="1997075"/>
          <p14:tracePt t="11293" x="5384800" y="1993900"/>
          <p14:tracePt t="11307" x="5394325" y="1984375"/>
          <p14:tracePt t="11323" x="5410200" y="1974850"/>
          <p14:tracePt t="11339" x="5419725" y="1965325"/>
          <p14:tracePt t="11356" x="5422900" y="1949450"/>
          <p14:tracePt t="11372" x="5422900" y="1933575"/>
          <p14:tracePt t="11389" x="5422900" y="1924050"/>
          <p14:tracePt t="11406" x="5422900" y="1908175"/>
          <p14:tracePt t="11423" x="5422900" y="1905000"/>
          <p14:tracePt t="11440" x="5422900" y="1898650"/>
          <p14:tracePt t="11473" x="5422900" y="1882775"/>
          <p14:tracePt t="11489" x="5432425" y="1879600"/>
          <p14:tracePt t="11506" x="5454650" y="1863725"/>
          <p14:tracePt t="11522" x="5476875" y="1851025"/>
          <p14:tracePt t="11539" x="5508625" y="1847850"/>
          <p14:tracePt t="11556" x="5568950" y="1841500"/>
          <p14:tracePt t="11573" x="5607050" y="1841500"/>
          <p14:tracePt t="11590" x="5645150" y="1841500"/>
          <p14:tracePt t="11606" x="5664200" y="1841500"/>
          <p14:tracePt t="11623" x="5680075" y="1841500"/>
          <p14:tracePt t="11721" x="5670550" y="1847850"/>
          <p14:tracePt t="11728" x="5670550" y="1851025"/>
          <p14:tracePt t="11739" x="5667375" y="1857375"/>
          <p14:tracePt t="11756" x="5651500" y="1860550"/>
          <p14:tracePt t="11772" x="5641975" y="1866900"/>
          <p14:tracePt t="11789" x="5632450" y="1866900"/>
          <p14:tracePt t="11805" x="5613400" y="1866900"/>
          <p14:tracePt t="11822" x="5603875" y="1866900"/>
          <p14:tracePt t="11839" x="5597525" y="1866900"/>
          <p14:tracePt t="11842" x="5594350" y="1866900"/>
          <p14:tracePt t="11855" x="5584825" y="1866900"/>
          <p14:tracePt t="11873" x="5568950" y="1866900"/>
          <p14:tracePt t="11889" x="5559425" y="1866900"/>
          <p14:tracePt t="11906" x="5543550" y="1854200"/>
          <p14:tracePt t="11922" x="5534025" y="1844675"/>
          <p14:tracePt t="11939" x="5518150" y="1828800"/>
          <p14:tracePt t="11955" x="5518150" y="1812925"/>
          <p14:tracePt t="11972" x="5518150" y="1809750"/>
          <p14:tracePt t="12006" x="5518150" y="1803400"/>
          <p14:tracePt t="12107" x="5530850" y="1803400"/>
          <p14:tracePt t="12113" x="5540375" y="1803400"/>
          <p14:tracePt t="12123" x="5553075" y="1803400"/>
          <p14:tracePt t="12140" x="5572125" y="1803400"/>
          <p14:tracePt t="12156" x="5613400" y="1806575"/>
          <p14:tracePt t="12173" x="5645150" y="1812925"/>
          <p14:tracePt t="12189" x="5673725" y="1819275"/>
          <p14:tracePt t="12205" x="5715000" y="1825625"/>
          <p14:tracePt t="12222" x="5730875" y="1825625"/>
          <p14:tracePt t="12239" x="5740400" y="1825625"/>
          <p14:tracePt t="12255" x="5756275" y="1825625"/>
          <p14:tracePt t="12483" x="5753100" y="1825625"/>
          <p14:tracePt t="12605" x="5753100" y="1828800"/>
          <p14:tracePt t="12640" x="5753100" y="1841500"/>
          <p14:tracePt t="12647" x="5753100" y="1844675"/>
          <p14:tracePt t="12655" x="5753100" y="1851025"/>
          <p14:tracePt t="12672" x="5753100" y="1860550"/>
          <p14:tracePt t="12689" x="5749925" y="1873250"/>
          <p14:tracePt t="12706" x="5730875" y="1911350"/>
          <p14:tracePt t="12722" x="5711825" y="1965325"/>
          <p14:tracePt t="12740" x="5661025" y="2051050"/>
          <p14:tracePt t="12756" x="5641975" y="2098675"/>
          <p14:tracePt t="12772" x="5629275" y="2120900"/>
          <p14:tracePt t="12789" x="5607050" y="2149475"/>
          <p14:tracePt t="12805" x="5597525" y="2159000"/>
          <p14:tracePt t="12822" x="5584825" y="2168525"/>
          <p14:tracePt t="12839" x="5572125" y="2178050"/>
          <p14:tracePt t="12855" x="5556250" y="2178050"/>
          <p14:tracePt t="12872" x="5546725" y="2178050"/>
          <p14:tracePt t="12889" x="5530850" y="2171700"/>
          <p14:tracePt t="12905" x="5527675" y="2143125"/>
          <p14:tracePt t="12922" x="5527675" y="2051050"/>
          <p14:tracePt t="12939" x="5527675" y="1933575"/>
          <p14:tracePt t="12955" x="5540375" y="1828800"/>
          <p14:tracePt t="12972" x="5546725" y="1720850"/>
          <p14:tracePt t="12989" x="5546725" y="1581150"/>
          <p14:tracePt t="13006" x="5546725" y="1524000"/>
          <p14:tracePt t="13023" x="5543550" y="1470025"/>
          <p14:tracePt t="13039" x="5514975" y="1358900"/>
          <p14:tracePt t="13055" x="5483225" y="1279525"/>
          <p14:tracePt t="13072" x="5461000" y="1216025"/>
          <p14:tracePt t="13089" x="5435600" y="1158875"/>
          <p14:tracePt t="13106" x="5422900" y="1133475"/>
          <p14:tracePt t="13123" x="5413375" y="1123950"/>
          <p14:tracePt t="13140" x="5400675" y="1104900"/>
          <p14:tracePt t="13156" x="5368925" y="1085850"/>
          <p14:tracePt t="13172" x="5343525" y="1073150"/>
          <p14:tracePt t="13189" x="5286375" y="1028700"/>
          <p14:tracePt t="13205" x="5254625" y="1016000"/>
          <p14:tracePt t="13222" x="5232400" y="1003300"/>
          <p14:tracePt t="13240" x="5181600" y="990600"/>
          <p14:tracePt t="13256" x="5146675" y="990600"/>
          <p14:tracePt t="13273" x="5102225" y="990600"/>
          <p14:tracePt t="13289" x="5038725" y="1006475"/>
          <p14:tracePt t="13306" x="4991100" y="1028700"/>
          <p14:tracePt t="13322" x="4924425" y="1066800"/>
          <p14:tracePt t="13338" x="4838700" y="1108075"/>
          <p14:tracePt t="13355" x="4800600" y="1139825"/>
          <p14:tracePt t="13372" x="4752975" y="1181100"/>
          <p14:tracePt t="13389" x="4679950" y="1254125"/>
          <p14:tracePt t="13405" x="4629150" y="1304925"/>
          <p14:tracePt t="13422" x="4587875" y="1355725"/>
          <p14:tracePt t="13439" x="4514850" y="1425575"/>
          <p14:tracePt t="13456" x="4460875" y="1498600"/>
          <p14:tracePt t="13472" x="4416425" y="1555750"/>
          <p14:tracePt t="13489" x="4368800" y="1663700"/>
          <p14:tracePt t="13505" x="4337050" y="1701800"/>
          <p14:tracePt t="13522" x="4318000" y="1749425"/>
          <p14:tracePt t="13539" x="4276725" y="1831975"/>
          <p14:tracePt t="13555" x="4260850" y="1895475"/>
          <p14:tracePt t="13572" x="4248150" y="1958975"/>
          <p14:tracePt t="13589" x="4235450" y="2022475"/>
          <p14:tracePt t="13605" x="4235450" y="2066925"/>
          <p14:tracePt t="13622" x="4235450" y="2111375"/>
          <p14:tracePt t="13639" x="4244975" y="2184400"/>
          <p14:tracePt t="13656" x="4251325" y="2228850"/>
          <p14:tracePt t="13673" x="4257675" y="2273300"/>
          <p14:tracePt t="13690" x="4270375" y="2336800"/>
          <p14:tracePt t="13706" x="4276725" y="2381250"/>
          <p14:tracePt t="13723" x="4295775" y="2413000"/>
          <p14:tracePt t="13739" x="4321175" y="2460625"/>
          <p14:tracePt t="13755" x="4352925" y="2501900"/>
          <p14:tracePt t="13772" x="4378325" y="2527300"/>
          <p14:tracePt t="13789" x="4432300" y="2571750"/>
          <p14:tracePt t="13805" x="4454525" y="2597150"/>
          <p14:tracePt t="13822" x="4495800" y="2628900"/>
          <p14:tracePt t="13839" x="4568825" y="2657475"/>
          <p14:tracePt t="13855" x="4632325" y="2670175"/>
          <p14:tracePt t="13872" x="4686300" y="2682875"/>
          <p14:tracePt t="13888" x="4756150" y="2682875"/>
          <p14:tracePt t="13905" x="4791075" y="2682875"/>
          <p14:tracePt t="13922" x="4835525" y="2679700"/>
          <p14:tracePt t="13939" x="4914900" y="2660650"/>
          <p14:tracePt t="13956" x="4972050" y="2647950"/>
          <p14:tracePt t="13973" x="5060950" y="2625725"/>
          <p14:tracePt t="13989" x="5118100" y="2603500"/>
          <p14:tracePt t="14006" x="5172075" y="2590800"/>
          <p14:tracePt t="14023" x="5245100" y="2571750"/>
          <p14:tracePt t="14039" x="5289550" y="2559050"/>
          <p14:tracePt t="14056" x="5311775" y="2540000"/>
          <p14:tracePt t="14073" x="5346700" y="2524125"/>
          <p14:tracePt t="14089" x="5356225" y="2514600"/>
          <p14:tracePt t="14106" x="5381625" y="2482850"/>
          <p14:tracePt t="14123" x="5429250" y="2406650"/>
          <p14:tracePt t="14139" x="5457825" y="2339975"/>
          <p14:tracePt t="14155" x="5489575" y="2270125"/>
          <p14:tracePt t="14171" x="5521325" y="2184400"/>
          <p14:tracePt t="14188" x="5584825" y="1946275"/>
          <p14:tracePt t="14205" x="5600700" y="1819275"/>
          <p14:tracePt t="14221" x="5619750" y="1701800"/>
          <p14:tracePt t="14238" x="5654675" y="1489075"/>
          <p14:tracePt t="14255" x="5661025" y="1406525"/>
          <p14:tracePt t="14272" x="5661025" y="1320800"/>
          <p14:tracePt t="14288" x="5661025" y="1260475"/>
          <p14:tracePt t="14306" x="5661025" y="1200150"/>
          <p14:tracePt t="14323" x="5657850" y="1120775"/>
          <p14:tracePt t="14340" x="5638800" y="1082675"/>
          <p14:tracePt t="14356" x="5626100" y="1060450"/>
          <p14:tracePt t="14373" x="5613400" y="1044575"/>
          <p14:tracePt t="14389" x="5600700" y="1028700"/>
          <p14:tracePt t="14406" x="5588000" y="1019175"/>
          <p14:tracePt t="14422" x="5559425" y="1016000"/>
          <p14:tracePt t="14438" x="5537200" y="1009650"/>
          <p14:tracePt t="14455" x="5499100" y="1003300"/>
          <p14:tracePt t="14473" x="5422900" y="990600"/>
          <p14:tracePt t="14489" x="5362575" y="990600"/>
          <p14:tracePt t="14506" x="5302250" y="990600"/>
          <p14:tracePt t="14523" x="5207000" y="993775"/>
          <p14:tracePt t="14539" x="5153025" y="1006475"/>
          <p14:tracePt t="14555" x="5095875" y="1025525"/>
          <p14:tracePt t="14572" x="5029200" y="1073150"/>
          <p14:tracePt t="14589" x="4962525" y="1127125"/>
          <p14:tracePt t="14606" x="4892675" y="1171575"/>
          <p14:tracePt t="14623" x="4749800" y="1257300"/>
          <p14:tracePt t="14639" x="4670425" y="1295400"/>
          <p14:tracePt t="14656" x="4622800" y="1336675"/>
          <p14:tracePt t="14672" x="4549775" y="1409700"/>
          <p14:tracePt t="14688" x="4495800" y="1479550"/>
          <p14:tracePt t="14705" x="4441825" y="1549400"/>
          <p14:tracePt t="14722" x="4375150" y="1638300"/>
          <p14:tracePt t="14739" x="4337050" y="1704975"/>
          <p14:tracePt t="14756" x="4295775" y="1797050"/>
          <p14:tracePt t="14773" x="4257675" y="1920875"/>
          <p14:tracePt t="14789" x="4251325" y="1984375"/>
          <p14:tracePt t="14805" x="4251325" y="2041525"/>
          <p14:tracePt t="14821" x="4254500" y="2162175"/>
          <p14:tracePt t="14838" x="4270375" y="2257425"/>
          <p14:tracePt t="14856" x="4276725" y="2311400"/>
          <p14:tracePt t="14872" x="4289425" y="2374900"/>
          <p14:tracePt t="14888" x="4308475" y="2419350"/>
          <p14:tracePt t="14905" x="4321175" y="2463800"/>
          <p14:tracePt t="14923" x="4352925" y="2520950"/>
          <p14:tracePt t="14939" x="4400550" y="2549525"/>
          <p14:tracePt t="14955" x="4454525" y="2568575"/>
          <p14:tracePt t="14971" x="4543425" y="2581275"/>
          <p14:tracePt t="14988" x="4606925" y="2565400"/>
          <p14:tracePt t="15005" x="4670425" y="2549525"/>
          <p14:tracePt t="15023" x="4778375" y="2495550"/>
          <p14:tracePt t="15039" x="4876800" y="2473325"/>
          <p14:tracePt t="15056" x="4972050" y="2447925"/>
          <p14:tracePt t="15072" x="5076825" y="2409825"/>
          <p14:tracePt t="15088" x="5133975" y="2381250"/>
          <p14:tracePt t="15106" x="5181600" y="2346325"/>
          <p14:tracePt t="15122" x="5226050" y="2311400"/>
          <p14:tracePt t="15138" x="5260975" y="2263775"/>
          <p14:tracePt t="15156" x="5286375" y="2232025"/>
          <p14:tracePt t="15172" x="5318125" y="2181225"/>
          <p14:tracePt t="15189" x="5330825" y="2136775"/>
          <p14:tracePt t="15206" x="5356225" y="2079625"/>
          <p14:tracePt t="15222" x="5403850" y="1943100"/>
          <p14:tracePt t="15239" x="5419725" y="1847850"/>
          <p14:tracePt t="15255" x="5435600" y="1762125"/>
          <p14:tracePt t="15272" x="5435600" y="1622425"/>
          <p14:tracePt t="15288" x="5435600" y="1539875"/>
          <p14:tracePt t="15306" x="5435600" y="1479550"/>
          <p14:tracePt t="15323" x="5435600" y="1416050"/>
          <p14:tracePt t="15339" x="5441950" y="1387475"/>
          <p14:tracePt t="15356" x="5461000" y="1349375"/>
          <p14:tracePt t="15358" x="5467350" y="1336675"/>
          <p14:tracePt t="15372" x="5480050" y="1304925"/>
          <p14:tracePt t="15389" x="5486400" y="1276350"/>
          <p14:tracePt t="15405" x="5486400" y="1260475"/>
          <p14:tracePt t="15422" x="5486400" y="1257300"/>
          <p14:tracePt t="15439" x="5483225" y="1257300"/>
          <p14:tracePt t="15457" x="5448300" y="1276350"/>
          <p14:tracePt t="15473" x="5400675" y="1327150"/>
          <p14:tracePt t="15489" x="5311775" y="1454150"/>
          <p14:tracePt t="15505" x="5216525" y="1609725"/>
          <p14:tracePt t="15521" x="5086350" y="1851025"/>
          <p14:tracePt t="15539" x="5003800" y="2032000"/>
          <p14:tracePt t="15556" x="4889500" y="2197100"/>
          <p14:tracePt t="15573" x="4806950" y="2343150"/>
          <p14:tracePt t="15589" x="4718050" y="2470150"/>
          <p14:tracePt t="15607" x="4568825" y="2619375"/>
          <p14:tracePt t="15623" x="4454525" y="2698750"/>
          <p14:tracePt t="15639" x="4359275" y="2774950"/>
          <p14:tracePt t="15655" x="4254500" y="2863850"/>
          <p14:tracePt t="15672" x="4089400" y="2974975"/>
          <p14:tracePt t="15688" x="3975100" y="3048000"/>
          <p14:tracePt t="15706" x="3813175" y="3114675"/>
          <p14:tracePt t="15722" x="3683000" y="3149600"/>
          <p14:tracePt t="15739" x="3584575" y="3165475"/>
          <p14:tracePt t="15756" x="3495675" y="3171825"/>
          <p14:tracePt t="15772" x="3467100" y="3171825"/>
          <p14:tracePt t="15788" x="3457575" y="3171825"/>
          <p14:tracePt t="15806" x="3441700" y="3171825"/>
          <p14:tracePt t="15822" x="3432175" y="3171825"/>
          <p14:tracePt t="15838" x="3416300" y="3184525"/>
          <p14:tracePt t="15856" x="3387725" y="3200400"/>
          <p14:tracePt t="15872" x="3333750" y="3213100"/>
          <p14:tracePt t="15888" x="3244850" y="3254375"/>
          <p14:tracePt t="15906" x="3098800" y="3295650"/>
          <p14:tracePt t="15921" x="3009900" y="3317875"/>
          <p14:tracePt t="15938" x="2933700" y="3340100"/>
          <p14:tracePt t="15956" x="2895600" y="3346450"/>
          <p14:tracePt t="15973" x="2886075" y="3346450"/>
          <p14:tracePt t="15989" x="2879725" y="3346450"/>
          <p14:tracePt t="16006" x="2936875" y="3343275"/>
          <p14:tracePt t="16023" x="3162300" y="3286125"/>
          <p14:tracePt t="16039" x="3448050" y="3241675"/>
          <p14:tracePt t="16055" x="4083050" y="3111500"/>
          <p14:tracePt t="16072" x="4562475" y="3003550"/>
          <p14:tracePt t="16090" x="4984750" y="2886075"/>
          <p14:tracePt t="16107" x="5549900" y="2708275"/>
          <p14:tracePt t="16123" x="5930900" y="2581275"/>
          <p14:tracePt t="16140" x="6184900" y="2476500"/>
          <p14:tracePt t="16156" x="6527800" y="2270125"/>
          <p14:tracePt t="16174" x="6667500" y="2139950"/>
          <p14:tracePt t="16191" x="6908800" y="1895475"/>
          <p14:tracePt t="16207" x="7042150" y="1736725"/>
          <p14:tracePt t="16223" x="7137400" y="1628775"/>
          <p14:tracePt t="16238" x="7226300" y="1514475"/>
          <p14:tracePt t="16256" x="7350125" y="1336675"/>
          <p14:tracePt t="16273" x="7400925" y="1244600"/>
          <p14:tracePt t="16289" x="7435850" y="1187450"/>
          <p14:tracePt t="16306" x="7467600" y="1063625"/>
          <p14:tracePt t="16322" x="7477125" y="958850"/>
          <p14:tracePt t="16338" x="7470775" y="850900"/>
          <p14:tracePt t="16355" x="7451725" y="762000"/>
          <p14:tracePt t="16372" x="7416800" y="704850"/>
          <p14:tracePt t="16388" x="7388225" y="650875"/>
          <p14:tracePt t="16405" x="7315200" y="530225"/>
          <p14:tracePt t="16422" x="7261225" y="457200"/>
          <p14:tracePt t="16439" x="7216775" y="400050"/>
          <p14:tracePt t="16456" x="7127875" y="349250"/>
          <p14:tracePt t="16472" x="7083425" y="330200"/>
          <p14:tracePt t="16488" x="7038975" y="317500"/>
          <p14:tracePt t="16505" x="6975475" y="298450"/>
          <p14:tracePt t="16522" x="6911975" y="282575"/>
          <p14:tracePt t="16539" x="6800850" y="257175"/>
          <p14:tracePt t="16556" x="6607175" y="257175"/>
          <p14:tracePt t="16572" x="6423025" y="282575"/>
          <p14:tracePt t="16591" x="6153150" y="346075"/>
          <p14:tracePt t="16606" x="5972175" y="460375"/>
          <p14:tracePt t="16622" x="5781675" y="587375"/>
          <p14:tracePt t="16639" x="5600700" y="701675"/>
          <p14:tracePt t="16655" x="5216525" y="993775"/>
          <p14:tracePt t="16672" x="4959350" y="1162050"/>
          <p14:tracePt t="16690" x="4562475" y="1422400"/>
          <p14:tracePt t="16707" x="4251325" y="1644650"/>
          <p14:tracePt t="16725" x="3956050" y="1825625"/>
          <p14:tracePt t="16741" x="3552825" y="2101850"/>
          <p14:tracePt t="16756" x="3289300" y="2298700"/>
          <p14:tracePt t="16773" x="2949575" y="2486025"/>
          <p14:tracePt t="16790" x="2498725" y="2803525"/>
          <p14:tracePt t="16807" x="2130425" y="3025775"/>
          <p14:tracePt t="16824" x="1847850" y="3162300"/>
          <p14:tracePt t="16841" x="1454150" y="3406775"/>
          <p14:tracePt t="16856" x="1260475" y="3540125"/>
          <p14:tracePt t="16873" x="1069975" y="3676650"/>
          <p14:tracePt t="16877" x="984250" y="3733800"/>
          <p14:tracePt t="16890" x="844550" y="3863975"/>
          <p14:tracePt t="16907" x="682625" y="3994150"/>
          <p14:tracePt t="16921" x="514350" y="4117975"/>
          <p14:tracePt t="16938" x="374650" y="4229100"/>
          <p14:tracePt t="16955" x="130175" y="4419600"/>
          <p14:tracePt t="16972" x="3175" y="4527550"/>
          <p14:tracePt t="17161" x="6350" y="6416675"/>
          <p14:tracePt t="17168" x="47625" y="6457950"/>
          <p14:tracePt t="17376" x="2574925" y="6854825"/>
          <p14:tracePt t="17389" x="2746375" y="6838950"/>
          <p14:tracePt t="17405" x="2908300" y="6838950"/>
          <p14:tracePt t="17421" x="3067050" y="6838950"/>
          <p14:tracePt t="17439" x="3330575" y="6832600"/>
          <p14:tracePt t="17455" x="3482975" y="6813550"/>
          <p14:tracePt t="17471" x="3667125" y="6765925"/>
          <p14:tracePt t="17490" x="3886200" y="6677025"/>
          <p14:tracePt t="17505" x="4000500" y="6597650"/>
          <p14:tracePt t="17522" x="4114800" y="6518275"/>
          <p14:tracePt t="17539" x="4279900" y="6394450"/>
          <p14:tracePt t="17556" x="4394200" y="6334125"/>
          <p14:tracePt t="17572" x="4549775" y="6270625"/>
          <p14:tracePt t="17589" x="4797425" y="6197600"/>
          <p14:tracePt t="17606" x="4940300" y="6162675"/>
          <p14:tracePt t="17622" x="5083175" y="6105525"/>
          <p14:tracePt t="17639" x="5248275" y="6003925"/>
          <p14:tracePt t="17656" x="5349875" y="5876925"/>
          <p14:tracePt t="17672" x="5429250" y="5749925"/>
          <p14:tracePt t="17689" x="5594350" y="5537200"/>
          <p14:tracePt t="17705" x="5705475" y="5400675"/>
          <p14:tracePt t="17724" x="5854700" y="5238750"/>
          <p14:tracePt t="17739" x="5994400" y="5108575"/>
          <p14:tracePt t="17754" x="6149975" y="4946650"/>
          <p14:tracePt t="17772" x="6283325" y="4775200"/>
          <p14:tracePt t="17790" x="6556375" y="4445000"/>
          <p14:tracePt t="17807" x="6715125" y="4235450"/>
          <p14:tracePt t="17825" x="6905625" y="3981450"/>
          <p14:tracePt t="17841" x="7035800" y="3841750"/>
          <p14:tracePt t="17857" x="7131050" y="3743325"/>
          <p14:tracePt t="17871" x="7216775" y="3670300"/>
          <p14:tracePt t="17889" x="7346950" y="3502025"/>
          <p14:tracePt t="17905" x="7461250" y="3343275"/>
          <p14:tracePt t="17922" x="7553325" y="3194050"/>
          <p14:tracePt t="17939" x="7683500" y="2851150"/>
          <p14:tracePt t="17955" x="7747000" y="2730500"/>
          <p14:tracePt t="17975" x="7794625" y="2559050"/>
          <p14:tracePt t="17989" x="7826375" y="2482850"/>
          <p14:tracePt t="18005" x="7839075" y="2425700"/>
          <p14:tracePt t="18022" x="7851775" y="2387600"/>
          <p14:tracePt t="18039" x="7851775" y="2324100"/>
          <p14:tracePt t="18055" x="7851775" y="2266950"/>
          <p14:tracePt t="18072" x="7839075" y="2168525"/>
          <p14:tracePt t="18089" x="7810500" y="2054225"/>
          <p14:tracePt t="18106" x="7797800" y="2016125"/>
          <p14:tracePt t="18122" x="7797800" y="2000250"/>
          <p14:tracePt t="18139" x="7797800" y="1997075"/>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s://s-media-cache-ak0.pinimg.com/736x/b3/12/bd/b312bdd859c61283688835cb6f92c4c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071563"/>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ZoneTexte 2"/>
          <p:cNvSpPr txBox="1">
            <a:spLocks noChangeArrowheads="1"/>
          </p:cNvSpPr>
          <p:nvPr/>
        </p:nvSpPr>
        <p:spPr bwMode="auto">
          <a:xfrm>
            <a:off x="3500438" y="500063"/>
            <a:ext cx="1770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Bromus sp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14"/>
    </mc:Choice>
    <mc:Fallback>
      <p:transition spd="slow" advTm="1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59" x="7772400" y="2019300"/>
          <p14:tracePt t="4766" x="7727950" y="2070100"/>
          <p14:tracePt t="4778" x="7667625" y="2117725"/>
          <p14:tracePt t="4795" x="7385050" y="2330450"/>
          <p14:tracePt t="4818" x="7019925" y="2565400"/>
          <p14:tracePt t="4834" x="6807200" y="2708275"/>
          <p14:tracePt t="4852" x="6518275" y="2889250"/>
          <p14:tracePt t="4880" x="6270625" y="3032125"/>
          <p14:tracePt t="4916" x="6130925" y="3121025"/>
          <p14:tracePt t="4929" x="6099175" y="3136900"/>
          <p14:tracePt t="4945" x="6089650" y="3149600"/>
          <p14:tracePt t="4962" x="6080125" y="3162300"/>
          <p14:tracePt t="4979" x="6080125" y="3175000"/>
          <p14:tracePt t="4996" x="6080125" y="3194050"/>
          <p14:tracePt t="5012" x="6089650" y="3203575"/>
          <p14:tracePt t="5028" x="6118225" y="3216275"/>
          <p14:tracePt t="5044" x="6191250" y="3216275"/>
          <p14:tracePt t="5062" x="6299200" y="3194050"/>
          <p14:tracePt t="5080" x="6489700" y="3130550"/>
          <p14:tracePt t="5095" x="6654800" y="3076575"/>
          <p14:tracePt t="5112" x="6740525" y="3048000"/>
          <p14:tracePt t="5401" x="6683375" y="3054350"/>
          <p14:tracePt t="5408" x="6613525" y="3063875"/>
          <p14:tracePt t="5415" x="6530975" y="3070225"/>
          <p14:tracePt t="5429" x="6391275" y="3098800"/>
          <p14:tracePt t="5445" x="6292850" y="3130550"/>
          <p14:tracePt t="5462" x="6207125" y="3155950"/>
          <p14:tracePt t="5478" x="6140450" y="3184525"/>
          <p14:tracePt t="5494" x="6064250" y="3225800"/>
          <p14:tracePt t="5511" x="6032500" y="3244850"/>
          <p14:tracePt t="5528" x="6000750" y="3276600"/>
          <p14:tracePt t="5545" x="5969000" y="3314700"/>
          <p14:tracePt t="5561" x="5949950" y="3343275"/>
          <p14:tracePt t="5578" x="5940425" y="3368675"/>
          <p14:tracePt t="5594" x="5940425" y="3406775"/>
          <p14:tracePt t="5611" x="5953125" y="3432175"/>
          <p14:tracePt t="5628" x="6054725" y="3508375"/>
          <p14:tracePt t="5645" x="6165850" y="3568700"/>
          <p14:tracePt t="5662" x="6311900" y="3632200"/>
          <p14:tracePt t="5679" x="6448425" y="3689350"/>
          <p14:tracePt t="5695" x="6518275" y="3727450"/>
          <p14:tracePt t="5711" x="6572250" y="3740150"/>
          <p14:tracePt t="5728" x="6632575" y="3746500"/>
          <p14:tracePt t="5744" x="6677025" y="3746500"/>
          <p14:tracePt t="5761" x="6715125" y="3736975"/>
          <p14:tracePt t="5778" x="6765925" y="3717925"/>
          <p14:tracePt t="5795" x="6797675" y="3686175"/>
          <p14:tracePt t="5812" x="6823075" y="3648075"/>
          <p14:tracePt t="5829" x="6858000" y="3543300"/>
          <p14:tracePt t="5845" x="6867525" y="3438525"/>
          <p14:tracePt t="5861" x="6867525" y="3346450"/>
          <p14:tracePt t="5878" x="6858000" y="3273425"/>
          <p14:tracePt t="5894" x="6838950" y="3248025"/>
          <p14:tracePt t="5911" x="6823075" y="3238500"/>
          <p14:tracePt t="5928" x="6781800" y="3219450"/>
          <p14:tracePt t="5944" x="6743700" y="3200400"/>
          <p14:tracePt t="5962" x="6705600" y="3187700"/>
          <p14:tracePt t="5979" x="6642100" y="3168650"/>
          <p14:tracePt t="5995" x="6597650" y="3162300"/>
          <p14:tracePt t="6011" x="6546850" y="3162300"/>
          <p14:tracePt t="6028" x="6461125" y="3162300"/>
          <p14:tracePt t="6044" x="6400800" y="3162300"/>
          <p14:tracePt t="6061" x="6350000" y="3162300"/>
          <p14:tracePt t="6079" x="6245225" y="3162300"/>
          <p14:tracePt t="6095" x="6162675" y="3162300"/>
          <p14:tracePt t="6112" x="6089650" y="3162300"/>
          <p14:tracePt t="6129" x="5994400" y="3168650"/>
          <p14:tracePt t="6145" x="5943600" y="3168650"/>
          <p14:tracePt t="6162" x="5854700" y="3168650"/>
          <p14:tracePt t="6177" x="5727700" y="3168650"/>
          <p14:tracePt t="6194" x="5654675" y="3168650"/>
          <p14:tracePt t="6212" x="5594350" y="3168650"/>
          <p14:tracePt t="6229" x="5524500" y="3168650"/>
          <p14:tracePt t="6245" x="5464175" y="3168650"/>
          <p14:tracePt t="6262" x="5403850" y="3168650"/>
          <p14:tracePt t="6279" x="5318125" y="3168650"/>
          <p14:tracePt t="6295" x="5257800" y="3175000"/>
          <p14:tracePt t="6311" x="5187950" y="3181350"/>
          <p14:tracePt t="6328" x="5067300" y="3197225"/>
          <p14:tracePt t="6344" x="5000625" y="3219450"/>
          <p14:tracePt t="6361" x="4946650" y="3232150"/>
          <p14:tracePt t="6378" x="4864100" y="3260725"/>
          <p14:tracePt t="6395" x="4832350" y="3292475"/>
          <p14:tracePt t="6412" x="4800600" y="3305175"/>
          <p14:tracePt t="6416" x="4797425" y="3308350"/>
          <p14:tracePt t="6428" x="4787900" y="3317875"/>
          <p14:tracePt t="6444" x="4787900" y="3327400"/>
          <p14:tracePt t="6461" x="4787900" y="3343275"/>
          <p14:tracePt t="6479" x="4816475" y="3352800"/>
          <p14:tracePt t="6495" x="4826000" y="3352800"/>
          <p14:tracePt t="6512" x="4829175" y="3352800"/>
          <p14:tracePt t="6545" x="4822825" y="3352800"/>
          <p14:tracePt t="6562" x="4813300" y="3343275"/>
          <p14:tracePt t="6577" x="4778375" y="3308350"/>
          <p14:tracePt t="6594" x="4737100" y="3279775"/>
          <p14:tracePt t="6611" x="4695825" y="3238500"/>
          <p14:tracePt t="6629" x="4606925" y="3165475"/>
          <p14:tracePt t="6645" x="4537075" y="3108325"/>
          <p14:tracePt t="6662" x="4457700" y="3070225"/>
          <p14:tracePt t="6678" x="4340225" y="3022600"/>
          <p14:tracePt t="6695" x="4286250" y="3003550"/>
          <p14:tracePt t="6712" x="4248150" y="2984500"/>
          <p14:tracePt t="6727" x="4206875" y="2971800"/>
          <p14:tracePt t="6744" x="4191000" y="2971800"/>
          <p14:tracePt t="6761" x="4181475" y="2971800"/>
          <p14:tracePt t="6778" x="4162425" y="2971800"/>
          <p14:tracePt t="6795" x="4152900" y="2978150"/>
          <p14:tracePt t="6811" x="4140200" y="2994025"/>
          <p14:tracePt t="6828" x="4121150" y="3009900"/>
          <p14:tracePt t="6845" x="4108450" y="3032125"/>
          <p14:tracePt t="6861" x="4098925" y="3054350"/>
          <p14:tracePt t="6879" x="4079875" y="3089275"/>
          <p14:tracePt t="6895" x="4079875" y="3105150"/>
          <p14:tracePt t="6913" x="4079875" y="3121025"/>
          <p14:tracePt t="6929" x="4079875" y="3149600"/>
          <p14:tracePt t="6945" x="4079875" y="3171825"/>
          <p14:tracePt t="6963" x="4095750" y="3213100"/>
          <p14:tracePt t="6978" x="4121150" y="3238500"/>
          <p14:tracePt t="6994" x="4152900" y="3279775"/>
          <p14:tracePt t="7011" x="4184650" y="3311525"/>
          <p14:tracePt t="7028" x="4238625" y="3362325"/>
          <p14:tracePt t="7045" x="4270375" y="3394075"/>
          <p14:tracePt t="7062" x="4286250" y="3409950"/>
          <p14:tracePt t="7079" x="4295775" y="3425825"/>
          <p14:tracePt t="7095" x="4305300" y="3435350"/>
          <p14:tracePt t="7112" x="4327525" y="3457575"/>
          <p14:tracePt t="7127" x="4330700" y="3467100"/>
          <p14:tracePt t="7145" x="4337050" y="3476625"/>
          <p14:tracePt t="7162" x="4340225" y="3495675"/>
          <p14:tracePt t="7178" x="4349750" y="3505200"/>
          <p14:tracePt t="7195" x="4356100" y="3511550"/>
          <p14:tracePt t="7212" x="4375150" y="3511550"/>
          <p14:tracePt t="7228" x="4384675" y="3511550"/>
          <p14:tracePt t="7245" x="4394200" y="3511550"/>
          <p14:tracePt t="7262" x="4416425" y="3498850"/>
          <p14:tracePt t="7279" x="4425950" y="3482975"/>
          <p14:tracePt t="7295" x="4432300" y="3473450"/>
          <p14:tracePt t="7312" x="4441825" y="3451225"/>
          <p14:tracePt t="7329" x="4448175" y="3422650"/>
          <p14:tracePt t="7345" x="4448175" y="3394075"/>
          <p14:tracePt t="7362" x="4435475" y="3295650"/>
          <p14:tracePt t="7378" x="4403725" y="3206750"/>
          <p14:tracePt t="7395" x="4349750" y="3136900"/>
          <p14:tracePt t="7412" x="4244975" y="3028950"/>
          <p14:tracePt t="7427" x="4194175" y="2978150"/>
          <p14:tracePt t="7445" x="4143375" y="2943225"/>
          <p14:tracePt t="7447" x="4133850" y="2930525"/>
          <p14:tracePt t="7462" x="4108450" y="2914650"/>
          <p14:tracePt t="7478" x="4076700" y="2901950"/>
          <p14:tracePt t="7495" x="4054475" y="2889250"/>
          <p14:tracePt t="7512" x="4032250" y="2870200"/>
          <p14:tracePt t="7528" x="4022725" y="2860675"/>
          <p14:tracePt t="7545" x="4013200" y="2851150"/>
          <p14:tracePt t="7561" x="4000500" y="2835275"/>
          <p14:tracePt t="7578" x="3981450" y="2819400"/>
          <p14:tracePt t="7595" x="3971925" y="2809875"/>
          <p14:tracePt t="7612" x="3959225" y="2794000"/>
          <p14:tracePt t="7628" x="3949700" y="2784475"/>
          <p14:tracePt t="7646" x="3930650" y="2765425"/>
          <p14:tracePt t="7661" x="3917950" y="2752725"/>
          <p14:tracePt t="7678" x="3911600" y="2743200"/>
          <p14:tracePt t="7694" x="3908425" y="2733675"/>
          <p14:tracePt t="7728" x="3898900" y="2717800"/>
          <p14:tracePt t="7745" x="3883025" y="2711450"/>
          <p14:tracePt t="7762" x="3867150" y="2711450"/>
          <p14:tracePt t="7778" x="3860800" y="2708275"/>
          <p14:tracePt t="8012" x="3863975" y="2708275"/>
          <p14:tracePt t="8019" x="3879850" y="2708275"/>
          <p14:tracePt t="8028" x="3886200" y="2708275"/>
          <p14:tracePt t="8045" x="3905250" y="2708275"/>
          <p14:tracePt t="8062" x="3956050" y="2730500"/>
          <p14:tracePt t="8078" x="4000500" y="2743200"/>
          <p14:tracePt t="8095" x="4032250" y="2746375"/>
          <p14:tracePt t="8111" x="4079875" y="2759075"/>
          <p14:tracePt t="8127" x="4095750" y="2765425"/>
          <p14:tracePt t="8144" x="4105275" y="2771775"/>
          <p14:tracePt t="8162" x="4127500" y="2774950"/>
          <p14:tracePt t="8178" x="4143375" y="2787650"/>
          <p14:tracePt t="8195" x="4171950" y="2800350"/>
          <p14:tracePt t="8212" x="4216400" y="2816225"/>
          <p14:tracePt t="8228" x="4260850" y="2828925"/>
          <p14:tracePt t="8244" x="4298950" y="2854325"/>
          <p14:tracePt t="8261" x="4333875" y="2879725"/>
          <p14:tracePt t="8277" x="4359275" y="2892425"/>
          <p14:tracePt t="8295" x="4368800" y="2901950"/>
          <p14:tracePt t="8311" x="4384675" y="2927350"/>
          <p14:tracePt t="8327" x="4400550" y="2936875"/>
          <p14:tracePt t="8345" x="4432300" y="2962275"/>
          <p14:tracePt t="8361" x="4473575" y="2994025"/>
          <p14:tracePt t="8378" x="4492625" y="3016250"/>
          <p14:tracePt t="8395" x="4502150" y="3025775"/>
          <p14:tracePt t="8411" x="4518025" y="3041650"/>
          <p14:tracePt t="8427" x="4530725" y="3051175"/>
          <p14:tracePt t="8446" x="4530725" y="3073400"/>
          <p14:tracePt t="8462" x="4543425" y="3098800"/>
          <p14:tracePt t="8478" x="4552950" y="3130550"/>
          <p14:tracePt t="8496" x="4572000" y="3165475"/>
          <p14:tracePt t="8511" x="4591050" y="3197225"/>
          <p14:tracePt t="8527" x="4597400" y="3219450"/>
          <p14:tracePt t="8545" x="4597400" y="3260725"/>
          <p14:tracePt t="8562" x="4597400" y="3282950"/>
          <p14:tracePt t="8578" x="4597400" y="3311525"/>
          <p14:tracePt t="8596" x="4597400" y="3330575"/>
          <p14:tracePt t="8612" x="4597400" y="3340100"/>
          <p14:tracePt t="8628" x="4597400" y="3355975"/>
          <p14:tracePt t="8646" x="4597400" y="3365500"/>
          <p14:tracePt t="8710" x="4597400" y="3359150"/>
          <p14:tracePt t="8717" x="4597400" y="3343275"/>
          <p14:tracePt t="8727" x="4597400" y="3333750"/>
          <p14:tracePt t="8745" x="4597400" y="3260725"/>
          <p14:tracePt t="8761" x="4597400" y="3200400"/>
          <p14:tracePt t="8777" x="4594225" y="3165475"/>
          <p14:tracePt t="8795" x="4568825" y="3108325"/>
          <p14:tracePt t="8811" x="4556125" y="3082925"/>
          <p14:tracePt t="8827" x="4546600" y="3067050"/>
          <p14:tracePt t="8845" x="4530725" y="3054350"/>
          <p14:tracePt t="8862" x="4514850" y="3035300"/>
          <p14:tracePt t="8878" x="4505325" y="3025775"/>
          <p14:tracePt t="8896" x="4492625" y="3013075"/>
          <p14:tracePt t="8912" x="4460875" y="3000375"/>
          <p14:tracePt t="8928" x="4435475" y="2968625"/>
          <p14:tracePt t="8945" x="4384675" y="2930525"/>
          <p14:tracePt t="8961" x="4359275" y="2905125"/>
          <p14:tracePt t="8977" x="4330700" y="2895600"/>
          <p14:tracePt t="8995" x="4292600" y="2863850"/>
          <p14:tracePt t="9012" x="4264025" y="2851150"/>
          <p14:tracePt t="9028" x="4238625" y="2838450"/>
          <p14:tracePt t="9045" x="4213225" y="2822575"/>
          <p14:tracePt t="9062" x="4191000" y="2819400"/>
          <p14:tracePt t="9079" x="4162425" y="2806700"/>
          <p14:tracePt t="9094" x="4127500" y="2806700"/>
          <p14:tracePt t="9110" x="4098925" y="2794000"/>
          <p14:tracePt t="9127" x="4083050" y="2794000"/>
          <p14:tracePt t="9144" x="4067175" y="2794000"/>
          <p14:tracePt t="9161" x="4051300" y="2794000"/>
          <p14:tracePt t="9178" x="4041775" y="2794000"/>
          <p14:tracePt t="9194" x="4025900" y="2794000"/>
          <p14:tracePt t="9211" x="4022725" y="2790825"/>
          <p14:tracePt t="9228" x="4016375" y="2784475"/>
          <p14:tracePt t="9244" x="4016375" y="2781300"/>
          <p14:tracePt t="9346" x="4016375" y="2787650"/>
          <p14:tracePt t="9353" x="4016375" y="2790825"/>
          <p14:tracePt t="9366" x="4016375" y="2797175"/>
          <p14:tracePt t="9378" x="4019550" y="2800350"/>
          <p14:tracePt t="9395" x="4035425" y="2816225"/>
          <p14:tracePt t="9411" x="4070350" y="2828925"/>
          <p14:tracePt t="9427" x="4108450" y="2841625"/>
          <p14:tracePt t="9445" x="4159250" y="2867025"/>
          <p14:tracePt t="9461" x="4184650" y="2898775"/>
          <p14:tracePt t="9478" x="4222750" y="2908300"/>
          <p14:tracePt t="9495" x="4273550" y="2933700"/>
          <p14:tracePt t="9511" x="4302125" y="2946400"/>
          <p14:tracePt t="9528" x="4340225" y="2959100"/>
          <p14:tracePt t="9544" x="4403725" y="2978150"/>
          <p14:tracePt t="9561" x="4429125" y="2997200"/>
          <p14:tracePt t="9577" x="4457700" y="3006725"/>
          <p14:tracePt t="9595" x="4473575" y="3019425"/>
          <p14:tracePt t="9611" x="4483100" y="3022600"/>
          <p14:tracePt t="9627" x="4498975" y="3022600"/>
          <p14:tracePt t="9644" x="4530725" y="3022600"/>
          <p14:tracePt t="9661" x="4575175" y="3022600"/>
          <p14:tracePt t="9677" x="4638675" y="3013075"/>
          <p14:tracePt t="9694" x="4730750" y="2990850"/>
          <p14:tracePt t="9711" x="4775200" y="2971800"/>
          <p14:tracePt t="9728" x="4797425" y="2959100"/>
          <p14:tracePt t="9745" x="4841875" y="2943225"/>
          <p14:tracePt t="9762" x="4879975" y="2914650"/>
          <p14:tracePt t="9778" x="4956175" y="2860675"/>
          <p14:tracePt t="9795" x="5168900" y="2724150"/>
          <p14:tracePt t="9811" x="5346700" y="2647950"/>
          <p14:tracePt t="9828" x="5499100" y="2603500"/>
          <p14:tracePt t="9844" x="5683250" y="2543175"/>
          <p14:tracePt t="9862" x="5768975" y="2511425"/>
          <p14:tracePt t="9878" x="5880100" y="2470150"/>
          <p14:tracePt t="9894" x="6051550" y="2419350"/>
          <p14:tracePt t="9911" x="6140450" y="2378075"/>
          <p14:tracePt t="9928" x="6226175" y="2352675"/>
          <p14:tracePt t="9944" x="6337300" y="2333625"/>
          <p14:tracePt t="9961" x="6394450" y="2311400"/>
          <p14:tracePt t="9978" x="6438900" y="2298700"/>
          <p14:tracePt t="9994" x="6489700" y="2286000"/>
          <p14:tracePt t="10011" x="6499225" y="2286000"/>
          <p14:tracePt t="10028" x="6508750" y="2282825"/>
          <p14:tracePt t="10045" x="6511925" y="2282825"/>
          <p14:tracePt t="10080" x="6511925" y="2276475"/>
          <p14:tracePt t="10094" x="6511925" y="2273300"/>
          <p14:tracePt t="10101" x="6511925" y="2266950"/>
          <p14:tracePt t="10115" x="6505575" y="2266950"/>
          <p14:tracePt t="10127" x="6502400" y="2257425"/>
          <p14:tracePt t="10144" x="6445250" y="2244725"/>
          <p14:tracePt t="10162" x="6381750" y="2228850"/>
          <p14:tracePt t="10178" x="6321425" y="2222500"/>
          <p14:tracePt t="10195" x="6213475" y="2216150"/>
          <p14:tracePt t="10211" x="6099175" y="2216150"/>
          <p14:tracePt t="10227" x="5994400" y="2216150"/>
          <p14:tracePt t="10244" x="5822950" y="2216150"/>
          <p14:tracePt t="10261" x="5683250" y="2219325"/>
          <p14:tracePt t="10279" x="5495925" y="2238375"/>
          <p14:tracePt t="10294" x="5356225" y="2254250"/>
          <p14:tracePt t="10311" x="5203825" y="2282825"/>
          <p14:tracePt t="10329" x="5060950" y="2305050"/>
          <p14:tracePt t="10345" x="4965700" y="2320925"/>
          <p14:tracePt t="10361" x="4857750" y="2336800"/>
          <p14:tracePt t="10377" x="4737100" y="2362200"/>
          <p14:tracePt t="10394" x="4613275" y="2393950"/>
          <p14:tracePt t="10411" x="4483100" y="2428875"/>
          <p14:tracePt t="10428" x="4292600" y="2482850"/>
          <p14:tracePt t="10444" x="4149725" y="2517775"/>
          <p14:tracePt t="10461" x="3994150" y="2562225"/>
          <p14:tracePt t="10478" x="3794125" y="2616200"/>
          <p14:tracePt t="10494" x="3705225" y="2657475"/>
          <p14:tracePt t="10510" x="3613150" y="2714625"/>
          <p14:tracePt t="10527" x="3521075" y="2765425"/>
          <p14:tracePt t="10545" x="3378200" y="2857500"/>
          <p14:tracePt t="10562" x="3286125" y="2914650"/>
          <p14:tracePt t="10579" x="3143250" y="3006725"/>
          <p14:tracePt t="10594" x="3006725" y="3089275"/>
          <p14:tracePt t="10612" x="2901950" y="3168650"/>
          <p14:tracePt t="10628" x="2755900" y="3289300"/>
          <p14:tracePt t="10644" x="2663825" y="3365500"/>
          <p14:tracePt t="10661" x="2581275" y="3419475"/>
          <p14:tracePt t="10677" x="2486025" y="3514725"/>
          <p14:tracePt t="10694" x="2432050" y="3597275"/>
          <p14:tracePt t="10711" x="2381250" y="3686175"/>
          <p14:tracePt t="10728" x="2327275" y="3794125"/>
          <p14:tracePt t="10744" x="2289175" y="3863975"/>
          <p14:tracePt t="10762" x="2260600" y="3917950"/>
          <p14:tracePt t="10778" x="2209800" y="4016375"/>
          <p14:tracePt t="10794" x="2171700" y="4083050"/>
          <p14:tracePt t="10811" x="2120900" y="4127500"/>
          <p14:tracePt t="10828" x="2047875" y="4216400"/>
          <p14:tracePt t="10844" x="1997075" y="4298950"/>
          <p14:tracePt t="10862" x="1939925" y="4387850"/>
          <p14:tracePt t="10878" x="1892300" y="4505325"/>
          <p14:tracePt t="10895" x="1879600" y="4568825"/>
          <p14:tracePt t="10911" x="1879600" y="4613275"/>
          <p14:tracePt t="10928" x="1879600" y="4705350"/>
          <p14:tracePt t="10944" x="1879600" y="4765675"/>
          <p14:tracePt t="10961" x="1879600" y="4826000"/>
          <p14:tracePt t="10978" x="1879600" y="4889500"/>
          <p14:tracePt t="10995" x="1879600" y="4933950"/>
          <p14:tracePt t="11011" x="1879600" y="4962525"/>
          <p14:tracePt t="11016" x="1879600" y="4972050"/>
          <p14:tracePt t="11365" x="1914525" y="5029200"/>
          <p14:tracePt t="11372" x="1971675" y="5102225"/>
          <p14:tracePt t="11379" x="2016125" y="5165725"/>
          <p14:tracePt t="11395" x="2114550" y="5283200"/>
          <p14:tracePt t="11411" x="2232025" y="5391150"/>
          <p14:tracePt t="11428" x="2378075" y="5521325"/>
          <p14:tracePt t="11461" x="2606675" y="5657850"/>
          <p14:tracePt t="11494" x="3000375" y="5822950"/>
          <p14:tracePt t="11511" x="3200400" y="5889625"/>
          <p14:tracePt t="11528" x="3460750" y="5965825"/>
          <p14:tracePt t="11544" x="3622675" y="5991225"/>
          <p14:tracePt t="11560" x="3762375" y="6000750"/>
          <p14:tracePt t="11578" x="3946525" y="6000750"/>
          <p14:tracePt t="11594" x="4092575" y="6000750"/>
          <p14:tracePt t="11611" x="4267200" y="5994400"/>
          <p14:tracePt t="11627" x="4622800" y="5984875"/>
          <p14:tracePt t="11644" x="4873625" y="5984875"/>
          <p14:tracePt t="11661" x="5197475" y="5962650"/>
          <p14:tracePt t="11678" x="5680075" y="5895975"/>
          <p14:tracePt t="11696" x="5921375" y="5835650"/>
          <p14:tracePt t="11713" x="6311900" y="5721350"/>
          <p14:tracePt t="11729" x="6489700" y="5657850"/>
          <p14:tracePt t="11745" x="6657975" y="5543550"/>
          <p14:tracePt t="11761" x="6816725" y="5441950"/>
          <p14:tracePt t="11778" x="7035800" y="5324475"/>
          <p14:tracePt t="11796" x="7216775" y="5210175"/>
          <p14:tracePt t="11812" x="7442200" y="5022850"/>
          <p14:tracePt t="11829" x="7559675" y="4905375"/>
          <p14:tracePt t="11846" x="7689850" y="4752975"/>
          <p14:tracePt t="11862" x="7785100" y="4575175"/>
          <p14:tracePt t="11877" x="7874000" y="4391025"/>
          <p14:tracePt t="11894" x="7908925" y="4257675"/>
          <p14:tracePt t="11911" x="7924800" y="4140200"/>
          <p14:tracePt t="11928" x="7940675" y="3997325"/>
          <p14:tracePt t="11945" x="7940675" y="3883025"/>
          <p14:tracePt t="11962" x="7940675" y="3641725"/>
          <p14:tracePt t="11978" x="7927975" y="3514725"/>
          <p14:tracePt t="11996" x="7889875" y="3359150"/>
          <p14:tracePt t="12011" x="7848600" y="3238500"/>
          <p14:tracePt t="12027" x="7800975" y="3124200"/>
          <p14:tracePt t="12044" x="7769225" y="3073400"/>
          <p14:tracePt t="12062" x="7727950" y="3009900"/>
          <p14:tracePt t="12078" x="7702550" y="2962275"/>
          <p14:tracePt t="12095" x="7670800" y="2873375"/>
          <p14:tracePt t="12112" x="7607300" y="2755900"/>
          <p14:tracePt t="12128" x="7556500" y="2705100"/>
          <p14:tracePt t="12144" x="7505700" y="2660650"/>
          <p14:tracePt t="12161" x="7385050" y="2581275"/>
          <p14:tracePt t="12177" x="7292975" y="2524125"/>
          <p14:tracePt t="12194" x="7191375" y="2454275"/>
          <p14:tracePt t="12211" x="7026275" y="2359025"/>
          <p14:tracePt t="12227" x="6946900" y="2311400"/>
          <p14:tracePt t="12244" x="6877050" y="2273300"/>
          <p14:tracePt t="12261" x="6778625" y="2212975"/>
          <p14:tracePt t="12277" x="6699250" y="2174875"/>
          <p14:tracePt t="12294" x="6619875" y="2133600"/>
          <p14:tracePt t="12311" x="6534150" y="2098675"/>
          <p14:tracePt t="12327" x="6489700" y="2085975"/>
          <p14:tracePt t="12344" x="6435725" y="2066925"/>
          <p14:tracePt t="12361" x="6362700" y="2044700"/>
          <p14:tracePt t="12377" x="6318250" y="2044700"/>
          <p14:tracePt t="12394" x="6296025" y="2044700"/>
          <p14:tracePt t="12411" x="6257925" y="2044700"/>
          <p14:tracePt t="12427" x="6235700" y="2044700"/>
          <p14:tracePt t="12444" x="6207125" y="2044700"/>
          <p14:tracePt t="12461" x="6172200" y="2044700"/>
          <p14:tracePt t="12477" x="6143625" y="2044700"/>
          <p14:tracePt t="12494" x="6121400" y="2044700"/>
          <p14:tracePt t="12511" x="6102350" y="2044700"/>
          <p14:tracePt t="12527" x="6092825" y="2044700"/>
          <p14:tracePt t="12544" x="6083300" y="2044700"/>
          <p14:tracePt t="12546" x="6076950" y="2044700"/>
          <p14:tracePt t="12561" x="6067425" y="204470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Résultat de recherche d'images pour &quot;melica uniflora&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0"/>
            <a:ext cx="60007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ZoneTexte 3"/>
          <p:cNvSpPr txBox="1">
            <a:spLocks noChangeArrowheads="1"/>
          </p:cNvSpPr>
          <p:nvPr/>
        </p:nvSpPr>
        <p:spPr bwMode="auto">
          <a:xfrm>
            <a:off x="3429000" y="6072188"/>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400" i="1">
                <a:solidFill>
                  <a:srgbClr val="FF0000"/>
                </a:solidFill>
              </a:rPr>
              <a:t>Melica uniflora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977"/>
    </mc:Choice>
    <mc:Fallback>
      <p:transition spd="slow" advTm="2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66" x="6092825" y="2016125"/>
          <p14:tracePt t="3372" x="6127750" y="1955800"/>
          <p14:tracePt t="3380" x="6162675" y="1892300"/>
          <p14:tracePt t="3396" x="6191250" y="1752600"/>
          <p14:tracePt t="3412" x="6169025" y="1654175"/>
          <p14:tracePt t="3429" x="6083300" y="1562100"/>
          <p14:tracePt t="3446" x="6013450" y="1504950"/>
          <p14:tracePt t="3479" x="5638800" y="1435100"/>
          <p14:tracePt t="3515" x="5130800" y="1587500"/>
          <p14:tracePt t="3530" x="4924425" y="1714500"/>
          <p14:tracePt t="3547" x="4695825" y="1851025"/>
          <p14:tracePt t="3563" x="4527550" y="1981200"/>
          <p14:tracePt t="3580" x="4311650" y="2159000"/>
          <p14:tracePt t="3596" x="4197350" y="2266950"/>
          <p14:tracePt t="3615" x="4070350" y="2466975"/>
          <p14:tracePt t="3629" x="4016375" y="2609850"/>
          <p14:tracePt t="3645" x="3990975" y="2717800"/>
          <p14:tracePt t="3663" x="3990975" y="2876550"/>
          <p14:tracePt t="3680" x="4038600" y="3070225"/>
          <p14:tracePt t="3695" x="4073525" y="3168650"/>
          <p14:tracePt t="3713" x="4133850" y="3279775"/>
          <p14:tracePt t="3730" x="4206875" y="3413125"/>
          <p14:tracePt t="3746" x="4244975" y="3479800"/>
          <p14:tracePt t="3763" x="4305300" y="3533775"/>
          <p14:tracePt t="3780" x="4375150" y="3581400"/>
          <p14:tracePt t="4137" x="4422775" y="3676650"/>
          <p14:tracePt t="4144" x="4479925" y="3771900"/>
          <p14:tracePt t="4151" x="4524375" y="3844925"/>
          <p14:tracePt t="4163" x="4581525" y="3917950"/>
          <p14:tracePt t="4180" x="4768850" y="4225925"/>
          <p14:tracePt t="4206" x="4899025" y="4572000"/>
          <p14:tracePt t="4230" x="4956175" y="4826000"/>
          <p14:tracePt t="4263" x="4997450" y="5178425"/>
          <p14:tracePt t="4279" x="5013325" y="5273675"/>
          <p14:tracePt t="4296" x="5038725" y="5359400"/>
          <p14:tracePt t="4312" x="5054600" y="5435600"/>
          <p14:tracePt t="4329" x="5054600" y="5521325"/>
          <p14:tracePt t="4346" x="5054600" y="5578475"/>
          <p14:tracePt t="4364" x="5054600" y="5651500"/>
          <p14:tracePt t="4380" x="5054600" y="5702300"/>
          <p14:tracePt t="4397" x="5051425" y="5765800"/>
          <p14:tracePt t="4401" x="5041900" y="5791200"/>
          <p14:tracePt t="4414" x="5022850" y="5848350"/>
          <p14:tracePt t="4429" x="5010150" y="5892800"/>
          <p14:tracePt t="4446" x="4991100" y="5924550"/>
          <p14:tracePt t="4463" x="4930775" y="5978525"/>
          <p14:tracePt t="4479" x="4848225" y="6026150"/>
          <p14:tracePt t="4495" x="4781550" y="6054725"/>
          <p14:tracePt t="4512" x="4686300" y="6099175"/>
          <p14:tracePt t="4529" x="4622800" y="6115050"/>
          <p14:tracePt t="4546" x="4559300" y="6127750"/>
          <p14:tracePt t="4564" x="4479925" y="6146800"/>
          <p14:tracePt t="4579" x="4435475" y="6146800"/>
          <p14:tracePt t="4596" x="4394200" y="6146800"/>
          <p14:tracePt t="4613" x="4337050" y="6146800"/>
          <p14:tracePt t="4629" x="4314825" y="6146800"/>
          <p14:tracePt t="4645" x="4298950" y="6146800"/>
          <p14:tracePt t="4663" x="4279900" y="6146800"/>
          <p14:tracePt t="4679" x="4276725" y="6146800"/>
          <p14:tracePt t="4713" x="4286250" y="6146800"/>
          <p14:tracePt t="4729" x="4330700" y="6143625"/>
          <p14:tracePt t="4746" x="4403725" y="6130925"/>
          <p14:tracePt t="4763" x="4514850" y="6108700"/>
          <p14:tracePt t="4779" x="4568825" y="6096000"/>
          <p14:tracePt t="4796" x="4645025" y="6073775"/>
          <p14:tracePt t="4813" x="4756150" y="6051550"/>
          <p14:tracePt t="4829" x="4819650" y="6035675"/>
          <p14:tracePt t="4845" x="4883150" y="6029325"/>
          <p14:tracePt t="4862" x="4943475" y="6029325"/>
          <p14:tracePt t="4879" x="4991100" y="6022975"/>
          <p14:tracePt t="4896" x="5029200" y="6003925"/>
          <p14:tracePt t="4913" x="5089525" y="6003925"/>
          <p14:tracePt t="4929" x="5133975" y="5997575"/>
          <p14:tracePt t="4946" x="5162550" y="5997575"/>
          <p14:tracePt t="4963" x="5213350" y="5991225"/>
          <p14:tracePt t="4979" x="5241925" y="5984875"/>
          <p14:tracePt t="4996" x="5270500" y="5981700"/>
          <p14:tracePt t="5013" x="5327650" y="5962650"/>
          <p14:tracePt t="5029" x="5365750" y="5943600"/>
          <p14:tracePt t="5046" x="5391150" y="5930900"/>
          <p14:tracePt t="5062" x="5432425" y="5911850"/>
          <p14:tracePt t="5079" x="5441950" y="5902325"/>
          <p14:tracePt t="5096" x="5451475" y="5886450"/>
          <p14:tracePt t="5112" x="5461000" y="5876925"/>
          <p14:tracePt t="5129" x="5461000" y="5873750"/>
          <p14:tracePt t="5145" x="5461000" y="5864225"/>
          <p14:tracePt t="5162" x="5461000" y="5854700"/>
          <p14:tracePt t="5179" x="5461000" y="5842000"/>
          <p14:tracePt t="5196" x="5461000" y="5838825"/>
          <p14:tracePt t="5213" x="5461000" y="5832475"/>
          <p14:tracePt t="5248" x="5461000" y="5829300"/>
          <p14:tracePt t="5262" x="5461000" y="5822950"/>
          <p14:tracePt t="5279" x="5454650" y="5813425"/>
          <p14:tracePt t="5295" x="5445125" y="5810250"/>
          <p14:tracePt t="5312" x="5432425" y="5788025"/>
          <p14:tracePt t="5329" x="5416550" y="5778500"/>
          <p14:tracePt t="5346" x="5394325" y="5765800"/>
          <p14:tracePt t="5363" x="5349875" y="5724525"/>
          <p14:tracePt t="5379" x="5308600" y="5683250"/>
          <p14:tracePt t="5396" x="5257800" y="5632450"/>
          <p14:tracePt t="5412" x="5207000" y="5588000"/>
          <p14:tracePt t="5429" x="5181600" y="5562600"/>
          <p14:tracePt t="5446" x="5149850" y="5530850"/>
          <p14:tracePt t="5463" x="5111750" y="5499100"/>
          <p14:tracePt t="5480" x="5080000" y="5467350"/>
          <p14:tracePt t="5496" x="5057775" y="5445125"/>
          <p14:tracePt t="5513" x="5016500" y="5384800"/>
          <p14:tracePt t="5530" x="4997450" y="5340350"/>
          <p14:tracePt t="5547" x="4978400" y="5267325"/>
          <p14:tracePt t="5562" x="4965700" y="5203825"/>
          <p14:tracePt t="5579" x="4965700" y="5121275"/>
          <p14:tracePt t="5596" x="4984750" y="5035550"/>
          <p14:tracePt t="5613" x="5022850" y="4930775"/>
          <p14:tracePt t="5629" x="5080000" y="4851400"/>
          <p14:tracePt t="5647" x="5200650" y="4683125"/>
          <p14:tracePt t="5663" x="5302250" y="4546600"/>
          <p14:tracePt t="5679" x="5378450" y="4451350"/>
          <p14:tracePt t="5695" x="5476875" y="4333875"/>
          <p14:tracePt t="5712" x="5632450" y="4133850"/>
          <p14:tracePt t="5729" x="5708650" y="4029075"/>
          <p14:tracePt t="5748" x="5800725" y="3895725"/>
          <p14:tracePt t="5763" x="5876925" y="3813175"/>
          <p14:tracePt t="5780" x="5953125" y="3721100"/>
          <p14:tracePt t="5797" x="6042025" y="3597275"/>
          <p14:tracePt t="5813" x="6073775" y="3530600"/>
          <p14:tracePt t="5829" x="6080125" y="3457575"/>
          <p14:tracePt t="5845" x="6080125" y="3432175"/>
          <p14:tracePt t="6261" x="6111875" y="3368675"/>
          <p14:tracePt t="6268" x="6149975" y="3282950"/>
          <p14:tracePt t="6279" x="6197600" y="3200400"/>
          <p14:tracePt t="6296" x="6280150" y="2940050"/>
          <p14:tracePt t="6313" x="6305550" y="2844800"/>
          <p14:tracePt t="6330" x="6318250" y="2778125"/>
          <p14:tracePt t="6363" x="6359525" y="2660650"/>
          <p14:tracePt t="6396" x="6365875" y="2546350"/>
          <p14:tracePt t="6412" x="6365875" y="2508250"/>
          <p14:tracePt t="6429" x="6365875" y="2473325"/>
          <p14:tracePt t="6446" x="6365875" y="2451100"/>
          <p14:tracePt t="6463" x="6365875" y="2441575"/>
          <p14:tracePt t="6480" x="6362700" y="2425700"/>
          <p14:tracePt t="6496" x="6350000" y="2422525"/>
          <p14:tracePt t="6512" x="6334125" y="2416175"/>
          <p14:tracePt t="6529" x="6324600" y="2416175"/>
          <p14:tracePt t="6545" x="6308725" y="2416175"/>
          <p14:tracePt t="6562" x="6299200" y="2416175"/>
          <p14:tracePt t="6579" x="6283325" y="2416175"/>
          <p14:tracePt t="6596" x="6251575" y="2416175"/>
          <p14:tracePt t="6612" x="6223000" y="2416175"/>
          <p14:tracePt t="6629" x="6207125" y="2416175"/>
          <p14:tracePt t="6646" x="6191250" y="2406650"/>
          <p14:tracePt t="6662" x="6175375" y="2397125"/>
          <p14:tracePt t="6679" x="6153150" y="2371725"/>
          <p14:tracePt t="6695" x="6099175" y="2301875"/>
          <p14:tracePt t="6712" x="6061075" y="2244725"/>
          <p14:tracePt t="6729" x="6032500" y="2178050"/>
          <p14:tracePt t="6745" x="6013450" y="2114550"/>
          <p14:tracePt t="6762" x="6007100" y="2051050"/>
          <p14:tracePt t="6779" x="6007100" y="1993900"/>
          <p14:tracePt t="6796" x="6007100" y="1908175"/>
          <p14:tracePt t="6812" x="6000750" y="1854200"/>
          <p14:tracePt t="6829" x="5988050" y="1809750"/>
          <p14:tracePt t="6845" x="5969000" y="1768475"/>
          <p14:tracePt t="6862" x="5956300" y="1743075"/>
          <p14:tracePt t="6879" x="5946775" y="1720850"/>
          <p14:tracePt t="6896" x="5940425" y="1685925"/>
          <p14:tracePt t="6912" x="5921375" y="1663700"/>
          <p14:tracePt t="6929" x="5915025" y="1638300"/>
          <p14:tracePt t="6946" x="5902325" y="1625600"/>
          <p14:tracePt t="6962" x="5892800" y="1616075"/>
          <p14:tracePt t="6980" x="5864225" y="1609725"/>
          <p14:tracePt t="6984" x="5854700" y="1609725"/>
          <p14:tracePt t="6995" x="5832475" y="1609725"/>
          <p14:tracePt t="7012" x="5800725" y="1609725"/>
          <p14:tracePt t="7029" x="5772150" y="1609725"/>
          <p14:tracePt t="7046" x="5711825" y="1609725"/>
          <p14:tracePt t="7062" x="5648325" y="1612900"/>
          <p14:tracePt t="7079" x="5568950" y="1628775"/>
          <p14:tracePt t="7096" x="5435600" y="1651000"/>
          <p14:tracePt t="7112" x="5349875" y="1666875"/>
          <p14:tracePt t="7129" x="5283200" y="1689100"/>
          <p14:tracePt t="7145" x="5213350" y="1701800"/>
          <p14:tracePt t="7162" x="5168900" y="1708150"/>
          <p14:tracePt t="7179" x="5137150" y="1714500"/>
          <p14:tracePt t="7196" x="5099050" y="1720850"/>
          <p14:tracePt t="7212" x="5076825" y="1720850"/>
          <p14:tracePt t="7230" x="5041900" y="1720850"/>
          <p14:tracePt t="7246" x="5032375" y="1720850"/>
          <p14:tracePt t="7263" x="5022850" y="1720850"/>
          <p14:tracePt t="7279" x="4994275" y="1720850"/>
          <p14:tracePt t="7295" x="4953000" y="1733550"/>
          <p14:tracePt t="7312" x="4930775" y="1746250"/>
          <p14:tracePt t="7328" x="4892675" y="1746250"/>
          <p14:tracePt t="7345" x="4851400" y="1762125"/>
          <p14:tracePt t="7362" x="4813300" y="1774825"/>
          <p14:tracePt t="7380" x="4756150" y="1793875"/>
          <p14:tracePt t="7396" x="4718050" y="1812925"/>
          <p14:tracePt t="7413" x="4654550" y="1841500"/>
          <p14:tracePt t="7430" x="4524375" y="1914525"/>
          <p14:tracePt t="7446" x="4432300" y="1974850"/>
          <p14:tracePt t="7462" x="4365625" y="2003425"/>
          <p14:tracePt t="7479" x="4267200" y="2063750"/>
          <p14:tracePt t="7496" x="4197350" y="2101850"/>
          <p14:tracePt t="7513" x="4127500" y="2155825"/>
          <p14:tracePt t="7530" x="4025900" y="2235200"/>
          <p14:tracePt t="7546" x="3962400" y="2298700"/>
          <p14:tracePt t="7563" x="3908425" y="2359025"/>
          <p14:tracePt t="7580" x="3835400" y="2451100"/>
          <p14:tracePt t="7596" x="3787775" y="2520950"/>
          <p14:tracePt t="7612" x="3743325" y="2581275"/>
          <p14:tracePt t="7629" x="3695700" y="2647950"/>
          <p14:tracePt t="7645" x="3670300" y="2679700"/>
          <p14:tracePt t="7663" x="3638550" y="2701925"/>
          <p14:tracePt t="7680" x="3616325" y="2746375"/>
          <p14:tracePt t="7695" x="3603625" y="2774950"/>
          <p14:tracePt t="7713" x="3590925" y="2800350"/>
          <p14:tracePt t="7729" x="3565525" y="2841625"/>
          <p14:tracePt t="7745" x="3556000" y="2867025"/>
          <p14:tracePt t="7762" x="3543300" y="2905125"/>
          <p14:tracePt t="7779" x="3517900" y="2968625"/>
          <p14:tracePt t="7795" x="3505200" y="2990850"/>
          <p14:tracePt t="7813" x="3492500" y="3028950"/>
          <p14:tracePt t="7830" x="3473450" y="3063875"/>
          <p14:tracePt t="7846" x="3457575" y="3095625"/>
          <p14:tracePt t="7863" x="3444875" y="3121025"/>
          <p14:tracePt t="7879" x="3425825" y="3162300"/>
          <p14:tracePt t="7895" x="3413125" y="3184525"/>
          <p14:tracePt t="7912" x="3413125" y="3213100"/>
          <p14:tracePt t="7930" x="3413125" y="3248025"/>
          <p14:tracePt t="7946" x="3413125" y="3267075"/>
          <p14:tracePt t="8208" x="3454400" y="3273425"/>
          <p14:tracePt t="8215" x="3514725" y="3282950"/>
          <p14:tracePt t="8229" x="3597275" y="3282950"/>
          <p14:tracePt t="8246" x="3670300" y="3282950"/>
          <p14:tracePt t="8262" x="3746500" y="3282950"/>
          <p14:tracePt t="8279" x="3971925" y="3238500"/>
          <p14:tracePt t="8296" x="4124325" y="3203575"/>
          <p14:tracePt t="8312" x="4321175" y="3146425"/>
          <p14:tracePt t="8329" x="4578350" y="3111500"/>
          <p14:tracePt t="8346" x="4664075" y="3086100"/>
          <p14:tracePt t="8363" x="4727575" y="3073400"/>
          <p14:tracePt t="8379" x="4806950" y="3054350"/>
          <p14:tracePt t="8396" x="4876800" y="3016250"/>
          <p14:tracePt t="8413" x="4943475" y="2984500"/>
          <p14:tracePt t="8429" x="5045075" y="2908300"/>
          <p14:tracePt t="8445" x="5114925" y="2860675"/>
          <p14:tracePt t="8462" x="5191125" y="2832100"/>
          <p14:tracePt t="8479" x="5289550" y="2778125"/>
          <p14:tracePt t="8496" x="5321300" y="2762250"/>
          <p14:tracePt t="8513" x="5343525" y="2743200"/>
          <p14:tracePt t="8516" x="5362575" y="2724150"/>
          <p14:tracePt t="8530" x="5387975" y="2698750"/>
          <p14:tracePt t="8546" x="5422900" y="2651125"/>
          <p14:tracePt t="8563" x="5448300" y="2603500"/>
          <p14:tracePt t="8579" x="5495925" y="2520950"/>
          <p14:tracePt t="8595" x="5514975" y="2489200"/>
          <p14:tracePt t="8612" x="5527675" y="2451100"/>
          <p14:tracePt t="8630" x="5534025" y="2425700"/>
          <p14:tracePt t="8646" x="5534025" y="2409825"/>
          <p14:tracePt t="8663" x="5534025" y="2393950"/>
          <p14:tracePt t="8680" x="5534025" y="2371725"/>
          <p14:tracePt t="8696" x="5534025" y="2362200"/>
          <p14:tracePt t="8712" x="5534025" y="2349500"/>
          <p14:tracePt t="8728" x="5534025" y="2333625"/>
          <p14:tracePt t="8745" x="5534025" y="2324100"/>
          <p14:tracePt t="8762" x="5534025" y="2314575"/>
          <p14:tracePt t="8780" x="5534025" y="2308225"/>
          <p14:tracePt t="8796" x="5521325" y="2292350"/>
          <p14:tracePt t="8813" x="5518150" y="2282825"/>
          <p14:tracePt t="8829" x="5502275" y="2270125"/>
          <p14:tracePt t="8846" x="5486400" y="2257425"/>
          <p14:tracePt t="8862" x="5476875" y="2244725"/>
          <p14:tracePt t="8878" x="5461000" y="2216150"/>
          <p14:tracePt t="8895" x="5451475" y="2206625"/>
          <p14:tracePt t="8913" x="5435600" y="2187575"/>
          <p14:tracePt t="8930" x="5419725" y="2178050"/>
          <p14:tracePt t="8946" x="5410200" y="2178050"/>
          <p14:tracePt t="8964" x="5391150" y="2178050"/>
          <p14:tracePt t="8979" x="5368925" y="2178050"/>
          <p14:tracePt t="8995" x="5340350" y="2178050"/>
          <p14:tracePt t="9012" x="5295900" y="2178050"/>
          <p14:tracePt t="9028" x="5229225" y="2203450"/>
          <p14:tracePt t="9046" x="5200650" y="2212975"/>
          <p14:tracePt t="9064" x="5172075" y="2212975"/>
          <p14:tracePt t="9079" x="5162550" y="2219325"/>
          <p14:tracePt t="9096" x="5146675" y="2222500"/>
          <p14:tracePt t="9113" x="5111750" y="2241550"/>
          <p14:tracePt t="9129" x="5083175" y="2254250"/>
          <p14:tracePt t="9145" x="5057775" y="2270125"/>
          <p14:tracePt t="9162" x="5029200" y="2282825"/>
          <p14:tracePt t="9179" x="4994275" y="2301875"/>
          <p14:tracePt t="9195" x="4968875" y="2311400"/>
          <p14:tracePt t="9213" x="4953000" y="2333625"/>
          <p14:tracePt t="9229" x="4937125" y="2343150"/>
          <p14:tracePt t="9246" x="4908550" y="2355850"/>
          <p14:tracePt t="9262" x="4832350" y="2384425"/>
          <p14:tracePt t="9279" x="4768850" y="2397125"/>
          <p14:tracePt t="9295" x="4733925" y="2409825"/>
          <p14:tracePt t="9312" x="4667250" y="2457450"/>
          <p14:tracePt t="9329" x="4635500" y="2482850"/>
          <p14:tracePt t="9346" x="4610100" y="2514600"/>
          <p14:tracePt t="9363" x="4543425" y="2552700"/>
          <p14:tracePt t="9379" x="4495800" y="2587625"/>
          <p14:tracePt t="9396" x="4457700" y="2619375"/>
          <p14:tracePt t="9412" x="4397375" y="2663825"/>
          <p14:tracePt t="9428" x="4365625" y="2689225"/>
          <p14:tracePt t="9445" x="4340225" y="2720975"/>
          <p14:tracePt t="9462" x="4305300" y="2746375"/>
          <p14:tracePt t="9479" x="4289425" y="2755900"/>
          <p14:tracePt t="9496" x="4270375" y="2781300"/>
          <p14:tracePt t="9513" x="4229100" y="2809875"/>
          <p14:tracePt t="9529" x="4210050" y="2835275"/>
          <p14:tracePt t="9546" x="4191000" y="2857500"/>
          <p14:tracePt t="9562" x="4168775" y="2879725"/>
          <p14:tracePt t="9578" x="4159250" y="2901950"/>
          <p14:tracePt t="9596" x="4143375" y="2911475"/>
          <p14:tracePt t="9612" x="4130675" y="2927350"/>
          <p14:tracePt t="9629" x="4117975" y="2949575"/>
          <p14:tracePt t="9646" x="4108450" y="2965450"/>
          <p14:tracePt t="9662" x="4089400" y="2978150"/>
          <p14:tracePt t="9679" x="4076700" y="3000375"/>
          <p14:tracePt t="9696" x="4067175" y="3009900"/>
          <p14:tracePt t="9711" x="4054475" y="3025775"/>
          <p14:tracePt t="9728" x="4038600" y="3035300"/>
          <p14:tracePt t="9745" x="4025900" y="3057525"/>
          <p14:tracePt t="9762" x="4016375" y="3079750"/>
          <p14:tracePt t="9779" x="4010025" y="3101975"/>
          <p14:tracePt t="9796" x="4003675" y="3117850"/>
          <p14:tracePt t="9813" x="4000500" y="3136900"/>
          <p14:tracePt t="9829" x="3990975" y="3152775"/>
          <p14:tracePt t="9845" x="3990975" y="3168650"/>
          <p14:tracePt t="9861" x="3990975" y="3209925"/>
          <p14:tracePt t="9878" x="3990975" y="3232150"/>
          <p14:tracePt t="9896" x="3990975" y="3282950"/>
          <p14:tracePt t="9913" x="3990975" y="3352800"/>
          <p14:tracePt t="9929" x="3990975" y="3381375"/>
          <p14:tracePt t="9946" x="3990975" y="3403600"/>
          <p14:tracePt t="9963" x="3990975" y="3419475"/>
          <p14:tracePt t="9979" x="3990975" y="3435350"/>
          <p14:tracePt t="9995" x="3990975" y="3444875"/>
          <p14:tracePt t="10012" x="3990975" y="3457575"/>
          <p14:tracePt t="10028" x="3990975" y="3467100"/>
          <p14:tracePt t="10045" x="3990975" y="3476625"/>
          <p14:tracePt t="10062" x="3990975" y="3498850"/>
          <p14:tracePt t="10079" x="3984625" y="3508375"/>
          <p14:tracePt t="10096" x="3984625" y="3517900"/>
          <p14:tracePt t="10112" x="3984625" y="3521075"/>
          <p14:tracePt t="10133" x="3984625" y="3527425"/>
          <p14:tracePt t="10145" x="3981450" y="3527425"/>
          <p14:tracePt t="10162" x="3981450" y="3536950"/>
          <p14:tracePt t="10179" x="3981450" y="3543300"/>
          <p14:tracePt t="10196" x="3981450" y="3546475"/>
          <p14:tracePt t="10213" x="3981450" y="3552825"/>
          <p14:tracePt t="10229" x="3981450" y="3556000"/>
          <p14:tracePt t="10246" x="3981450" y="3562350"/>
          <p14:tracePt t="10262" x="3981450" y="3578225"/>
          <p14:tracePt t="10278" x="3981450" y="3590925"/>
          <p14:tracePt t="10295" x="3981450" y="3600450"/>
          <p14:tracePt t="10311" x="4016375" y="3619500"/>
          <p14:tracePt t="10328" x="4060825" y="3632200"/>
          <p14:tracePt t="10345" x="4098925" y="3651250"/>
          <p14:tracePt t="10362" x="4162425" y="3663950"/>
          <p14:tracePt t="10379" x="4191000" y="3673475"/>
          <p14:tracePt t="10396" x="4213225" y="3679825"/>
          <p14:tracePt t="10412" x="4257675" y="3692525"/>
          <p14:tracePt t="10428" x="4295775" y="3711575"/>
          <p14:tracePt t="10445" x="4356100" y="3724275"/>
          <p14:tracePt t="10462" x="4489450" y="3749675"/>
          <p14:tracePt t="10479" x="4562475" y="3756025"/>
          <p14:tracePt t="10495" x="4616450" y="3762375"/>
          <p14:tracePt t="10512" x="4664075" y="3762375"/>
          <p14:tracePt t="10529" x="4686300" y="3762375"/>
          <p14:tracePt t="10545" x="4705350" y="3762375"/>
          <p14:tracePt t="10562" x="4762500" y="3762375"/>
          <p14:tracePt t="10578" x="4832350" y="3762375"/>
          <p14:tracePt t="10597" x="4994275" y="3762375"/>
          <p14:tracePt t="10613" x="5118100" y="3762375"/>
          <p14:tracePt t="10629" x="5213350" y="3762375"/>
          <p14:tracePt t="10647" x="5273675" y="3762375"/>
          <p14:tracePt t="10663" x="5295900" y="3762375"/>
          <p14:tracePt t="10678" x="5318125" y="3762375"/>
          <p14:tracePt t="10695" x="5340350" y="3762375"/>
          <p14:tracePt t="10711" x="5403850" y="3746500"/>
          <p14:tracePt t="10729" x="5502275" y="3724275"/>
          <p14:tracePt t="10746" x="5626100" y="3692525"/>
          <p14:tracePt t="10762" x="5689600" y="3676650"/>
          <p14:tracePt t="10779" x="5734050" y="3663950"/>
          <p14:tracePt t="10796" x="5822950" y="3651250"/>
          <p14:tracePt t="10812" x="5886450" y="3635375"/>
          <p14:tracePt t="10828" x="5943600" y="3609975"/>
          <p14:tracePt t="10846" x="6045200" y="3578225"/>
          <p14:tracePt t="10861" x="6124575" y="3540125"/>
          <p14:tracePt t="10878" x="6191250" y="3517900"/>
          <p14:tracePt t="10896" x="6280150" y="3498850"/>
          <p14:tracePt t="10912" x="6327775" y="3476625"/>
          <p14:tracePt t="10929" x="6350000" y="3467100"/>
          <p14:tracePt t="10946" x="6394450" y="3448050"/>
          <p14:tracePt t="10962" x="6423025" y="3435350"/>
          <p14:tracePt t="10978" x="6470650" y="3409950"/>
          <p14:tracePt t="10996" x="6534150" y="3384550"/>
          <p14:tracePt t="11012" x="6588125" y="3355975"/>
          <p14:tracePt t="11029" x="6626225" y="3336925"/>
          <p14:tracePt t="11046" x="6670675" y="3317875"/>
          <p14:tracePt t="11062" x="6699250" y="3298825"/>
          <p14:tracePt t="11079" x="6718300" y="3276600"/>
          <p14:tracePt t="11095" x="6746875" y="3241675"/>
          <p14:tracePt t="11111" x="6772275" y="3203575"/>
          <p14:tracePt t="11128" x="6791325" y="3171825"/>
          <p14:tracePt t="11146" x="6810375" y="3124200"/>
          <p14:tracePt t="11162" x="6829425" y="3092450"/>
          <p14:tracePt t="11179" x="6842125" y="3060700"/>
          <p14:tracePt t="11196" x="6842125" y="3022600"/>
          <p14:tracePt t="11212" x="6842125" y="2990850"/>
          <p14:tracePt t="11229" x="6842125" y="2962275"/>
          <p14:tracePt t="11246" x="6842125" y="2908300"/>
          <p14:tracePt t="11261" x="6842125" y="2863850"/>
          <p14:tracePt t="11279" x="6835775" y="2819400"/>
          <p14:tracePt t="11295" x="6810375" y="2736850"/>
          <p14:tracePt t="11311" x="6784975" y="2698750"/>
          <p14:tracePt t="11329" x="6765925" y="2657475"/>
          <p14:tracePt t="11345" x="6727825" y="2622550"/>
          <p14:tracePt t="11362" x="6705600" y="2603500"/>
          <p14:tracePt t="11378" x="6673850" y="2584450"/>
          <p14:tracePt t="11396" x="6623050" y="2559050"/>
          <p14:tracePt t="11412" x="6591300" y="2533650"/>
          <p14:tracePt t="11429" x="6546850" y="2520950"/>
          <p14:tracePt t="11446" x="6461125" y="2473325"/>
          <p14:tracePt t="11462" x="6397625" y="2457450"/>
          <p14:tracePt t="11479" x="6311900" y="2435225"/>
          <p14:tracePt t="11495" x="6219825" y="2406650"/>
          <p14:tracePt t="11511" x="6143625" y="2390775"/>
          <p14:tracePt t="11529" x="6061075" y="2374900"/>
          <p14:tracePt t="11546" x="5927725" y="2352675"/>
          <p14:tracePt t="11562" x="5851525" y="2346325"/>
          <p14:tracePt t="11579" x="5791200" y="2346325"/>
          <p14:tracePt t="11596" x="5724525" y="2346325"/>
          <p14:tracePt t="11612" x="5676900" y="2324100"/>
          <p14:tracePt t="11628" x="5613400" y="2311400"/>
          <p14:tracePt t="11645" x="5524500" y="2289175"/>
          <p14:tracePt t="11661" x="5457825" y="2276475"/>
          <p14:tracePt t="11679" x="5394325" y="2254250"/>
          <p14:tracePt t="11695" x="5299075" y="2254250"/>
          <p14:tracePt t="11712" x="5229225" y="2254250"/>
          <p14:tracePt t="11729" x="5168900" y="2263775"/>
          <p14:tracePt t="11746" x="5095875" y="2286000"/>
          <p14:tracePt t="11762" x="5051425" y="2298700"/>
          <p14:tracePt t="11780" x="4987925" y="2330450"/>
          <p14:tracePt t="11795" x="4949825" y="2349500"/>
          <p14:tracePt t="11811" x="4902200" y="2374900"/>
          <p14:tracePt t="11829" x="4845050" y="2403475"/>
          <p14:tracePt t="11846" x="4772025" y="2435225"/>
          <p14:tracePt t="11862" x="4718050" y="2457450"/>
          <p14:tracePt t="11879" x="4679950" y="2482850"/>
          <p14:tracePt t="11895" x="4616450" y="2514600"/>
          <p14:tracePt t="11911" x="4575175" y="2533650"/>
          <p14:tracePt t="11928" x="4552950" y="2549525"/>
          <p14:tracePt t="11945" x="4511675" y="2568575"/>
          <p14:tracePt t="11962" x="4486275" y="2593975"/>
          <p14:tracePt t="11980" x="4445000" y="2613025"/>
          <p14:tracePt t="11996" x="4413250" y="2622550"/>
          <p14:tracePt t="12012" x="4394200" y="2641600"/>
          <p14:tracePt t="12030" x="4378325" y="2676525"/>
          <p14:tracePt t="12045" x="4368800" y="2692400"/>
          <p14:tracePt t="12061" x="4349750" y="2720975"/>
          <p14:tracePt t="12078" x="4337050" y="2746375"/>
          <p14:tracePt t="12096" x="4321175" y="2787650"/>
          <p14:tracePt t="12112" x="4308475" y="2803525"/>
          <p14:tracePt t="12130" x="4286250" y="2841625"/>
          <p14:tracePt t="12146" x="4276725" y="2851150"/>
          <p14:tracePt t="12162" x="4267200" y="2867025"/>
          <p14:tracePt t="12178" x="4257675" y="2886075"/>
          <p14:tracePt t="12195" x="4238625" y="2911475"/>
          <p14:tracePt t="12211" x="4238625" y="2940050"/>
          <p14:tracePt t="12229" x="4232275" y="2971800"/>
          <p14:tracePt t="12245" x="4219575" y="3009900"/>
          <p14:tracePt t="12262" x="4213225" y="3054350"/>
          <p14:tracePt t="12280" x="4200525" y="3095625"/>
          <p14:tracePt t="12295" x="4200525" y="3133725"/>
          <p14:tracePt t="12312" x="4200525" y="3155950"/>
          <p14:tracePt t="12329" x="4197350" y="3197225"/>
          <p14:tracePt t="12345" x="4184650" y="3225800"/>
          <p14:tracePt t="12361" x="4178300" y="3254375"/>
          <p14:tracePt t="12379" x="4171950" y="3295650"/>
          <p14:tracePt t="12395" x="4165600" y="3321050"/>
          <p14:tracePt t="12411" x="4159250" y="3349625"/>
          <p14:tracePt t="12429" x="4152900" y="3384550"/>
          <p14:tracePt t="12445" x="4152900" y="3394075"/>
          <p14:tracePt t="12462" x="4149725" y="3406775"/>
          <p14:tracePt t="12479" x="4149725" y="3422650"/>
          <p14:tracePt t="12495" x="4149725" y="3432175"/>
          <p14:tracePt t="12511" x="4149725" y="3454400"/>
          <p14:tracePt t="12530" x="4149725" y="3479800"/>
          <p14:tracePt t="12545" x="4149725" y="3495675"/>
          <p14:tracePt t="12562" x="4149725" y="3517900"/>
          <p14:tracePt t="12579" x="4149725" y="3543300"/>
          <p14:tracePt t="12595" x="4149725" y="3565525"/>
          <p14:tracePt t="12611" x="4156075" y="3581400"/>
          <p14:tracePt t="12629" x="4171950" y="3603625"/>
          <p14:tracePt t="12645" x="4187825" y="3619500"/>
          <p14:tracePt t="12662" x="4197350" y="3629025"/>
          <p14:tracePt t="12679" x="4210050" y="3641725"/>
          <p14:tracePt t="12696" x="4219575" y="3654425"/>
          <p14:tracePt t="12712" x="4235450" y="3670300"/>
          <p14:tracePt t="12728" x="4257675" y="3683000"/>
          <p14:tracePt t="12745" x="4279900" y="3695700"/>
          <p14:tracePt t="12761" x="4295775" y="3705225"/>
          <p14:tracePt t="12779" x="4311650" y="3727450"/>
          <p14:tracePt t="12796" x="4321175" y="3736975"/>
          <p14:tracePt t="12812" x="4330700" y="3746500"/>
          <p14:tracePt t="12829" x="4352925" y="3762375"/>
          <p14:tracePt t="12845" x="4375150" y="3778250"/>
          <p14:tracePt t="12862" x="4406900" y="3790950"/>
          <p14:tracePt t="12878" x="4470400" y="3810000"/>
          <p14:tracePt t="12894" x="4498975" y="3822700"/>
          <p14:tracePt t="12911" x="4530725" y="3841750"/>
          <p14:tracePt t="12929" x="4559300" y="3857625"/>
          <p14:tracePt t="12945" x="4568825" y="3867150"/>
          <p14:tracePt t="12962" x="4597400" y="3876675"/>
          <p14:tracePt t="12979" x="4660900" y="3889375"/>
          <p14:tracePt t="12995" x="4756150" y="3898900"/>
          <p14:tracePt t="13012" x="4860925" y="3908425"/>
          <p14:tracePt t="13028" x="5022850" y="3908425"/>
          <p14:tracePt t="13045" x="5105400" y="3908425"/>
          <p14:tracePt t="13061" x="5165725" y="3908425"/>
          <p14:tracePt t="13063" x="5191125" y="3908425"/>
          <p14:tracePt t="13078" x="5229225" y="3905250"/>
          <p14:tracePt t="13095" x="5273675" y="3886200"/>
          <p14:tracePt t="13111" x="5340350" y="3848100"/>
          <p14:tracePt t="13128" x="5514975" y="3759200"/>
          <p14:tracePt t="13145" x="5626100" y="3717925"/>
          <p14:tracePt t="13161" x="5692775" y="3695700"/>
          <p14:tracePt t="13178" x="5740400" y="3689350"/>
          <p14:tracePt t="13195" x="5756275" y="3689350"/>
          <p14:tracePt t="13212" x="5765800" y="3689350"/>
          <p14:tracePt t="13229" x="5784850" y="3702050"/>
          <p14:tracePt t="13245" x="5797550" y="3743325"/>
          <p14:tracePt t="13262" x="5813425" y="3829050"/>
          <p14:tracePt t="13279" x="5829300" y="3971925"/>
          <p14:tracePt t="13295" x="5857875" y="4133850"/>
          <p14:tracePt t="13311" x="5892800" y="4321175"/>
          <p14:tracePt t="13328" x="5908675" y="4384675"/>
          <p14:tracePt t="13686" x="5816600" y="4422775"/>
          <p14:tracePt t="13694" x="5721350" y="4479925"/>
          <p14:tracePt t="13701" x="5626100" y="4527550"/>
          <p14:tracePt t="13711" x="5562600" y="4591050"/>
          <p14:tracePt t="13728" x="5286375" y="4826000"/>
          <p14:tracePt t="13754" x="4962525" y="5260975"/>
          <p14:tracePt t="13780" x="4645025" y="5680075"/>
          <p14:tracePt t="13813" x="4403725" y="5988050"/>
          <p14:tracePt t="13830" x="4343400" y="6089650"/>
          <p14:tracePt t="13846" x="4286250" y="6181725"/>
          <p14:tracePt t="13862" x="4238625" y="6261100"/>
          <p14:tracePt t="13878" x="4203700" y="6343650"/>
          <p14:tracePt t="13895" x="4191000" y="6375400"/>
          <p14:tracePt t="13911" x="4191000" y="6403975"/>
          <p14:tracePt t="13928" x="4197350" y="6426200"/>
          <p14:tracePt t="13945" x="4206875" y="6435725"/>
          <p14:tracePt t="13962" x="4216400" y="6445250"/>
          <p14:tracePt t="13978" x="4238625" y="6467475"/>
          <p14:tracePt t="13995" x="4248150" y="6477000"/>
          <p14:tracePt t="14012" x="4267200" y="6486525"/>
          <p14:tracePt t="14028" x="4314825" y="6499225"/>
          <p14:tracePt t="14046" x="4413250" y="6530975"/>
          <p14:tracePt t="14063" x="4603750" y="6575425"/>
          <p14:tracePt t="14078" x="4679950" y="6597650"/>
          <p14:tracePt t="14095" x="4718050" y="6604000"/>
          <p14:tracePt t="14100" x="4727575" y="6610350"/>
          <p14:tracePt t="14113" x="4737100" y="6610350"/>
          <p14:tracePt t="14129" x="4752975" y="6610350"/>
          <p14:tracePt t="14145" x="4762500" y="6619875"/>
          <p14:tracePt t="14163" x="4813300" y="6638925"/>
          <p14:tracePt t="14178" x="4851400" y="6670675"/>
          <p14:tracePt t="14195" x="4905375" y="6696075"/>
          <p14:tracePt t="14212" x="4972050" y="6721475"/>
          <p14:tracePt t="14228" x="5000625" y="6734175"/>
          <p14:tracePt t="14245" x="5010150" y="6734175"/>
          <p14:tracePt t="14262" x="5026025" y="6734175"/>
          <p14:tracePt t="14278" x="5035550" y="6734175"/>
          <p14:tracePt t="14295" x="5051425" y="6734175"/>
          <p14:tracePt t="14312" x="5067300" y="6711950"/>
          <p14:tracePt t="14328" x="5089525" y="6702425"/>
          <p14:tracePt t="14345" x="5105400" y="6689725"/>
          <p14:tracePt t="14362" x="5118100" y="6664325"/>
          <p14:tracePt t="14379" x="5118100" y="6642100"/>
          <p14:tracePt t="14395" x="5118100" y="6619875"/>
          <p14:tracePt t="14412" x="5105400" y="6584950"/>
          <p14:tracePt t="14428" x="5083175" y="6569075"/>
          <p14:tracePt t="14444" x="5051425" y="6543675"/>
          <p14:tracePt t="14462" x="4816475" y="6489700"/>
          <p14:tracePt t="14478" x="4632325" y="6461125"/>
          <p14:tracePt t="14495" x="4438650" y="6461125"/>
          <p14:tracePt t="14512" x="4241800" y="6461125"/>
          <p14:tracePt t="14528" x="4187825" y="6461125"/>
          <p14:tracePt t="14546" x="4152900" y="6461125"/>
          <p14:tracePt t="14562" x="4124325" y="6461125"/>
          <p14:tracePt t="14579" x="4114800" y="6461125"/>
          <p14:tracePt t="14594" x="4098925" y="6461125"/>
          <p14:tracePt t="14612" x="4086225" y="6461125"/>
          <p14:tracePt t="14628" x="4076700" y="6461125"/>
          <p14:tracePt t="14645" x="4070350" y="6461125"/>
          <p14:tracePt t="14678" x="4076700" y="6461125"/>
          <p14:tracePt t="14695" x="4092575" y="6461125"/>
          <p14:tracePt t="14711" x="4133850" y="6461125"/>
          <p14:tracePt t="14728" x="4156075" y="6461125"/>
          <p14:tracePt t="14744" x="4184650" y="6461125"/>
          <p14:tracePt t="14762" x="4254500" y="6461125"/>
          <p14:tracePt t="14778" x="4337050" y="6461125"/>
          <p14:tracePt t="14795" x="4486275" y="6461125"/>
          <p14:tracePt t="14812" x="4679950" y="6461125"/>
          <p14:tracePt t="14829" x="4730750" y="6461125"/>
          <p14:tracePt t="14845" x="4762500" y="6470650"/>
          <p14:tracePt t="14862" x="4791075" y="6480175"/>
          <p14:tracePt t="14878" x="4800600" y="6492875"/>
          <p14:tracePt t="14894" x="4810125" y="6496050"/>
          <p14:tracePt t="14911" x="4835525" y="6511925"/>
          <p14:tracePt t="14928" x="4854575" y="6524625"/>
          <p14:tracePt t="14945" x="4864100" y="6524625"/>
          <p14:tracePt t="14962" x="4873625" y="6524625"/>
          <p14:tracePt t="15070" x="4870450" y="6524625"/>
          <p14:tracePt t="15077" x="4867275" y="6524625"/>
          <p14:tracePt t="15095" x="4857750" y="6524625"/>
          <p14:tracePt t="15112" x="4822825" y="6527800"/>
          <p14:tracePt t="15129" x="4784725" y="6540500"/>
          <p14:tracePt t="15132" x="4759325" y="6540500"/>
          <p14:tracePt t="15145" x="4740275" y="6546850"/>
          <p14:tracePt t="15161" x="4699000" y="6553200"/>
          <p14:tracePt t="15178" x="4683125" y="6553200"/>
          <p14:tracePt t="15195" x="4673600" y="6553200"/>
          <p14:tracePt t="15211" x="4660900" y="6559550"/>
          <p14:tracePt t="15228" x="4645025" y="6559550"/>
          <p14:tracePt t="15245" x="4622800" y="6559550"/>
          <p14:tracePt t="15262" x="4587875" y="6559550"/>
          <p14:tracePt t="15278" x="4578350" y="6559550"/>
          <p14:tracePt t="15294" x="4568825" y="6559550"/>
          <p14:tracePt t="15312" x="4565650" y="6559550"/>
          <p14:tracePt t="15512" x="4578350" y="6556375"/>
          <p14:tracePt t="15519" x="4597400" y="6556375"/>
          <p14:tracePt t="15528" x="4622800" y="6556375"/>
          <p14:tracePt t="15545" x="4695825" y="6530975"/>
          <p14:tracePt t="15561" x="4759325" y="6515100"/>
          <p14:tracePt t="15578" x="4854575" y="6508750"/>
          <p14:tracePt t="15595" x="4946650" y="6508750"/>
          <p14:tracePt t="15611" x="5041900" y="6508750"/>
          <p14:tracePt t="15629" x="5080000" y="6511925"/>
          <p14:tracePt t="15646" x="5121275" y="6518275"/>
          <p14:tracePt t="15662" x="5143500" y="6521450"/>
          <p14:tracePt t="15678" x="5178425" y="6527800"/>
          <p14:tracePt t="15695" x="5241925" y="6527800"/>
          <p14:tracePt t="15711" x="5286375" y="6527800"/>
          <p14:tracePt t="15728" x="5314950" y="6527800"/>
          <p14:tracePt t="15746" x="5349875" y="6527800"/>
          <p14:tracePt t="15762" x="5359400" y="6527800"/>
          <p14:tracePt t="15778" x="5368925" y="6527800"/>
          <p14:tracePt t="15795" x="5384800" y="6527800"/>
          <p14:tracePt t="15812" x="5387975" y="6527800"/>
          <p14:tracePt t="15911" x="5375275" y="6527800"/>
          <p14:tracePt t="15918" x="5372100" y="6527800"/>
          <p14:tracePt t="15928" x="5365750" y="6527800"/>
          <p14:tracePt t="15945" x="5321300" y="6527800"/>
          <p14:tracePt t="15961" x="5273675" y="6550025"/>
          <p14:tracePt t="15977" x="5187950" y="6565900"/>
          <p14:tracePt t="15995" x="5000625" y="6591300"/>
          <p14:tracePt t="16011" x="4867275" y="6632575"/>
          <p14:tracePt t="16029" x="4746625" y="6667500"/>
          <p14:tracePt t="16045" x="4594225" y="6692900"/>
          <p14:tracePt t="16062" x="4505325" y="6718300"/>
          <p14:tracePt t="16078" x="4432300" y="6724650"/>
          <p14:tracePt t="16095" x="4362450" y="6724650"/>
          <p14:tracePt t="16111" x="4327525" y="6724650"/>
          <p14:tracePt t="16128" x="4283075" y="6724650"/>
          <p14:tracePt t="16145" x="4213225" y="6724650"/>
          <p14:tracePt t="16161" x="4175125" y="6724650"/>
          <p14:tracePt t="16178" x="4152900" y="6724650"/>
          <p14:tracePt t="16195" x="4127500" y="6721475"/>
          <p14:tracePt t="16212" x="4117975" y="6705600"/>
          <p14:tracePt t="16228" x="4108450" y="6696075"/>
          <p14:tracePt t="16245" x="4102100" y="6683375"/>
          <p14:tracePt t="16261" x="4102100" y="6677025"/>
          <p14:tracePt t="16279" x="4102100" y="6673850"/>
          <p14:tracePt t="16295" x="4102100" y="6651625"/>
          <p14:tracePt t="16312" x="4105275" y="6642100"/>
          <p14:tracePt t="16328" x="4133850" y="6626225"/>
          <p14:tracePt t="16345" x="4248150" y="6572250"/>
          <p14:tracePt t="16361" x="4333875" y="6556375"/>
          <p14:tracePt t="16378" x="4397375" y="6543675"/>
          <p14:tracePt t="16394" x="4460875" y="6530975"/>
          <p14:tracePt t="16411" x="4483100" y="6530975"/>
          <p14:tracePt t="16429" x="4527550" y="6530975"/>
          <p14:tracePt t="16445" x="4597400" y="6508750"/>
          <p14:tracePt t="16462" x="4724400" y="6508750"/>
          <p14:tracePt t="16478" x="4841875" y="6502400"/>
          <p14:tracePt t="16495" x="4930775" y="6502400"/>
          <p14:tracePt t="16511" x="4956175" y="6502400"/>
          <p14:tracePt t="16528" x="4965700" y="6502400"/>
          <p14:tracePt t="16545" x="4968875" y="6502400"/>
          <p14:tracePt t="16562" x="4975225" y="6502400"/>
          <p14:tracePt t="16579" x="4984750" y="6502400"/>
          <p14:tracePt t="16595" x="5016500" y="6515100"/>
          <p14:tracePt t="16612" x="5041900" y="6530975"/>
          <p14:tracePt t="16628" x="5057775" y="6537325"/>
          <p14:tracePt t="16645" x="5073650" y="6537325"/>
          <p14:tracePt t="16680" x="5070475" y="6537325"/>
          <p14:tracePt t="16695" x="5060950" y="6537325"/>
          <p14:tracePt t="16712" x="5051425" y="6537325"/>
          <p14:tracePt t="16729" x="5041900" y="6537325"/>
          <p14:tracePt t="16745" x="5016500" y="6537325"/>
          <p14:tracePt t="16761" x="4978400" y="6537325"/>
          <p14:tracePt t="16778" x="4918075" y="6537325"/>
          <p14:tracePt t="16795" x="4810125" y="6537325"/>
          <p14:tracePt t="16811" x="4752975" y="6537325"/>
          <p14:tracePt t="16828" x="4699000" y="6537325"/>
          <p14:tracePt t="16844" x="4651375" y="6537325"/>
          <p14:tracePt t="16862" x="4629150" y="6537325"/>
          <p14:tracePt t="16880" x="4619625" y="6537325"/>
          <p14:tracePt t="16895" x="4594225" y="6537325"/>
          <p14:tracePt t="16911" x="4572000" y="6537325"/>
          <p14:tracePt t="16928" x="4543425" y="6537325"/>
          <p14:tracePt t="16944" x="4521200" y="6537325"/>
          <p14:tracePt t="16961" x="4511675" y="6537325"/>
          <p14:tracePt t="16980" x="4495800" y="6537325"/>
          <p14:tracePt t="17012" x="4518025" y="6518275"/>
          <p14:tracePt t="17028" x="4556125" y="6505575"/>
          <p14:tracePt t="17045" x="4603750" y="6492875"/>
          <p14:tracePt t="17061" x="4613275" y="6492875"/>
          <p14:tracePt t="17078" x="4635500" y="6492875"/>
          <p14:tracePt t="17094" x="4676775" y="6486525"/>
          <p14:tracePt t="17111" x="4730750" y="6473825"/>
          <p14:tracePt t="17129" x="4879975" y="6473825"/>
          <p14:tracePt t="17145" x="4972050" y="6473825"/>
          <p14:tracePt t="17162" x="5054600" y="6473825"/>
          <p14:tracePt t="17179" x="5133975" y="6477000"/>
          <p14:tracePt t="17195" x="5172075" y="6477000"/>
          <p14:tracePt t="17211" x="5200650" y="6483350"/>
          <p14:tracePt t="17228" x="5264150" y="6483350"/>
          <p14:tracePt t="17244" x="5308600" y="6483350"/>
          <p14:tracePt t="17261" x="5353050" y="6483350"/>
          <p14:tracePt t="17279" x="5416550" y="6461125"/>
          <p14:tracePt t="17295" x="5454650" y="6454775"/>
          <p14:tracePt t="17312" x="5464175" y="6451600"/>
          <p14:tracePt t="17329" x="5473700" y="64516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3"/>
          <p:cNvSpPr txBox="1">
            <a:spLocks noChangeArrowheads="1"/>
          </p:cNvSpPr>
          <p:nvPr/>
        </p:nvSpPr>
        <p:spPr bwMode="auto">
          <a:xfrm>
            <a:off x="2928938" y="0"/>
            <a:ext cx="3254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Ammophila arenaria</a:t>
            </a:r>
          </a:p>
        </p:txBody>
      </p:sp>
      <p:pic>
        <p:nvPicPr>
          <p:cNvPr id="97283" name="Picture 5" descr="https://historiesdemar.files.wordpress.com/2014/05/bor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714375"/>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252"/>
    </mc:Choice>
    <mc:Fallback>
      <p:transition spd="slow" advTm="22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774" x="5451475" y="6432550"/>
          <p14:tracePt t="6781" x="5387975" y="6397625"/>
          <p14:tracePt t="6788" x="5305425" y="6350000"/>
          <p14:tracePt t="6799" x="5200650" y="6311900"/>
          <p14:tracePt t="6817" x="4876800" y="6235700"/>
          <p14:tracePt t="6833" x="4657725" y="6207125"/>
          <p14:tracePt t="6850" x="4451350" y="6197600"/>
          <p14:tracePt t="6883" x="4022725" y="6257925"/>
          <p14:tracePt t="6918" x="3651250" y="6394450"/>
          <p14:tracePt t="6936" x="3549650" y="6442075"/>
          <p14:tracePt t="6951" x="3397250" y="6527800"/>
          <p14:tracePt t="6966" x="3327400" y="6581775"/>
          <p14:tracePt t="6983" x="3273425" y="6635750"/>
          <p14:tracePt t="6999" x="3241675" y="6683375"/>
          <p14:tracePt t="7016" x="3203575" y="6718300"/>
          <p14:tracePt t="7033" x="3190875" y="6743700"/>
          <p14:tracePt t="7049" x="3181350" y="6753225"/>
          <p14:tracePt t="7066" x="3162300" y="6769100"/>
          <p14:tracePt t="7083" x="3152775" y="6772275"/>
          <p14:tracePt t="7116" x="3200400" y="6743700"/>
          <p14:tracePt t="7133" x="3359150" y="6651625"/>
          <p14:tracePt t="7150" x="3609975" y="6546850"/>
          <p14:tracePt t="7167" x="3870325" y="6445250"/>
          <p14:tracePt t="7185" x="3956050" y="6369050"/>
          <p14:tracePt t="7201" x="4035425" y="6175375"/>
          <p14:tracePt t="7217" x="4035425" y="6016625"/>
          <p14:tracePt t="7234" x="4000500" y="5829300"/>
          <p14:tracePt t="7250" x="3937000" y="5594350"/>
          <p14:tracePt t="7266" x="3860800" y="5407025"/>
          <p14:tracePt t="7283" x="3778250" y="5248275"/>
          <p14:tracePt t="7300" x="3609975" y="5013325"/>
          <p14:tracePt t="7316" x="3463925" y="4829175"/>
          <p14:tracePt t="7334" x="3324225" y="4708525"/>
          <p14:tracePt t="7350" x="3152775" y="4537075"/>
          <p14:tracePt t="7367" x="3067050" y="4451350"/>
          <p14:tracePt t="7383" x="3003550" y="4381500"/>
          <p14:tracePt t="7400" x="2965450" y="4321175"/>
          <p14:tracePt t="7416" x="2943225" y="4302125"/>
          <p14:tracePt t="7433" x="2917825" y="4292600"/>
          <p14:tracePt t="7450" x="2876550" y="4267200"/>
          <p14:tracePt t="7466" x="2838450" y="4254500"/>
          <p14:tracePt t="7483" x="2794000" y="4241800"/>
          <p14:tracePt t="7500" x="2730500" y="4241800"/>
          <p14:tracePt t="7516" x="2679700" y="4241800"/>
          <p14:tracePt t="7533" x="2628900" y="4241800"/>
          <p14:tracePt t="7550" x="2536825" y="4260850"/>
          <p14:tracePt t="7566" x="2511425" y="4267200"/>
          <p14:tracePt t="7886" x="2479675" y="4238625"/>
          <p14:tracePt t="7892" x="2451100" y="4206875"/>
          <p14:tracePt t="7900" x="2397125" y="4152900"/>
          <p14:tracePt t="7916" x="2298700" y="4038600"/>
          <p14:tracePt t="7933" x="2197100" y="3898900"/>
          <p14:tracePt t="7949" x="2066925" y="3752850"/>
          <p14:tracePt t="7983" x="1920875" y="3546475"/>
          <p14:tracePt t="8016" x="1838325" y="3381375"/>
          <p14:tracePt t="8034" x="1819275" y="3349625"/>
          <p14:tracePt t="8050" x="1800225" y="3314700"/>
          <p14:tracePt t="8066" x="1790700" y="3305175"/>
          <p14:tracePt t="8083" x="1787525" y="3292475"/>
          <p14:tracePt t="8100" x="1765300" y="3282950"/>
          <p14:tracePt t="8116" x="1758950" y="3282950"/>
          <p14:tracePt t="8133" x="1749425" y="3282950"/>
          <p14:tracePt t="8150" x="1746250" y="3302000"/>
          <p14:tracePt t="8166" x="1739900" y="3330575"/>
          <p14:tracePt t="8183" x="1739900" y="3400425"/>
          <p14:tracePt t="8201" x="1739900" y="3549650"/>
          <p14:tracePt t="8217" x="1746250" y="3698875"/>
          <p14:tracePt t="8235" x="1746250" y="3927475"/>
          <p14:tracePt t="8250" x="1746250" y="4076700"/>
          <p14:tracePt t="8267" x="1746250" y="4213225"/>
          <p14:tracePt t="8283" x="1746250" y="4295775"/>
          <p14:tracePt t="8299" x="1746250" y="4435475"/>
          <p14:tracePt t="8316" x="1746250" y="4505325"/>
          <p14:tracePt t="8333" x="1746250" y="4565650"/>
          <p14:tracePt t="8349" x="1746250" y="4606925"/>
          <p14:tracePt t="8366" x="1746250" y="4635500"/>
          <p14:tracePt t="8384" x="1746250" y="4645025"/>
          <p14:tracePt t="8400" x="1746250" y="4660900"/>
          <p14:tracePt t="8417" x="1746250" y="4676775"/>
          <p14:tracePt t="8433" x="1746250" y="4686300"/>
          <p14:tracePt t="8471" x="1743075" y="4686300"/>
          <p14:tracePt t="8483" x="1739900" y="4686300"/>
          <p14:tracePt t="8501" x="1724025" y="4660900"/>
          <p14:tracePt t="8517" x="1724025" y="4632325"/>
          <p14:tracePt t="8535" x="1724025" y="4562475"/>
          <p14:tracePt t="8550" x="1736725" y="4489450"/>
          <p14:tracePt t="8566" x="1752600" y="4381500"/>
          <p14:tracePt t="8583" x="1778000" y="4273550"/>
          <p14:tracePt t="8599" x="1835150" y="4114800"/>
          <p14:tracePt t="8617" x="1863725" y="3971925"/>
          <p14:tracePt t="8635" x="1889125" y="3775075"/>
          <p14:tracePt t="8650" x="1911350" y="3676650"/>
          <p14:tracePt t="8667" x="1920875" y="3559175"/>
          <p14:tracePt t="8684" x="1936750" y="3384550"/>
          <p14:tracePt t="8700" x="1952625" y="3289300"/>
          <p14:tracePt t="8716" x="1968500" y="3181350"/>
          <p14:tracePt t="8734" x="2003425" y="3013075"/>
          <p14:tracePt t="8750" x="2019300" y="2940050"/>
          <p14:tracePt t="8766" x="2032000" y="2886075"/>
          <p14:tracePt t="8784" x="2057400" y="2822575"/>
          <p14:tracePt t="8799" x="2070100" y="2790825"/>
          <p14:tracePt t="8817" x="2082800" y="2746375"/>
          <p14:tracePt t="8834" x="2101850" y="2682875"/>
          <p14:tracePt t="8850" x="2136775" y="2625725"/>
          <p14:tracePt t="8866" x="2155825" y="2587625"/>
          <p14:tracePt t="8884" x="2187575" y="2536825"/>
          <p14:tracePt t="8899" x="2212975" y="2505075"/>
          <p14:tracePt t="8916" x="2235200" y="2479675"/>
          <p14:tracePt t="8933" x="2305050" y="2425700"/>
          <p14:tracePt t="8949" x="2384425" y="2387600"/>
          <p14:tracePt t="8966" x="2460625" y="2346325"/>
          <p14:tracePt t="8983" x="2578100" y="2308225"/>
          <p14:tracePt t="9000" x="2673350" y="2286000"/>
          <p14:tracePt t="9016" x="2803525" y="2266950"/>
          <p14:tracePt t="9033" x="2965450" y="2266950"/>
          <p14:tracePt t="9049" x="3092450" y="2266950"/>
          <p14:tracePt t="9066" x="3276600" y="2282825"/>
          <p14:tracePt t="9084" x="3508375" y="2317750"/>
          <p14:tracePt t="9100" x="3638550" y="2336800"/>
          <p14:tracePt t="9116" x="3743325" y="2336800"/>
          <p14:tracePt t="9134" x="3819525" y="2336800"/>
          <p14:tracePt t="9149" x="3854450" y="2336800"/>
          <p14:tracePt t="9166" x="3898900" y="2336800"/>
          <p14:tracePt t="9183" x="3984625" y="2336800"/>
          <p14:tracePt t="9200" x="4095750" y="2352675"/>
          <p14:tracePt t="9216" x="4194175" y="2368550"/>
          <p14:tracePt t="9233" x="4330700" y="2409825"/>
          <p14:tracePt t="9249" x="4403725" y="2422525"/>
          <p14:tracePt t="9266" x="4448175" y="2435225"/>
          <p14:tracePt t="9283" x="4498975" y="2460625"/>
          <p14:tracePt t="9300" x="4530725" y="2473325"/>
          <p14:tracePt t="9316" x="4552950" y="2479675"/>
          <p14:tracePt t="9333" x="4603750" y="2495550"/>
          <p14:tracePt t="9349" x="4667250" y="2517775"/>
          <p14:tracePt t="9366" x="4756150" y="2552700"/>
          <p14:tracePt t="9383" x="4848225" y="2578100"/>
          <p14:tracePt t="9399" x="4886325" y="2597150"/>
          <p14:tracePt t="9416" x="4908550" y="2609850"/>
          <p14:tracePt t="9433" x="4959350" y="2628900"/>
          <p14:tracePt t="9450" x="5013325" y="2641600"/>
          <p14:tracePt t="9466" x="5114925" y="2692400"/>
          <p14:tracePt t="9484" x="5321300" y="2771775"/>
          <p14:tracePt t="9500" x="5397500" y="2803525"/>
          <p14:tracePt t="9517" x="5457825" y="2838450"/>
          <p14:tracePt t="9533" x="5521325" y="2867025"/>
          <p14:tracePt t="9550" x="5568950" y="2892425"/>
          <p14:tracePt t="9566" x="5616575" y="2927350"/>
          <p14:tracePt t="9583" x="5730875" y="3025775"/>
          <p14:tracePt t="9599" x="5835650" y="3101975"/>
          <p14:tracePt t="9617" x="5959475" y="3194050"/>
          <p14:tracePt t="9634" x="6102350" y="3276600"/>
          <p14:tracePt t="9650" x="6162675" y="3311525"/>
          <p14:tracePt t="9667" x="6184900" y="3336925"/>
          <p14:tracePt t="9683" x="6245225" y="3390900"/>
          <p14:tracePt t="9699" x="6296025" y="3441700"/>
          <p14:tracePt t="9716" x="6369050" y="3505200"/>
          <p14:tracePt t="9734" x="6470650" y="3590925"/>
          <p14:tracePt t="9750" x="6543675" y="3648075"/>
          <p14:tracePt t="9767" x="6575425" y="3695700"/>
          <p14:tracePt t="9783" x="6635750" y="3784600"/>
          <p14:tracePt t="9800" x="6673850" y="3854450"/>
          <p14:tracePt t="9816" x="6699250" y="3892550"/>
          <p14:tracePt t="9833" x="6762750" y="3962400"/>
          <p14:tracePt t="9850" x="6816725" y="4013200"/>
          <p14:tracePt t="9866" x="6861175" y="4083050"/>
          <p14:tracePt t="9884" x="6927850" y="4171950"/>
          <p14:tracePt t="9900" x="6962775" y="4210050"/>
          <p14:tracePt t="9917" x="6975475" y="4257675"/>
          <p14:tracePt t="9933" x="6991350" y="4292600"/>
          <p14:tracePt t="9950" x="7004050" y="4321175"/>
          <p14:tracePt t="9966" x="7023100" y="4346575"/>
          <p14:tracePt t="9983" x="7038975" y="4387850"/>
          <p14:tracePt t="9999" x="7051675" y="4432300"/>
          <p14:tracePt t="10016" x="7064375" y="4470400"/>
          <p14:tracePt t="10032" x="7077075" y="4527550"/>
          <p14:tracePt t="10049" x="7077075" y="4556125"/>
          <p14:tracePt t="10067" x="7077075" y="4578350"/>
          <p14:tracePt t="10083" x="7077075" y="4610100"/>
          <p14:tracePt t="10099" x="7077075" y="4619625"/>
          <p14:tracePt t="10116" x="7077075" y="4629150"/>
          <p14:tracePt t="10132" x="7077075" y="4645025"/>
          <p14:tracePt t="10149" x="7077075" y="4660900"/>
          <p14:tracePt t="10248" x="7077075" y="4651375"/>
          <p14:tracePt t="10255" x="7077075" y="4648200"/>
          <p14:tracePt t="10268" x="7089775" y="4616450"/>
          <p14:tracePt t="10283" x="7089775" y="4559300"/>
          <p14:tracePt t="10299" x="7089775" y="4498975"/>
          <p14:tracePt t="10316" x="7086600" y="4438650"/>
          <p14:tracePt t="10333" x="7048500" y="4321175"/>
          <p14:tracePt t="10349" x="7013575" y="4213225"/>
          <p14:tracePt t="10367" x="6956425" y="4130675"/>
          <p14:tracePt t="10383" x="6861175" y="4038600"/>
          <p14:tracePt t="10400" x="6775450" y="3933825"/>
          <p14:tracePt t="10417" x="6607175" y="3711575"/>
          <p14:tracePt t="10433" x="6489700" y="3603625"/>
          <p14:tracePt t="10452" x="6362700" y="3482975"/>
          <p14:tracePt t="10466" x="6245225" y="3365500"/>
          <p14:tracePt t="10483" x="6051550" y="3200400"/>
          <p14:tracePt t="10500" x="5937250" y="3121025"/>
          <p14:tracePt t="10516" x="5813425" y="3060700"/>
          <p14:tracePt t="10533" x="5607050" y="2962275"/>
          <p14:tracePt t="10550" x="5438775" y="2876550"/>
          <p14:tracePt t="10567" x="5219700" y="2759075"/>
          <p14:tracePt t="10583" x="5051425" y="2673350"/>
          <p14:tracePt t="10601" x="4908550" y="2628900"/>
          <p14:tracePt t="10616" x="4705350" y="2568575"/>
          <p14:tracePt t="10633" x="4530725" y="2520950"/>
          <p14:tracePt t="10650" x="4368800" y="2505075"/>
          <p14:tracePt t="10667" x="4146550" y="2476500"/>
          <p14:tracePt t="10683" x="4010025" y="2476500"/>
          <p14:tracePt t="10699" x="3914775" y="2482850"/>
          <p14:tracePt t="10716" x="3768725" y="2505075"/>
          <p14:tracePt t="10733" x="3660775" y="2549525"/>
          <p14:tracePt t="10750" x="3559175" y="2590800"/>
          <p14:tracePt t="10766" x="3406775" y="2682875"/>
          <p14:tracePt t="10782" x="3292475" y="2762250"/>
          <p14:tracePt t="10799" x="3187700" y="2841625"/>
          <p14:tracePt t="10816" x="3051175" y="2959100"/>
          <p14:tracePt t="10832" x="2978150" y="3025775"/>
          <p14:tracePt t="10849" x="2927350" y="3124200"/>
          <p14:tracePt t="10866" x="2867025" y="3235325"/>
          <p14:tracePt t="10882" x="2851150" y="3321050"/>
          <p14:tracePt t="10900" x="2851150" y="3387725"/>
          <p14:tracePt t="10916" x="2851150" y="3486150"/>
          <p14:tracePt t="10932" x="2851150" y="3546475"/>
          <p14:tracePt t="10950" x="2851150" y="3625850"/>
          <p14:tracePt t="10967" x="2819400" y="3771900"/>
          <p14:tracePt t="10983" x="2803525" y="3876675"/>
          <p14:tracePt t="11000" x="2784475" y="3984625"/>
          <p14:tracePt t="11005" x="2784475" y="4041775"/>
          <p14:tracePt t="11017" x="2790825" y="4146550"/>
          <p14:tracePt t="11033" x="2806700" y="4254500"/>
          <p14:tracePt t="11049" x="2822575" y="4349750"/>
          <p14:tracePt t="11066" x="2857500" y="4518025"/>
          <p14:tracePt t="11083" x="2873375" y="4635500"/>
          <p14:tracePt t="11100" x="2873375" y="4718050"/>
          <p14:tracePt t="11117" x="2873375" y="4835525"/>
          <p14:tracePt t="11133" x="2882900" y="4930775"/>
          <p14:tracePt t="11149" x="2895600" y="4981575"/>
          <p14:tracePt t="11166" x="2921000" y="5041900"/>
          <p14:tracePt t="11183" x="2933700" y="5070475"/>
          <p14:tracePt t="11199" x="2943225" y="5080000"/>
          <p14:tracePt t="11216" x="2952750" y="5086350"/>
          <p14:tracePt t="11232" x="2955925" y="5086350"/>
          <p14:tracePt t="11249" x="2974975" y="5057775"/>
          <p14:tracePt t="11265" x="3013075" y="4933950"/>
          <p14:tracePt t="11282" x="3070225" y="4768850"/>
          <p14:tracePt t="11299" x="3127375" y="4581525"/>
          <p14:tracePt t="11316" x="3219450" y="4178300"/>
          <p14:tracePt t="11333" x="3267075" y="3956050"/>
          <p14:tracePt t="11350" x="3314700" y="3736975"/>
          <p14:tracePt t="11366" x="3368675" y="3502025"/>
          <p14:tracePt t="11383" x="3387725" y="3362325"/>
          <p14:tracePt t="11399" x="3403600" y="3244850"/>
          <p14:tracePt t="11417" x="3432175" y="3143250"/>
          <p14:tracePt t="11433" x="3448050" y="3079750"/>
          <p14:tracePt t="11449" x="3470275" y="2990850"/>
          <p14:tracePt t="11465" x="3517900" y="2863850"/>
          <p14:tracePt t="11482" x="3540125" y="2800350"/>
          <p14:tracePt t="11499" x="3559175" y="2762250"/>
          <p14:tracePt t="11516" x="3581400" y="2711450"/>
          <p14:tracePt t="11532" x="3609975" y="2670175"/>
          <p14:tracePt t="11549" x="3635375" y="2632075"/>
          <p14:tracePt t="11566" x="3683000" y="2559050"/>
          <p14:tracePt t="11582" x="3717925" y="2501900"/>
          <p14:tracePt t="11599" x="3733800" y="2444750"/>
          <p14:tracePt t="11615" x="3752850" y="2381250"/>
          <p14:tracePt t="11632" x="3762375" y="2343150"/>
          <p14:tracePt t="11649" x="3790950" y="2311400"/>
          <p14:tracePt t="11666" x="3835400" y="2260600"/>
          <p14:tracePt t="11683" x="3883025" y="2225675"/>
          <p14:tracePt t="11699" x="3930650" y="2190750"/>
          <p14:tracePt t="11716" x="3965575" y="2149475"/>
          <p14:tracePt t="11733" x="3984625" y="2136775"/>
          <p14:tracePt t="11749" x="3994150" y="2120900"/>
          <p14:tracePt t="11766" x="4006850" y="2108200"/>
          <p14:tracePt t="11782" x="4019550" y="2092325"/>
          <p14:tracePt t="11800" x="4048125" y="2079625"/>
          <p14:tracePt t="11817" x="4105275" y="2060575"/>
          <p14:tracePt t="11833" x="4140200" y="2047875"/>
          <p14:tracePt t="11849" x="4187825" y="2035175"/>
          <p14:tracePt t="11866" x="4241800" y="2035175"/>
          <p14:tracePt t="11882" x="4264025" y="2035175"/>
          <p14:tracePt t="11899" x="4292600" y="2035175"/>
          <p14:tracePt t="11916" x="4321175" y="2054225"/>
          <p14:tracePt t="11933" x="4349750" y="2066925"/>
          <p14:tracePt t="11951" x="4384675" y="2085975"/>
          <p14:tracePt t="11966" x="4416425" y="2117725"/>
          <p14:tracePt t="11983" x="4441825" y="2133600"/>
          <p14:tracePt t="11999" x="4464050" y="2152650"/>
          <p14:tracePt t="12016" x="4483100" y="2193925"/>
          <p14:tracePt t="12033" x="4492625" y="2203450"/>
          <p14:tracePt t="12051" x="4511675" y="2228850"/>
          <p14:tracePt t="12066" x="4521200" y="2241550"/>
          <p14:tracePt t="12083" x="4527550" y="2251075"/>
          <p14:tracePt t="12100" x="4537075" y="2270125"/>
          <p14:tracePt t="12116" x="4537075" y="2279650"/>
          <p14:tracePt t="12132" x="4537075" y="2289175"/>
          <p14:tracePt t="12149" x="4537075" y="2298700"/>
          <p14:tracePt t="12166" x="4537075" y="2320925"/>
          <p14:tracePt t="12183" x="4537075" y="2330450"/>
          <p14:tracePt t="12200" x="4537075" y="2343150"/>
          <p14:tracePt t="12216" x="4537075" y="2352675"/>
          <p14:tracePt t="12233" x="4537075" y="2359025"/>
          <p14:tracePt t="12330" x="4537075" y="2368550"/>
          <p14:tracePt t="12344" x="4537075" y="2374900"/>
          <p14:tracePt t="12351" x="4537075" y="2378075"/>
          <p14:tracePt t="12366" x="4537075" y="2384425"/>
          <p14:tracePt t="12385" x="4530725" y="2387600"/>
          <p14:tracePt t="12399" x="4502150" y="2387600"/>
          <p14:tracePt t="12416" x="4432300" y="2387600"/>
          <p14:tracePt t="12432" x="4251325" y="2381250"/>
          <p14:tracePt t="12449" x="3851275" y="2311400"/>
          <p14:tracePt t="12467" x="3457575" y="2273300"/>
          <p14:tracePt t="12484" x="3095625" y="2251075"/>
          <p14:tracePt t="12500" x="2479675" y="2238375"/>
          <p14:tracePt t="12517" x="2101850" y="2247900"/>
          <p14:tracePt t="12534" x="1704975" y="2298700"/>
          <p14:tracePt t="12536" x="1571625" y="2317750"/>
          <p14:tracePt t="12550" x="1266825" y="2406650"/>
          <p14:tracePt t="12566" x="1066800" y="2473325"/>
          <p14:tracePt t="12582" x="923925" y="2517775"/>
          <p14:tracePt t="12600" x="796925" y="2568575"/>
          <p14:tracePt t="12616" x="752475" y="2581275"/>
          <p14:tracePt t="12633" x="730250" y="2587625"/>
          <p14:tracePt t="12650" x="666750" y="2587625"/>
          <p14:tracePt t="12666" x="631825" y="2587625"/>
          <p14:tracePt t="12683" x="593725" y="2587625"/>
          <p14:tracePt t="12699" x="536575" y="2600325"/>
          <p14:tracePt t="12715" x="514350" y="2616200"/>
          <p14:tracePt t="12733" x="488950" y="2628900"/>
          <p14:tracePt t="12750" x="460375" y="2644775"/>
          <p14:tracePt t="12766" x="450850" y="2654300"/>
          <p14:tracePt t="12783" x="434975" y="2676525"/>
          <p14:tracePt t="12800" x="387350" y="2736850"/>
          <p14:tracePt t="12816" x="368300" y="2774950"/>
          <p14:tracePt t="12832" x="349250" y="2828925"/>
          <p14:tracePt t="12849" x="349250" y="2892425"/>
          <p14:tracePt t="12866" x="365125" y="2930525"/>
          <p14:tracePt t="12882" x="384175" y="2959100"/>
          <p14:tracePt t="12899" x="415925" y="3003550"/>
          <p14:tracePt t="12916" x="431800" y="3025775"/>
          <p14:tracePt t="12933" x="444500" y="3057525"/>
          <p14:tracePt t="12950" x="460375" y="3073400"/>
          <p14:tracePt t="12966" x="482600" y="3082925"/>
          <p14:tracePt t="12983" x="504825" y="3082925"/>
          <p14:tracePt t="12999" x="558800" y="3073400"/>
          <p14:tracePt t="13016" x="590550" y="3054350"/>
          <p14:tracePt t="13033" x="631825" y="3022600"/>
          <p14:tracePt t="13037" x="644525" y="3003550"/>
          <p14:tracePt t="13050" x="673100" y="2936875"/>
          <p14:tracePt t="13066" x="704850" y="2838450"/>
          <p14:tracePt t="13083" x="720725" y="2733675"/>
          <p14:tracePt t="13100" x="746125" y="2565400"/>
          <p14:tracePt t="13116" x="746125" y="2438400"/>
          <p14:tracePt t="13132" x="746125" y="2346325"/>
          <p14:tracePt t="13150" x="746125" y="2276475"/>
          <p14:tracePt t="13166" x="746125" y="2254250"/>
          <p14:tracePt t="13183" x="739775" y="2241550"/>
          <p14:tracePt t="13200" x="733425" y="2228850"/>
          <p14:tracePt t="13216" x="733425" y="2222500"/>
          <p14:tracePt t="13249" x="733425" y="2219325"/>
          <p14:tracePt t="13277" x="733425" y="2212975"/>
          <p14:tracePt t="13284" x="733425" y="2203450"/>
          <p14:tracePt t="13299" x="733425" y="2197100"/>
          <p14:tracePt t="13316" x="733425" y="2193925"/>
          <p14:tracePt t="13333" x="733425" y="2187575"/>
          <p14:tracePt t="13350" x="733425" y="2184400"/>
          <p14:tracePt t="13366" x="733425" y="2178050"/>
          <p14:tracePt t="13383" x="746125" y="2168525"/>
          <p14:tracePt t="13400" x="787400" y="2143125"/>
          <p14:tracePt t="13416" x="841375" y="2130425"/>
          <p14:tracePt t="13434" x="962025" y="2114550"/>
          <p14:tracePt t="13450" x="1025525" y="2108200"/>
          <p14:tracePt t="13467" x="1066800" y="2108200"/>
          <p14:tracePt t="13484" x="1130300" y="2108200"/>
          <p14:tracePt t="13499" x="1174750" y="2108200"/>
          <p14:tracePt t="13516" x="1235075" y="2108200"/>
          <p14:tracePt t="13534" x="1339850" y="2108200"/>
          <p14:tracePt t="13549" x="1400175" y="2108200"/>
          <p14:tracePt t="13565" x="1454150" y="2101850"/>
          <p14:tracePt t="13584" x="1517650" y="2082800"/>
          <p14:tracePt t="13599" x="1546225" y="2082800"/>
          <p14:tracePt t="13616" x="1571625" y="2070100"/>
          <p14:tracePt t="13634" x="1612900" y="2060575"/>
          <p14:tracePt t="13649" x="1641475" y="2047875"/>
          <p14:tracePt t="13665" x="1679575" y="2041525"/>
          <p14:tracePt t="13683" x="1730375" y="2022475"/>
          <p14:tracePt t="13699" x="1746250" y="2022475"/>
          <p14:tracePt t="13716" x="1755775" y="2016125"/>
          <p14:tracePt t="13733" x="1765300" y="2016125"/>
          <p14:tracePt t="13770" x="1765300" y="2019300"/>
          <p14:tracePt t="13783" x="1765300" y="2035175"/>
          <p14:tracePt t="13799" x="1758950" y="2044700"/>
          <p14:tracePt t="13816" x="1743075" y="2054225"/>
          <p14:tracePt t="13833" x="1730375" y="2054225"/>
          <p14:tracePt t="14156" x="1755775" y="2066925"/>
          <p14:tracePt t="14163" x="1784350" y="2082800"/>
          <p14:tracePt t="14170" x="1822450" y="2098675"/>
          <p14:tracePt t="14183" x="1901825" y="2136775"/>
          <p14:tracePt t="14199" x="2032000" y="2171700"/>
          <p14:tracePt t="14216" x="2165350" y="2216150"/>
          <p14:tracePt t="14250" x="2324100" y="2260600"/>
          <p14:tracePt t="14283" x="2444750" y="2266950"/>
          <p14:tracePt t="14299" x="2505075" y="2266950"/>
          <p14:tracePt t="14316" x="2543175" y="2263775"/>
          <p14:tracePt t="14332" x="2600325" y="2244725"/>
          <p14:tracePt t="14349" x="2632075" y="2232025"/>
          <p14:tracePt t="14365" x="2654300" y="2212975"/>
          <p14:tracePt t="14383" x="2679700" y="2193925"/>
          <p14:tracePt t="14399" x="2695575" y="2178050"/>
          <p14:tracePt t="14416" x="2720975" y="2146300"/>
          <p14:tracePt t="14433" x="2765425" y="2111375"/>
          <p14:tracePt t="14450" x="2781300" y="2092325"/>
          <p14:tracePt t="14466" x="2803525" y="2076450"/>
          <p14:tracePt t="14482" x="2819400" y="2035175"/>
          <p14:tracePt t="14499" x="2828925" y="2025650"/>
          <p14:tracePt t="14515" x="2860675" y="1993900"/>
          <p14:tracePt t="14533" x="2933700" y="1962150"/>
          <p14:tracePt t="14550" x="3032125" y="1936750"/>
          <p14:tracePt t="14566" x="3152775" y="1911350"/>
          <p14:tracePt t="14583" x="3292475" y="1905000"/>
          <p14:tracePt t="14599" x="3365500" y="1895475"/>
          <p14:tracePt t="14616" x="3448050" y="1895475"/>
          <p14:tracePt t="14632" x="3641725" y="1895475"/>
          <p14:tracePt t="14649" x="3771900" y="1901825"/>
          <p14:tracePt t="14666" x="3956050" y="1939925"/>
          <p14:tracePt t="14682" x="4146550" y="1974850"/>
          <p14:tracePt t="14698" x="4210050" y="1987550"/>
          <p14:tracePt t="14716" x="4248150" y="2000250"/>
          <p14:tracePt t="14733" x="4276725" y="2022475"/>
          <p14:tracePt t="14749" x="4305300" y="2035175"/>
          <p14:tracePt t="14766" x="4343400" y="2047875"/>
          <p14:tracePt t="14782" x="4435475" y="2082800"/>
          <p14:tracePt t="14799" x="4479925" y="2095500"/>
          <p14:tracePt t="14816" x="4524375" y="2108200"/>
          <p14:tracePt t="14833" x="4552950" y="2124075"/>
          <p14:tracePt t="14849" x="4562475" y="2124075"/>
          <p14:tracePt t="14866" x="4568825" y="2124075"/>
          <p14:tracePt t="14883" x="4572000" y="2124075"/>
          <p14:tracePt t="14916" x="4578350" y="2124075"/>
          <p14:tracePt t="14932" x="4581525" y="2124075"/>
          <p14:tracePt t="15047" x="4581525" y="2130425"/>
          <p14:tracePt t="15062" x="4581525" y="2133600"/>
          <p14:tracePt t="15067" x="4575175" y="2139950"/>
          <p14:tracePt t="15082" x="4565650" y="2149475"/>
          <p14:tracePt t="15099" x="4543425" y="2159000"/>
          <p14:tracePt t="15116" x="4505325" y="2178050"/>
          <p14:tracePt t="15132" x="4425950" y="2206625"/>
          <p14:tracePt t="15149" x="4346575" y="2235200"/>
          <p14:tracePt t="15167" x="4244975" y="2286000"/>
          <p14:tracePt t="15183" x="4073525" y="2374900"/>
          <p14:tracePt t="15199" x="3959225" y="2435225"/>
          <p14:tracePt t="15215" x="3835400" y="2486025"/>
          <p14:tracePt t="15232" x="3619500" y="2578100"/>
          <p14:tracePt t="15250" x="3527425" y="2635250"/>
          <p14:tracePt t="15267" x="3419475" y="2698750"/>
          <p14:tracePt t="15283" x="3362325" y="2727325"/>
          <p14:tracePt t="15299" x="3317875" y="2740025"/>
          <p14:tracePt t="15317" x="3279775" y="2762250"/>
          <p14:tracePt t="15333" x="3267075" y="2774950"/>
          <p14:tracePt t="15349" x="3254375" y="2784475"/>
          <p14:tracePt t="15366" x="3241675" y="2803525"/>
          <p14:tracePt t="15382" x="3232150" y="2813050"/>
          <p14:tracePt t="15399" x="3216275" y="2822575"/>
          <p14:tracePt t="15417" x="3216275" y="2838450"/>
          <p14:tracePt t="15433" x="3216275" y="2854325"/>
          <p14:tracePt t="15449" x="3216275" y="2863850"/>
          <p14:tracePt t="15466" x="3222625" y="2879725"/>
          <p14:tracePt t="15482" x="3228975" y="2895600"/>
          <p14:tracePt t="15499" x="3235325" y="2924175"/>
          <p14:tracePt t="15517" x="3241675" y="2965450"/>
          <p14:tracePt t="15533" x="3241675" y="2987675"/>
          <p14:tracePt t="15549" x="3248025" y="3016250"/>
          <p14:tracePt t="15567" x="3257550" y="3057525"/>
          <p14:tracePt t="15583" x="3270250" y="3089275"/>
          <p14:tracePt t="15599" x="3302000" y="3114675"/>
          <p14:tracePt t="15616" x="3317875" y="3127375"/>
          <p14:tracePt t="15632" x="3327400" y="3143250"/>
          <p14:tracePt t="15649" x="3343275" y="3155950"/>
          <p14:tracePt t="15667" x="3349625" y="3159125"/>
          <p14:tracePt t="15682" x="3359150" y="3159125"/>
          <p14:tracePt t="15699" x="3368675" y="3159125"/>
          <p14:tracePt t="15717" x="3397250" y="3124200"/>
          <p14:tracePt t="15733" x="3435350" y="3057525"/>
          <p14:tracePt t="15749" x="3495675" y="2952750"/>
          <p14:tracePt t="15766" x="3594100" y="2759075"/>
          <p14:tracePt t="15782" x="3667125" y="2578100"/>
          <p14:tracePt t="15799" x="3702050" y="2460625"/>
          <p14:tracePt t="15816" x="3756025" y="2352675"/>
          <p14:tracePt t="15832" x="3784600" y="2286000"/>
          <p14:tracePt t="15849" x="3822700" y="2225675"/>
          <p14:tracePt t="15866" x="3867150" y="2120900"/>
          <p14:tracePt t="15882" x="3895725" y="2063750"/>
          <p14:tracePt t="15899" x="3908425" y="2012950"/>
          <p14:tracePt t="15916" x="3930650" y="1920875"/>
          <p14:tracePt t="15932" x="3937000" y="1860550"/>
          <p14:tracePt t="15949" x="3937000" y="1809750"/>
          <p14:tracePt t="15966" x="3956050" y="1765300"/>
          <p14:tracePt t="15983" x="3965575" y="1736725"/>
          <p14:tracePt t="15999" x="3975100" y="1727200"/>
          <p14:tracePt t="16016" x="3990975" y="1711325"/>
          <p14:tracePt t="16032" x="4000500" y="1708150"/>
          <p14:tracePt t="16074" x="4006850" y="1708150"/>
          <p14:tracePt t="16088" x="4010025" y="1708150"/>
          <p14:tracePt t="16099" x="4016375" y="1708150"/>
          <p14:tracePt t="16116" x="4032250" y="1708150"/>
          <p14:tracePt t="16132" x="4041775" y="1708150"/>
          <p14:tracePt t="16149" x="4054475" y="1708150"/>
          <p14:tracePt t="16166" x="4054475" y="1724025"/>
          <p14:tracePt t="16182" x="4054475" y="1733550"/>
          <p14:tracePt t="16199" x="4054475" y="1749425"/>
          <p14:tracePt t="16215" x="4041775" y="1758950"/>
          <p14:tracePt t="16459" x="4086225" y="1781175"/>
          <p14:tracePt t="16466" x="4127500" y="1806575"/>
          <p14:tracePt t="16474" x="4156075" y="1835150"/>
          <p14:tracePt t="16482" x="4197350" y="1870075"/>
          <p14:tracePt t="16499" x="4248150" y="1920875"/>
          <p14:tracePt t="16517" x="4362450" y="2016125"/>
          <p14:tracePt t="16533" x="4454525" y="2092325"/>
          <p14:tracePt t="16550" x="4556125" y="2143125"/>
          <p14:tracePt t="16566" x="4708525" y="2228850"/>
          <p14:tracePt t="16582" x="4832350" y="2289175"/>
          <p14:tracePt t="16599" x="4978400" y="2352675"/>
          <p14:tracePt t="16616" x="5149850" y="2403475"/>
          <p14:tracePt t="16633" x="5245100" y="2422525"/>
          <p14:tracePt t="16649" x="5340350" y="2406650"/>
          <p14:tracePt t="16666" x="5476875" y="2368550"/>
          <p14:tracePt t="16683" x="5575300" y="2324100"/>
          <p14:tracePt t="16699" x="5695950" y="2282825"/>
          <p14:tracePt t="16716" x="5899150" y="2228850"/>
          <p14:tracePt t="16732" x="5984875" y="2212975"/>
          <p14:tracePt t="16749" x="6045200" y="2206625"/>
          <p14:tracePt t="16766" x="6134100" y="2200275"/>
          <p14:tracePt t="16783" x="6175375" y="2200275"/>
          <p14:tracePt t="16799" x="6213475" y="2200275"/>
          <p14:tracePt t="16816" x="6308725" y="2200275"/>
          <p14:tracePt t="16832" x="6359525" y="2209800"/>
          <p14:tracePt t="16849" x="6457950" y="2225675"/>
          <p14:tracePt t="16866" x="6559550" y="2254250"/>
          <p14:tracePt t="16882" x="6604000" y="2266950"/>
          <p14:tracePt t="16899" x="6619875" y="2279650"/>
          <p14:tracePt t="16916" x="6638925" y="2320925"/>
          <p14:tracePt t="16932" x="6654800" y="2343150"/>
          <p14:tracePt t="16949" x="6667500" y="2374900"/>
          <p14:tracePt t="16966" x="6686550" y="2409825"/>
          <p14:tracePt t="16982" x="6699250" y="2441575"/>
          <p14:tracePt t="16999" x="6715125" y="2463800"/>
          <p14:tracePt t="17016" x="6721475" y="2498725"/>
          <p14:tracePt t="17033" x="6721475" y="2508250"/>
          <p14:tracePt t="17051" x="6721475" y="2530475"/>
          <p14:tracePt t="17066" x="6721475" y="2559050"/>
          <p14:tracePt t="17083" x="6721475" y="2581275"/>
          <p14:tracePt t="17086" x="6727825" y="2590800"/>
          <p14:tracePt t="17099" x="6727825" y="2609850"/>
          <p14:tracePt t="17116" x="6727825" y="2635250"/>
          <p14:tracePt t="17132" x="6727825" y="2647950"/>
          <p14:tracePt t="17149" x="6727825" y="2660650"/>
          <p14:tracePt t="17166" x="6727825" y="2676525"/>
          <p14:tracePt t="17183" x="6727825" y="2686050"/>
          <p14:tracePt t="17200" x="6727825" y="2695575"/>
          <p14:tracePt t="17251" x="6724650" y="2695575"/>
          <p14:tracePt t="17257" x="6721475" y="2682875"/>
          <p14:tracePt t="17265" x="6708775" y="2663825"/>
          <p14:tracePt t="17282" x="6673850" y="2616200"/>
          <p14:tracePt t="17300" x="6594475" y="2543175"/>
          <p14:tracePt t="17316" x="6521450" y="2489200"/>
          <p14:tracePt t="17333" x="6470650" y="2435225"/>
          <p14:tracePt t="17350" x="6397625" y="2365375"/>
          <p14:tracePt t="17365" x="6356350" y="2314575"/>
          <p14:tracePt t="17382" x="6296025" y="2260600"/>
          <p14:tracePt t="17399" x="6162675" y="2178050"/>
          <p14:tracePt t="17416" x="6064250" y="2136775"/>
          <p14:tracePt t="17433" x="5908675" y="2082800"/>
          <p14:tracePt t="17450" x="5673725" y="2028825"/>
          <p14:tracePt t="17466" x="5508625" y="1981200"/>
          <p14:tracePt t="17482" x="5346700" y="1946275"/>
          <p14:tracePt t="17499" x="5133975" y="1911350"/>
          <p14:tracePt t="17515" x="4981575" y="1885950"/>
          <p14:tracePt t="17532" x="4832350" y="1866900"/>
          <p14:tracePt t="17550" x="4667250" y="1851025"/>
          <p14:tracePt t="17566" x="4562475" y="1851025"/>
          <p14:tracePt t="17583" x="4470400" y="1851025"/>
          <p14:tracePt t="17587" x="4422775" y="1851025"/>
          <p14:tracePt t="17600" x="4340225" y="1851025"/>
          <p14:tracePt t="17616" x="4279900" y="1854200"/>
          <p14:tracePt t="17632" x="4235450" y="1854200"/>
          <p14:tracePt t="17649" x="4143375" y="1854200"/>
          <p14:tracePt t="17665" x="4057650" y="1863725"/>
          <p14:tracePt t="17683" x="3997325" y="1870075"/>
          <p14:tracePt t="17699" x="3927475" y="1889125"/>
          <p14:tracePt t="17716" x="3879850" y="1908175"/>
          <p14:tracePt t="17733" x="3857625" y="1920875"/>
          <p14:tracePt t="17749" x="3819525" y="1936750"/>
          <p14:tracePt t="17766" x="3810000" y="1943100"/>
          <p14:tracePt t="17782" x="3800475" y="1952625"/>
          <p14:tracePt t="17799" x="3787775" y="1968500"/>
          <p14:tracePt t="17815" x="3771900" y="1978025"/>
          <p14:tracePt t="17832" x="3756025" y="1987550"/>
          <p14:tracePt t="17849" x="3711575" y="2019300"/>
          <p14:tracePt t="17866" x="3686175" y="2044700"/>
          <p14:tracePt t="17883" x="3657600" y="2070100"/>
          <p14:tracePt t="17899" x="3619500" y="2120900"/>
          <p14:tracePt t="17915" x="3587750" y="2152650"/>
          <p14:tracePt t="17932" x="3562350" y="2174875"/>
          <p14:tracePt t="17948" x="3517900" y="2212975"/>
          <p14:tracePt t="17965" x="3502025" y="2222500"/>
          <p14:tracePt t="17983" x="3492500" y="2235200"/>
          <p14:tracePt t="17999" x="3470275" y="2266950"/>
          <p14:tracePt t="18016" x="3460750" y="2282825"/>
          <p14:tracePt t="18033" x="3448050" y="2298700"/>
          <p14:tracePt t="18049" x="3438525" y="2333625"/>
          <p14:tracePt t="18065" x="3438525" y="2346325"/>
          <p14:tracePt t="18082" x="3438525" y="2355850"/>
          <p14:tracePt t="18084" x="3438525" y="2359025"/>
          <p14:tracePt t="18098" x="3438525" y="2381250"/>
          <p14:tracePt t="18115" x="3438525" y="2403475"/>
          <p14:tracePt t="18133" x="3438525" y="2419350"/>
          <p14:tracePt t="18149" x="3438525" y="2451100"/>
          <p14:tracePt t="18166" x="3438525" y="2466975"/>
          <p14:tracePt t="18183" x="3438525" y="2476500"/>
          <p14:tracePt t="18199" x="3438525" y="2495550"/>
          <p14:tracePt t="18215" x="3438525" y="2505075"/>
          <p14:tracePt t="18232" x="3438525" y="2514600"/>
          <p14:tracePt t="18248" x="3438525" y="2536825"/>
          <p14:tracePt t="18265" x="3438525" y="2549525"/>
          <p14:tracePt t="18283" x="3438525" y="2565400"/>
          <p14:tracePt t="18299" x="3438525" y="2597150"/>
          <p14:tracePt t="18316" x="3438525" y="2613025"/>
          <p14:tracePt t="18333" x="3438525" y="2622550"/>
          <p14:tracePt t="18348" x="3438525" y="2644775"/>
          <p14:tracePt t="18365" x="3438525" y="2654300"/>
          <p14:tracePt t="18382" x="3438525" y="2663825"/>
          <p14:tracePt t="18399" x="3438525" y="2673350"/>
          <p14:tracePt t="18416" x="3438525" y="2679700"/>
          <p14:tracePt t="18476" x="3438525" y="2689225"/>
          <p14:tracePt t="18484" x="3438525" y="2692400"/>
          <p14:tracePt t="18498" x="3438525" y="2701925"/>
          <p14:tracePt t="18515" x="3454400" y="2714625"/>
          <p14:tracePt t="18533" x="3530600" y="2755900"/>
          <p14:tracePt t="18549" x="3629025" y="2787650"/>
          <p14:tracePt t="18566" x="3749675" y="2832100"/>
          <p14:tracePt t="18583" x="3908425" y="2882900"/>
          <p14:tracePt t="18599" x="4041775" y="2927350"/>
          <p14:tracePt t="18615" x="4194175" y="2952750"/>
          <p14:tracePt t="18633" x="4448175" y="2990850"/>
          <p14:tracePt t="18649" x="4622800" y="3016250"/>
          <p14:tracePt t="18665" x="4730750" y="3035300"/>
          <p14:tracePt t="18683" x="4794250" y="3041650"/>
          <p14:tracePt t="18699" x="4810125" y="3041650"/>
          <p14:tracePt t="18715" x="4826000" y="3044825"/>
          <p14:tracePt t="18776" x="4816475" y="3044825"/>
          <p14:tracePt t="18783" x="4813300" y="3044825"/>
          <p14:tracePt t="18798" x="4797425" y="3044825"/>
          <p14:tracePt t="18815" x="4740275" y="3022600"/>
          <p14:tracePt t="18833" x="4565650" y="2927350"/>
          <p14:tracePt t="18849" x="4384675" y="2813050"/>
          <p14:tracePt t="18865" x="4191000" y="2686050"/>
          <p14:tracePt t="18883" x="3946525" y="2498725"/>
          <p14:tracePt t="18899" x="3759200" y="2352675"/>
          <p14:tracePt t="18916" x="3609975" y="2200275"/>
          <p14:tracePt t="18932" x="3352800" y="2022475"/>
          <p14:tracePt t="18949" x="3216275" y="1930400"/>
          <p14:tracePt t="18966" x="3105150" y="1879600"/>
          <p14:tracePt t="18983" x="2933700" y="1809750"/>
          <p14:tracePt t="18999" x="2825750" y="1793875"/>
          <p14:tracePt t="19016" x="2755900" y="1793875"/>
          <p14:tracePt t="19032" x="2667000" y="1803400"/>
          <p14:tracePt t="19048" x="2603500" y="1816100"/>
          <p14:tracePt t="19065" x="2540000" y="1831975"/>
          <p14:tracePt t="19083" x="2454275" y="1876425"/>
          <p14:tracePt t="19098" x="2409825" y="1889125"/>
          <p14:tracePt t="19116" x="2378075" y="1914525"/>
          <p14:tracePt t="19133" x="2333625" y="1958975"/>
          <p14:tracePt t="19149" x="2308225" y="1990725"/>
          <p14:tracePt t="19165" x="2276475" y="2016125"/>
          <p14:tracePt t="19182" x="2238375" y="2079625"/>
          <p14:tracePt t="19198" x="2216150" y="2127250"/>
          <p14:tracePt t="19216" x="2190750" y="2165350"/>
          <p14:tracePt t="19233" x="2152650" y="2232025"/>
          <p14:tracePt t="19249" x="2133600" y="2276475"/>
          <p14:tracePt t="19266" x="2114550" y="2308225"/>
          <p14:tracePt t="19282" x="2082800" y="2352675"/>
          <p14:tracePt t="19299" x="2063750" y="2381250"/>
          <p14:tracePt t="19315" x="2054225" y="2406650"/>
          <p14:tracePt t="19332" x="2035175" y="2438400"/>
          <p14:tracePt t="19348" x="2019300" y="2451100"/>
          <p14:tracePt t="19365" x="2009775" y="2460625"/>
          <p14:tracePt t="19382" x="2009775" y="2473325"/>
          <p14:tracePt t="19399" x="2009775" y="248920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a:spLocks noChangeArrowheads="1"/>
          </p:cNvSpPr>
          <p:nvPr/>
        </p:nvSpPr>
        <p:spPr bwMode="auto">
          <a:xfrm>
            <a:off x="714375" y="0"/>
            <a:ext cx="8066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solidFill>
                  <a:srgbClr val="FF0000"/>
                </a:solidFill>
              </a:rPr>
              <a:t>Prairie ou steppe à  Alfa</a:t>
            </a:r>
            <a:r>
              <a:rPr lang="fr-FR" altLang="fr-FR" sz="2800" i="1">
                <a:solidFill>
                  <a:srgbClr val="FF0000"/>
                </a:solidFill>
              </a:rPr>
              <a:t>, « </a:t>
            </a:r>
            <a:r>
              <a:rPr lang="fr-FR" altLang="fr-FR" sz="2800">
                <a:solidFill>
                  <a:srgbClr val="FF0000"/>
                </a:solidFill>
              </a:rPr>
              <a:t>halfa</a:t>
            </a:r>
            <a:r>
              <a:rPr lang="fr-FR" altLang="fr-FR" sz="2800" i="1">
                <a:solidFill>
                  <a:srgbClr val="FF0000"/>
                </a:solidFill>
              </a:rPr>
              <a:t> »</a:t>
            </a:r>
          </a:p>
          <a:p>
            <a:pPr eaLnBrk="1" hangingPunct="1"/>
            <a:r>
              <a:rPr lang="fr-FR" altLang="fr-FR" sz="2800">
                <a:solidFill>
                  <a:srgbClr val="FF0000"/>
                </a:solidFill>
              </a:rPr>
              <a:t>(</a:t>
            </a:r>
            <a:r>
              <a:rPr lang="fr-FR" altLang="fr-FR" sz="2800" i="1">
                <a:solidFill>
                  <a:srgbClr val="FF0000"/>
                </a:solidFill>
              </a:rPr>
              <a:t>Macrochloa tenacissima</a:t>
            </a:r>
            <a:r>
              <a:rPr lang="fr-FR" altLang="fr-FR" sz="2800">
                <a:solidFill>
                  <a:srgbClr val="FF0000"/>
                </a:solidFill>
              </a:rPr>
              <a:t> = </a:t>
            </a:r>
            <a:r>
              <a:rPr lang="fr-FR" altLang="fr-FR" sz="2800" i="1">
                <a:solidFill>
                  <a:srgbClr val="FF0000"/>
                </a:solidFill>
              </a:rPr>
              <a:t>Stipa tenacissima</a:t>
            </a:r>
            <a:r>
              <a:rPr lang="fr-FR" altLang="fr-FR" sz="3200">
                <a:solidFill>
                  <a:schemeClr val="bg1"/>
                </a:solidFill>
              </a:rPr>
              <a:t>)</a:t>
            </a:r>
          </a:p>
        </p:txBody>
      </p:sp>
      <p:pic>
        <p:nvPicPr>
          <p:cNvPr id="98307" name="Picture 5" descr="http://www.apatita.com/herbario/Gramineae/large/Stipa_tenacissima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143000"/>
            <a:ext cx="76200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847"/>
    </mc:Choice>
    <mc:Fallback>
      <p:transition spd="slow" advTm="5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84" x="2089150" y="2476500"/>
          <p14:tracePt t="5790" x="2193925" y="2447925"/>
          <p14:tracePt t="5797" x="2298700" y="2419350"/>
          <p14:tracePt t="5812" x="2520950" y="2339975"/>
          <p14:tracePt t="5829" x="2774950" y="2247900"/>
          <p14:tracePt t="5850" x="3038475" y="2124075"/>
          <p14:tracePt t="5871" x="3267075" y="2012950"/>
          <p14:tracePt t="5897" x="3435350" y="1933575"/>
          <p14:tracePt t="5931" x="3609975" y="1870075"/>
          <p14:tracePt t="5946" x="3708400" y="1819275"/>
          <p14:tracePt t="5962" x="3746500" y="1806575"/>
          <p14:tracePt t="5979" x="3756025" y="1790700"/>
          <p14:tracePt t="5996" x="3762375" y="1774825"/>
          <p14:tracePt t="6013" x="3762375" y="1765300"/>
          <p14:tracePt t="6030" x="3756025" y="1755775"/>
          <p14:tracePt t="6047" x="3708400" y="1730375"/>
          <p14:tracePt t="6063" x="3644900" y="1717675"/>
          <p14:tracePt t="6079" x="3559175" y="1711325"/>
          <p14:tracePt t="6096" x="3432175" y="1711325"/>
          <p14:tracePt t="6113" x="3346450" y="1720850"/>
          <p14:tracePt t="6129" x="3257550" y="1755775"/>
          <p14:tracePt t="6146" x="3079750" y="1797050"/>
          <p14:tracePt t="6162" x="2936875" y="1841500"/>
          <p14:tracePt t="6179" x="2806700" y="1866900"/>
          <p14:tracePt t="6196" x="2581275" y="1930400"/>
          <p14:tracePt t="6212" x="2428875" y="1968500"/>
          <p14:tracePt t="6228" x="2282825" y="2022475"/>
          <p14:tracePt t="6245" x="2098675" y="2117725"/>
          <p14:tracePt t="6262" x="1997075" y="2178050"/>
          <p14:tracePt t="6278" x="1914525" y="2235200"/>
          <p14:tracePt t="6296" x="1844675" y="2305050"/>
          <p14:tracePt t="6313" x="1809750" y="2352675"/>
          <p14:tracePt t="6329" x="1797050" y="2390775"/>
          <p14:tracePt t="6346" x="1806575" y="2432050"/>
          <p14:tracePt t="6362" x="1905000" y="2479675"/>
          <p14:tracePt t="6379" x="2070100" y="2527300"/>
          <p14:tracePt t="6396" x="2390775" y="2574925"/>
          <p14:tracePt t="6412" x="2571750" y="2574925"/>
          <p14:tracePt t="6429" x="2755900" y="2574925"/>
          <p14:tracePt t="6446" x="3032125" y="2549525"/>
          <p14:tracePt t="6463" x="3241675" y="2492375"/>
          <p14:tracePt t="6479" x="3460750" y="2435225"/>
          <p14:tracePt t="6496" x="3778250" y="2339975"/>
          <p14:tracePt t="6513" x="3975100" y="2301875"/>
          <p14:tracePt t="6529" x="4095750" y="2257425"/>
          <p14:tracePt t="6545" x="4235450" y="2209800"/>
          <p14:tracePt t="6563" x="4289425" y="2181225"/>
          <p14:tracePt t="7303" x="4410075" y="2139950"/>
          <p14:tracePt t="7310" x="4549775" y="2098675"/>
          <p14:tracePt t="7317" x="4673600" y="2057400"/>
          <p14:tracePt t="7329" x="4832350" y="2022475"/>
          <p14:tracePt t="7346" x="5210175" y="1939925"/>
          <p14:tracePt t="7367" x="5534025" y="1873250"/>
          <p14:tracePt t="7386" x="5686425" y="1847850"/>
          <p14:tracePt t="7413" x="6032500" y="1809750"/>
          <p14:tracePt t="7446" x="6286500" y="1803400"/>
          <p14:tracePt t="7463" x="6350000" y="1803400"/>
          <p14:tracePt t="7480" x="6403975" y="1803400"/>
          <p14:tracePt t="7495" x="6413500" y="1803400"/>
          <p14:tracePt t="7512" x="6416675" y="1803400"/>
          <p14:tracePt t="7528" x="6416675" y="1812925"/>
          <p14:tracePt t="7545" x="6410325" y="1828800"/>
          <p14:tracePt t="7562" x="6400800" y="1838325"/>
          <p14:tracePt t="7578" x="6384925" y="1866900"/>
          <p14:tracePt t="7596" x="6340475" y="1911350"/>
          <p14:tracePt t="7612" x="6299200" y="1946275"/>
          <p14:tracePt t="7630" x="6254750" y="1987550"/>
          <p14:tracePt t="7645" x="6223000" y="2012950"/>
          <p14:tracePt t="7662" x="6200775" y="2025650"/>
          <p14:tracePt t="7679" x="6149975" y="2044700"/>
          <p14:tracePt t="7695" x="6105525" y="2057400"/>
          <p14:tracePt t="7713" x="6067425" y="2070100"/>
          <p14:tracePt t="7729" x="5965825" y="2098675"/>
          <p14:tracePt t="7746" x="5892800" y="2111375"/>
          <p14:tracePt t="7762" x="5807075" y="2127250"/>
          <p14:tracePt t="7779" x="5699125" y="2136775"/>
          <p14:tracePt t="7795" x="5638800" y="2136775"/>
          <p14:tracePt t="7812" x="5594350" y="2133600"/>
          <p14:tracePt t="7829" x="5537200" y="2114550"/>
          <p14:tracePt t="7845" x="5514975" y="2101850"/>
          <p14:tracePt t="7862" x="5483225" y="2076450"/>
          <p14:tracePt t="7879" x="5445125" y="2025650"/>
          <p14:tracePt t="7895" x="5432425" y="1987550"/>
          <p14:tracePt t="7912" x="5413375" y="1943100"/>
          <p14:tracePt t="7930" x="5413375" y="1885950"/>
          <p14:tracePt t="7946" x="5413375" y="1866900"/>
          <p14:tracePt t="7963" x="5413375" y="1835150"/>
          <p14:tracePt t="7979" x="5413375" y="1809750"/>
          <p14:tracePt t="7995" x="5413375" y="1781175"/>
          <p14:tracePt t="8012" x="5407025" y="1758950"/>
          <p14:tracePt t="8014" x="5407025" y="1739900"/>
          <p14:tracePt t="8029" x="5394325" y="1717675"/>
          <p14:tracePt t="8045" x="5381625" y="1670050"/>
          <p14:tracePt t="8062" x="5368925" y="1641475"/>
          <p14:tracePt t="8079" x="5343525" y="1581150"/>
          <p14:tracePt t="8095" x="5343525" y="1565275"/>
          <p14:tracePt t="8113" x="5337175" y="1546225"/>
          <p14:tracePt t="8129" x="5327650" y="1530350"/>
          <p14:tracePt t="8146" x="5318125" y="1520825"/>
          <p14:tracePt t="8162" x="5302250" y="1504950"/>
          <p14:tracePt t="8179" x="5289550" y="1489075"/>
          <p14:tracePt t="8195" x="5276850" y="1479550"/>
          <p14:tracePt t="8212" x="5267325" y="1470025"/>
          <p14:tracePt t="8229" x="5248275" y="1466850"/>
          <p14:tracePt t="8245" x="5232400" y="1466850"/>
          <p14:tracePt t="8262" x="5210175" y="1466850"/>
          <p14:tracePt t="8279" x="5162550" y="1466850"/>
          <p14:tracePt t="8295" x="5127625" y="1466850"/>
          <p14:tracePt t="8312" x="5105400" y="1466850"/>
          <p14:tracePt t="8328" x="5070475" y="1466850"/>
          <p14:tracePt t="8345" x="5060950" y="1466850"/>
          <p14:tracePt t="8363" x="5057775" y="1473200"/>
          <p14:tracePt t="8379" x="5089525" y="1482725"/>
          <p14:tracePt t="8396" x="5143500" y="1489075"/>
          <p14:tracePt t="8413" x="5194300" y="1489075"/>
          <p14:tracePt t="8429" x="5264150" y="1489075"/>
          <p14:tracePt t="8445" x="5324475" y="1479550"/>
          <p14:tracePt t="8462" x="5426075" y="1438275"/>
          <p14:tracePt t="8479" x="5588000" y="1371600"/>
          <p14:tracePt t="8495" x="5711825" y="1308100"/>
          <p14:tracePt t="8513" x="5800725" y="1250950"/>
          <p14:tracePt t="8529" x="5899150" y="1206500"/>
          <p14:tracePt t="8546" x="5937250" y="1165225"/>
          <p14:tracePt t="8562" x="5965825" y="1111250"/>
          <p14:tracePt t="8578" x="5991225" y="946150"/>
          <p14:tracePt t="8595" x="5991225" y="863600"/>
          <p14:tracePt t="8612" x="5984875" y="803275"/>
          <p14:tracePt t="8628" x="5965825" y="711200"/>
          <p14:tracePt t="8645" x="5953125" y="657225"/>
          <p14:tracePt t="8662" x="5918200" y="609600"/>
          <p14:tracePt t="8679" x="5851525" y="520700"/>
          <p14:tracePt t="8696" x="5810250" y="482600"/>
          <p14:tracePt t="8712" x="5740400" y="425450"/>
          <p14:tracePt t="8728" x="5616575" y="346075"/>
          <p14:tracePt t="8745" x="5546725" y="288925"/>
          <p14:tracePt t="8762" x="5508625" y="250825"/>
          <p14:tracePt t="8779" x="5454650" y="206375"/>
          <p14:tracePt t="8796" x="5429250" y="187325"/>
          <p14:tracePt t="8812" x="5400675" y="174625"/>
          <p14:tracePt t="8829" x="5343525" y="149225"/>
          <p14:tracePt t="8846" x="5305425" y="136525"/>
          <p14:tracePt t="8862" x="5260975" y="136525"/>
          <p14:tracePt t="8878" x="5187950" y="139700"/>
          <p14:tracePt t="8895" x="5143500" y="152400"/>
          <p14:tracePt t="8912" x="5086350" y="187325"/>
          <p14:tracePt t="8929" x="5029200" y="228600"/>
          <p14:tracePt t="8945" x="4997450" y="260350"/>
          <p14:tracePt t="8962" x="4965700" y="282575"/>
          <p14:tracePt t="8978" x="4940300" y="327025"/>
          <p14:tracePt t="8995" x="4927600" y="349250"/>
          <p14:tracePt t="9013" x="4905375" y="377825"/>
          <p14:tracePt t="9029" x="4895850" y="387350"/>
          <p14:tracePt t="9046" x="4886325" y="396875"/>
          <p14:tracePt t="9062" x="4879975" y="412750"/>
          <p14:tracePt t="9078" x="4879975" y="428625"/>
          <p14:tracePt t="9095" x="4879975" y="438150"/>
          <p14:tracePt t="9112" x="4879975" y="454025"/>
          <p14:tracePt t="9129" x="4879975" y="466725"/>
          <p14:tracePt t="9145" x="4879975" y="473075"/>
          <p14:tracePt t="9161" x="4879975" y="476250"/>
          <p14:tracePt t="9179" x="4876800" y="482600"/>
          <p14:tracePt t="9195" x="4876800" y="492125"/>
          <p14:tracePt t="9212" x="4870450" y="511175"/>
          <p14:tracePt t="9228" x="4860925" y="523875"/>
          <p14:tracePt t="9245" x="4860925" y="527050"/>
          <p14:tracePt t="9262" x="4845050" y="536575"/>
          <p14:tracePt t="9278" x="4835525" y="546100"/>
          <p14:tracePt t="9295" x="4826000" y="552450"/>
          <p14:tracePt t="9312" x="4806950" y="568325"/>
          <p14:tracePt t="9329" x="4797425" y="568325"/>
          <p14:tracePt t="9345" x="4784725" y="577850"/>
          <p14:tracePt t="9362" x="4772025" y="587375"/>
          <p14:tracePt t="9379" x="4756150" y="590550"/>
          <p14:tracePt t="9396" x="4746625" y="596900"/>
          <p14:tracePt t="9412" x="4730750" y="603250"/>
          <p14:tracePt t="9428" x="4721225" y="612775"/>
          <p14:tracePt t="9446" x="4705350" y="612775"/>
          <p14:tracePt t="9463" x="4692650" y="622300"/>
          <p14:tracePt t="9479" x="4679950" y="628650"/>
          <p14:tracePt t="9495" x="4660900" y="628650"/>
          <p14:tracePt t="9512" x="4638675" y="631825"/>
          <p14:tracePt t="9528" x="4629150" y="638175"/>
          <p14:tracePt t="9545" x="4610100" y="638175"/>
          <p14:tracePt t="9563" x="4594225" y="638175"/>
          <p14:tracePt t="9579" x="4584700" y="638175"/>
          <p14:tracePt t="9595" x="4575175" y="638175"/>
          <p14:tracePt t="9612" x="4556125" y="638175"/>
          <p14:tracePt t="9677" x="4549775" y="638175"/>
          <p14:tracePt t="10263" x="4479925" y="638175"/>
          <p14:tracePt t="10276" x="4330700" y="638175"/>
          <p14:tracePt t="10286" x="4238625" y="638175"/>
          <p14:tracePt t="10295" x="4146550" y="647700"/>
          <p14:tracePt t="10315" x="3883025" y="663575"/>
          <p14:tracePt t="10332" x="3676650" y="682625"/>
          <p14:tracePt t="10352" x="3546475" y="688975"/>
          <p14:tracePt t="10378" x="3390900" y="704850"/>
          <p14:tracePt t="10412" x="3260725" y="704850"/>
          <p14:tracePt t="10429" x="3216275" y="704850"/>
          <p14:tracePt t="10445" x="3181350" y="704850"/>
          <p14:tracePt t="10461" x="3124200" y="704850"/>
          <p14:tracePt t="10478" x="3095625" y="704850"/>
          <p14:tracePt t="10495" x="3073400" y="704850"/>
          <p14:tracePt t="10512" x="3048000" y="704850"/>
          <p14:tracePt t="10529" x="3032125" y="692150"/>
          <p14:tracePt t="10547" x="3009900" y="682625"/>
          <p14:tracePt t="10562" x="2987675" y="673100"/>
          <p14:tracePt t="10579" x="2978150" y="666750"/>
          <p14:tracePt t="10596" x="2965450" y="657225"/>
          <p14:tracePt t="10612" x="2955925" y="654050"/>
          <p14:tracePt t="10628" x="2940050" y="654050"/>
          <p14:tracePt t="10646" x="2924175" y="641350"/>
          <p14:tracePt t="10663" x="2914650" y="631825"/>
          <p14:tracePt t="10679" x="2905125" y="615950"/>
          <p14:tracePt t="10697" x="2882900" y="606425"/>
          <p14:tracePt t="10712" x="2873375" y="596900"/>
          <p14:tracePt t="10728" x="2863850" y="593725"/>
          <p14:tracePt t="10746" x="2844800" y="577850"/>
          <p14:tracePt t="10762" x="2832100" y="561975"/>
          <p14:tracePt t="10779" x="2822575" y="555625"/>
          <p14:tracePt t="10796" x="2809875" y="552450"/>
          <p14:tracePt t="10812" x="2794000" y="546100"/>
          <p14:tracePt t="10829" x="2784475" y="546100"/>
          <p14:tracePt t="10847" x="2768600" y="546100"/>
          <p14:tracePt t="10862" x="2759075" y="546100"/>
          <p14:tracePt t="10878" x="2736850" y="539750"/>
          <p14:tracePt t="10895" x="2701925" y="530225"/>
          <p14:tracePt t="10911" x="2667000" y="523875"/>
          <p14:tracePt t="10929" x="2622550" y="523875"/>
          <p14:tracePt t="10946" x="2559050" y="511175"/>
          <p14:tracePt t="10962" x="2536825" y="511175"/>
          <p14:tracePt t="10979" x="2514600" y="511175"/>
          <p14:tracePt t="10996" x="2486025" y="511175"/>
          <p14:tracePt t="11012" x="2476500" y="511175"/>
          <p14:tracePt t="11029" x="2466975" y="504825"/>
          <p14:tracePt t="11046" x="2447925" y="498475"/>
          <p14:tracePt t="11062" x="2438400" y="495300"/>
          <p14:tracePt t="11079" x="2428875" y="495300"/>
          <p14:tracePt t="11096" x="2413000" y="488950"/>
          <p14:tracePt t="11111" x="2397125" y="485775"/>
          <p14:tracePt t="11128" x="2387600" y="485775"/>
          <p14:tracePt t="11145" x="2371725" y="485775"/>
          <p14:tracePt t="11161" x="2368550" y="485775"/>
          <p14:tracePt t="11178" x="2352675" y="485775"/>
          <p14:tracePt t="11196" x="2336800" y="485775"/>
          <p14:tracePt t="11212" x="2327275" y="485775"/>
          <p14:tracePt t="11229" x="2324100" y="485775"/>
          <p14:tracePt t="11561" x="2317750" y="479425"/>
          <p14:tracePt t="11574" x="2314575" y="476250"/>
          <p14:tracePt t="11588" x="2305050" y="476250"/>
          <p14:tracePt t="11602" x="2305050" y="463550"/>
          <p14:tracePt t="11616" x="2298700" y="463550"/>
          <p14:tracePt t="11632" x="2298700" y="454025"/>
          <p14:tracePt t="11646" x="2298700" y="447675"/>
          <p14:tracePt t="11679" x="2301875" y="428625"/>
          <p14:tracePt t="11712" x="2374900" y="368300"/>
          <p14:tracePt t="11728" x="2400300" y="336550"/>
          <p14:tracePt t="11745" x="2422525" y="320675"/>
          <p14:tracePt t="11761" x="2435225" y="311150"/>
          <p14:tracePt t="11779" x="2447925" y="304800"/>
          <p14:tracePt t="11796" x="2466975" y="295275"/>
          <p14:tracePt t="11812" x="2489200" y="295275"/>
          <p14:tracePt t="11829" x="2498725" y="295275"/>
          <p14:tracePt t="11846" x="2511425" y="295275"/>
          <p14:tracePt t="12109" x="2524125" y="301625"/>
          <p14:tracePt t="12117" x="2533650" y="301625"/>
          <p14:tracePt t="12129" x="2549525" y="301625"/>
          <p14:tracePt t="12145" x="2559050" y="301625"/>
          <p14:tracePt t="12161" x="2568575" y="301625"/>
          <p14:tracePt t="12178" x="2590800" y="301625"/>
          <p14:tracePt t="12195" x="2622550" y="301625"/>
          <p14:tracePt t="12212" x="2644775" y="301625"/>
          <p14:tracePt t="12230" x="2673350" y="301625"/>
          <p14:tracePt t="12245" x="2682875" y="301625"/>
          <p14:tracePt t="12262" x="2689225" y="301625"/>
          <p14:tracePt t="12574" x="2705100" y="301625"/>
          <p14:tracePt t="12580" x="2724150" y="301625"/>
          <p14:tracePt t="12595" x="2759075" y="301625"/>
          <p14:tracePt t="12611" x="2803525" y="301625"/>
          <p14:tracePt t="12628" x="2867025" y="301625"/>
          <p14:tracePt t="12645" x="2901950" y="301625"/>
          <p14:tracePt t="12662" x="2940050" y="301625"/>
          <p14:tracePt t="12679" x="2987675" y="301625"/>
          <p14:tracePt t="12695" x="3022600" y="301625"/>
          <p14:tracePt t="12712" x="3076575" y="307975"/>
          <p14:tracePt t="12728" x="3225800" y="323850"/>
          <p14:tracePt t="12744" x="3321050" y="333375"/>
          <p14:tracePt t="12762" x="3403600" y="342900"/>
          <p14:tracePt t="12778" x="3565525" y="349250"/>
          <p14:tracePt t="12795" x="3673475" y="358775"/>
          <p14:tracePt t="12812" x="3765550" y="358775"/>
          <p14:tracePt t="12829" x="3930650" y="384175"/>
          <p14:tracePt t="12845" x="4060825" y="400050"/>
          <p14:tracePt t="12862" x="4178300" y="415925"/>
          <p14:tracePt t="12878" x="4295775" y="425450"/>
          <p14:tracePt t="12894" x="4378325" y="425450"/>
          <p14:tracePt t="12912" x="4451350" y="431800"/>
          <p14:tracePt t="12929" x="4537075" y="431800"/>
          <p14:tracePt t="12946" x="4581525" y="431800"/>
          <p14:tracePt t="12962" x="4619625" y="431800"/>
          <p14:tracePt t="12979" x="4679950" y="431800"/>
          <p14:tracePt t="12995" x="4718050" y="431800"/>
          <p14:tracePt t="13011" x="4746625" y="431800"/>
          <p14:tracePt t="13028" x="4787900" y="431800"/>
          <p14:tracePt t="13044" x="4806950" y="431800"/>
          <p14:tracePt t="13062" x="4845050" y="431800"/>
          <p14:tracePt t="13079" x="4886325" y="431800"/>
          <p14:tracePt t="13095" x="4914900" y="431800"/>
          <p14:tracePt t="13112" x="4949825" y="431800"/>
          <p14:tracePt t="13128" x="4997450" y="431800"/>
          <p14:tracePt t="13145" x="5019675" y="431800"/>
          <p14:tracePt t="13161" x="5035550" y="431800"/>
          <p14:tracePt t="13179" x="5057775" y="431800"/>
          <p14:tracePt t="13195" x="5067300" y="431800"/>
          <p14:tracePt t="13212" x="5076825" y="431800"/>
          <p14:tracePt t="13229" x="5089525" y="431800"/>
          <p14:tracePt t="13245" x="5105400" y="431800"/>
          <p14:tracePt t="13261" x="5114925" y="431800"/>
          <p14:tracePt t="13278" x="5124450" y="431800"/>
          <p14:tracePt t="13295" x="5124450" y="438150"/>
          <p14:tracePt t="13311" x="5124450" y="441325"/>
          <p14:tracePt t="13786" x="5159375" y="498475"/>
          <p14:tracePt t="13796" x="5207000" y="571500"/>
          <p14:tracePt t="13816" x="5337175" y="803275"/>
          <p14:tracePt t="13832" x="5432425" y="981075"/>
          <p14:tracePt t="13849" x="5502275" y="1187450"/>
          <p14:tracePt t="13868" x="5518150" y="1314450"/>
          <p14:tracePt t="13895" x="5527675" y="1514475"/>
          <p14:tracePt t="13929" x="5527675" y="1641475"/>
          <p14:tracePt t="13946" x="5524500" y="1666875"/>
          <p14:tracePt t="13962" x="5524500" y="1698625"/>
          <p14:tracePt t="13978" x="5521325" y="1714500"/>
          <p14:tracePt t="13995" x="5514975" y="1724025"/>
          <p14:tracePt t="14012" x="5505450" y="1746250"/>
          <p14:tracePt t="14028" x="5505450" y="1755775"/>
          <p14:tracePt t="14045" x="5505450" y="1765300"/>
          <p14:tracePt t="14062" x="5505450" y="1768475"/>
          <p14:tracePt t="14095" x="5495925" y="1768475"/>
          <p14:tracePt t="14112" x="5489575" y="1768475"/>
          <p14:tracePt t="14128" x="5486400" y="1768475"/>
          <p14:tracePt t="14144" x="5480050" y="1768475"/>
          <p14:tracePt t="14164" x="5473700" y="1768475"/>
          <p14:tracePt t="14376" x="5470525" y="1768475"/>
          <p14:tracePt t="14383" x="5470525" y="1774825"/>
          <p14:tracePt t="14397" x="5464175" y="1778000"/>
          <p14:tracePt t="14412" x="5464175" y="1790700"/>
          <p14:tracePt t="14428" x="5461000" y="1800225"/>
          <p14:tracePt t="14461" x="5429250" y="1828800"/>
          <p14:tracePt t="14495" x="5410200" y="1847850"/>
          <p14:tracePt t="14512" x="5394325" y="1876425"/>
          <p14:tracePt t="14528" x="5375275" y="1901825"/>
          <p14:tracePt t="14545" x="5362575" y="1930400"/>
          <p14:tracePt t="14562" x="5343525" y="2025650"/>
          <p14:tracePt t="14578" x="5334000" y="2130425"/>
          <p14:tracePt t="14595" x="5334000" y="2266950"/>
          <p14:tracePt t="14599" x="5334000" y="2346325"/>
          <p14:tracePt t="14612" x="5340350" y="2463800"/>
          <p14:tracePt t="14628" x="5340350" y="2555875"/>
          <p14:tracePt t="14645" x="5340350" y="2651125"/>
          <p14:tracePt t="14661" x="5340350" y="2746375"/>
          <p14:tracePt t="14678" x="5340350" y="2797175"/>
          <p14:tracePt t="14695" x="5346700" y="2825750"/>
          <p14:tracePt t="14711" x="5362575" y="2870200"/>
          <p14:tracePt t="14729" x="5403850" y="2895600"/>
          <p14:tracePt t="14747" x="5451475" y="2930525"/>
          <p14:tracePt t="15013" x="5451475" y="2921000"/>
          <p14:tracePt t="15019" x="5454650" y="2917825"/>
          <p14:tracePt t="15028" x="5461000" y="2905125"/>
          <p14:tracePt t="15046" x="5499100" y="2854325"/>
          <p14:tracePt t="15062" x="5562600" y="2790825"/>
          <p14:tracePt t="15078" x="5638800" y="2698750"/>
          <p14:tracePt t="15096" x="5788025" y="2540000"/>
          <p14:tracePt t="15128" x="6029325" y="2251075"/>
          <p14:tracePt t="15164" x="6203950" y="1971675"/>
          <p14:tracePt t="15180" x="6273800" y="1870075"/>
          <p14:tracePt t="15198" x="6353175" y="1755775"/>
          <p14:tracePt t="15212" x="6394450" y="1708150"/>
          <p14:tracePt t="15228" x="6419850" y="1682750"/>
          <p14:tracePt t="15245" x="6442075" y="1651000"/>
          <p14:tracePt t="15261" x="6473825" y="1622425"/>
          <p14:tracePt t="15278" x="6483350" y="1600200"/>
          <p14:tracePt t="15296" x="6502400" y="1549400"/>
          <p14:tracePt t="15312" x="6521450" y="1520825"/>
          <p14:tracePt t="15329" x="6527800" y="1482725"/>
          <p14:tracePt t="15346" x="6527800" y="1447800"/>
          <p14:tracePt t="15362" x="6527800" y="1428750"/>
          <p14:tracePt t="15378" x="6527800" y="1412875"/>
          <p14:tracePt t="15395" x="6527800" y="1377950"/>
          <p14:tracePt t="15411" x="6527800" y="1355725"/>
          <p14:tracePt t="15428" x="6518275" y="1317625"/>
          <p14:tracePt t="15446" x="6480175" y="1270000"/>
          <p14:tracePt t="15462" x="6467475" y="1238250"/>
          <p14:tracePt t="15479" x="6457950" y="1216025"/>
          <p14:tracePt t="15495" x="6435725" y="1190625"/>
          <p14:tracePt t="15511" x="6426200" y="1181100"/>
          <p14:tracePt t="15527" x="6413500" y="1171575"/>
          <p14:tracePt t="15545" x="6394450" y="1158875"/>
          <p14:tracePt t="15562" x="6378575" y="1139825"/>
          <p14:tracePt t="15578" x="6353175" y="1127125"/>
          <p14:tracePt t="15596" x="6311900" y="1120775"/>
          <p14:tracePt t="15612" x="6302375" y="1117600"/>
          <p14:tracePt t="15629" x="6292850" y="1117600"/>
          <p14:tracePt t="15645" x="6273800" y="1117600"/>
          <p14:tracePt t="15661" x="6251575" y="1111250"/>
          <p14:tracePt t="15678" x="6213475" y="1098550"/>
          <p14:tracePt t="15696" x="6149975" y="1073150"/>
          <p14:tracePt t="15712" x="6105525" y="1073150"/>
          <p14:tracePt t="15729" x="6054725" y="1073150"/>
          <p14:tracePt t="15746" x="5991225" y="1066800"/>
          <p14:tracePt t="15762" x="5946775" y="1060450"/>
          <p14:tracePt t="15778" x="5918200" y="1060450"/>
          <p14:tracePt t="15795" x="5854700" y="1047750"/>
          <p14:tracePt t="15811" x="5800725" y="1035050"/>
          <p14:tracePt t="15828" x="5737225" y="1022350"/>
          <p14:tracePt t="15846" x="5657850" y="1006475"/>
          <p14:tracePt t="15862" x="5597525" y="993775"/>
          <p14:tracePt t="15878" x="5543550" y="993775"/>
          <p14:tracePt t="15895" x="5480050" y="993775"/>
          <p14:tracePt t="15911" x="5451475" y="987425"/>
          <p14:tracePt t="15928" x="5429250" y="981075"/>
          <p14:tracePt t="15945" x="5387975" y="974725"/>
          <p14:tracePt t="15961" x="5356225" y="971550"/>
          <p14:tracePt t="15977" x="5311775" y="958850"/>
          <p14:tracePt t="15995" x="5248275" y="949325"/>
          <p14:tracePt t="16011" x="5229225" y="949325"/>
          <p14:tracePt t="16028" x="5197475" y="949325"/>
          <p14:tracePt t="16045" x="5165725" y="949325"/>
          <p14:tracePt t="16061" x="5137150" y="949325"/>
          <p14:tracePt t="16078" x="5114925" y="949325"/>
          <p14:tracePt t="16095" x="5073650" y="949325"/>
          <p14:tracePt t="16112" x="5051425" y="952500"/>
          <p14:tracePt t="16133" x="5010150" y="971550"/>
          <p14:tracePt t="16145" x="4978400" y="984250"/>
          <p14:tracePt t="16161" x="4956175" y="996950"/>
          <p14:tracePt t="16178" x="4930775" y="1006475"/>
          <p14:tracePt t="16194" x="4889500" y="1044575"/>
          <p14:tracePt t="16211" x="4857750" y="1063625"/>
          <p14:tracePt t="16228" x="4841875" y="1073150"/>
          <p14:tracePt t="16245" x="4826000" y="1095375"/>
          <p14:tracePt t="16262" x="4816475" y="1104900"/>
          <p14:tracePt t="16279" x="4800600" y="1114425"/>
          <p14:tracePt t="16295" x="4791075" y="1133475"/>
          <p14:tracePt t="16327" x="4791075" y="1139825"/>
          <p14:tracePt t="16345" x="4797425" y="1139825"/>
          <p14:tracePt t="16361" x="4813300" y="1146175"/>
          <p14:tracePt t="16377" x="4822825" y="1146175"/>
          <p14:tracePt t="16394" x="4848225" y="1146175"/>
          <p14:tracePt t="16411" x="4864100" y="1146175"/>
          <p14:tracePt t="16428" x="4876800" y="1146175"/>
          <p14:tracePt t="16444" x="4905375" y="1149350"/>
          <p14:tracePt t="16461" x="4927600" y="1155700"/>
          <p14:tracePt t="16477" x="4937125" y="1162050"/>
          <p14:tracePt t="16494" x="4953000" y="1162050"/>
          <p14:tracePt t="16511" x="4968875" y="1162050"/>
          <p14:tracePt t="16527" x="4991100" y="1162050"/>
          <p14:tracePt t="16544" x="5070475" y="1149350"/>
          <p14:tracePt t="16561" x="5143500" y="1136650"/>
          <p14:tracePt t="16577" x="5222875" y="1104900"/>
          <p14:tracePt t="16594" x="5324475" y="1082675"/>
          <p14:tracePt t="16612" x="5368925" y="1069975"/>
          <p14:tracePt t="16628" x="5407025" y="1057275"/>
          <p14:tracePt t="16645" x="5464175" y="1035050"/>
          <p14:tracePt t="16662" x="5518150" y="1019175"/>
          <p14:tracePt t="16680" x="5629275" y="1000125"/>
          <p14:tracePt t="16695" x="5781675" y="971550"/>
          <p14:tracePt t="16711" x="5918200" y="971550"/>
          <p14:tracePt t="16728" x="6016625" y="984250"/>
          <p14:tracePt t="16744" x="6096000" y="996950"/>
          <p14:tracePt t="16761" x="6140450" y="1003300"/>
          <p14:tracePt t="16779" x="6203950" y="1025525"/>
          <p14:tracePt t="16795" x="6248400" y="1038225"/>
          <p14:tracePt t="16812" x="6324600" y="1060450"/>
          <p14:tracePt t="16829" x="6483350" y="1111250"/>
          <p14:tracePt t="16845" x="6616700" y="1155700"/>
          <p14:tracePt t="16861" x="6702425" y="1177925"/>
          <p14:tracePt t="16877" x="6740525" y="1190625"/>
          <p14:tracePt t="16894" x="6781800" y="1216025"/>
          <p14:tracePt t="16911" x="6819900" y="1216025"/>
          <p14:tracePt t="16928" x="6864350" y="1222375"/>
          <p14:tracePt t="16945" x="6962775" y="1235075"/>
          <p14:tracePt t="16962" x="7023100" y="1241425"/>
          <p14:tracePt t="16978" x="7102475" y="1260475"/>
          <p14:tracePt t="16994" x="7140575" y="1279525"/>
          <p14:tracePt t="17011" x="7172325" y="1292225"/>
          <p14:tracePt t="17029" x="7213600" y="1311275"/>
          <p14:tracePt t="17045" x="7229475" y="1320800"/>
          <p14:tracePt t="17062" x="7248525" y="1346200"/>
          <p14:tracePt t="17079" x="7277100" y="1371600"/>
          <p14:tracePt t="17095" x="7299325" y="1403350"/>
          <p14:tracePt t="17111" x="7312025" y="1428750"/>
          <p14:tracePt t="17115" x="7318375" y="1438275"/>
          <p14:tracePt t="17128" x="7337425" y="1470025"/>
          <p14:tracePt t="17144" x="7346950" y="1485900"/>
          <p14:tracePt t="17161" x="7346950" y="1508125"/>
          <p14:tracePt t="17178" x="7346950" y="1524000"/>
          <p14:tracePt t="17195" x="7346950" y="1533525"/>
          <p14:tracePt t="17212" x="7346950" y="1562100"/>
          <p14:tracePt t="17228" x="7346950" y="1587500"/>
          <p14:tracePt t="17245" x="7346950" y="1616075"/>
          <p14:tracePt t="17261" x="7343775" y="1647825"/>
          <p14:tracePt t="17278" x="7318375" y="1711325"/>
          <p14:tracePt t="17294" x="7305675" y="1749425"/>
          <p14:tracePt t="17311" x="7292975" y="1771650"/>
          <p14:tracePt t="17329" x="7270750" y="1828800"/>
          <p14:tracePt t="17345" x="7235825" y="1876425"/>
          <p14:tracePt t="17362" x="7207250" y="1933575"/>
          <p14:tracePt t="17379" x="7153275" y="2041525"/>
          <p14:tracePt t="17394" x="7140575" y="2085975"/>
          <p14:tracePt t="17411" x="7127875" y="2130425"/>
          <p14:tracePt t="17428" x="7080250" y="2206625"/>
          <p14:tracePt t="17444" x="7042150" y="2276475"/>
          <p14:tracePt t="17462" x="7010400" y="2365375"/>
          <p14:tracePt t="17479" x="6946900" y="2482850"/>
          <p14:tracePt t="17494" x="6918325" y="2530475"/>
          <p14:tracePt t="17512" x="6905625" y="2574925"/>
          <p14:tracePt t="17528" x="6880225" y="2641600"/>
          <p14:tracePt t="17544" x="6861175" y="2695575"/>
          <p14:tracePt t="17561" x="6823075" y="2752725"/>
          <p14:tracePt t="17578" x="6781800" y="2847975"/>
          <p14:tracePt t="17594" x="6734175" y="2908300"/>
          <p14:tracePt t="17611" x="6689725" y="2968625"/>
          <p14:tracePt t="17613" x="6651625" y="3000375"/>
          <p14:tracePt t="17628" x="6597650" y="3063875"/>
          <p14:tracePt t="17645" x="6553200" y="3124200"/>
          <p14:tracePt t="17661" x="6502400" y="3165475"/>
          <p14:tracePt t="17678" x="6464300" y="3216275"/>
          <p14:tracePt t="17694" x="6432550" y="3251200"/>
          <p14:tracePt t="17711" x="6407150" y="3273425"/>
          <p14:tracePt t="17728" x="6337300" y="3330575"/>
          <p14:tracePt t="17744" x="6299200" y="3355975"/>
          <p14:tracePt t="17762" x="6273800" y="3387725"/>
          <p14:tracePt t="17778" x="6238875" y="3403600"/>
          <p14:tracePt t="17795" x="6229350" y="3413125"/>
          <p14:tracePt t="17811" x="6219825" y="3422650"/>
          <p14:tracePt t="17828" x="6197600" y="3444875"/>
          <p14:tracePt t="17845" x="6191250" y="3444875"/>
          <p14:tracePt t="17878" x="6188075" y="3451225"/>
          <p14:tracePt t="17949" x="6181725" y="3451225"/>
          <p14:tracePt t="17963" x="6178550" y="3451225"/>
          <p14:tracePt t="17977" x="6172200" y="3451225"/>
          <p14:tracePt t="17985" x="6165850" y="3451225"/>
          <p14:tracePt t="17994" x="6162675" y="3451225"/>
          <p14:tracePt t="18011" x="6146800" y="3451225"/>
          <p14:tracePt t="18028" x="6137275" y="3451225"/>
          <p14:tracePt t="18045" x="6127750" y="3451225"/>
          <p14:tracePt t="18061" x="6118225" y="3451225"/>
          <p14:tracePt t="18078" x="6099175" y="3451225"/>
          <p14:tracePt t="18094" x="6061075" y="3451225"/>
          <p14:tracePt t="18111" x="5981700" y="3451225"/>
          <p14:tracePt t="18114" x="5924550" y="3451225"/>
          <p14:tracePt t="18127" x="5788025" y="3444875"/>
          <p14:tracePt t="18144" x="5613400" y="3425825"/>
          <p14:tracePt t="18161" x="5473700" y="3400425"/>
          <p14:tracePt t="18178" x="5241925" y="3371850"/>
          <p14:tracePt t="18195" x="5089525" y="3355975"/>
          <p14:tracePt t="18212" x="4867275" y="3302000"/>
          <p14:tracePt t="18228" x="4683125" y="3282950"/>
          <p14:tracePt t="18244" x="4530725" y="3263900"/>
          <p14:tracePt t="18261" x="4413250" y="3257550"/>
          <p14:tracePt t="18278" x="4260850" y="3248025"/>
          <p14:tracePt t="18295" x="4200525" y="3248025"/>
          <p14:tracePt t="18313" x="4152900" y="3228975"/>
          <p14:tracePt t="18328" x="4127500" y="3219450"/>
          <p14:tracePt t="18345" x="4124325" y="3213100"/>
          <p14:tracePt t="18699" x="4089400" y="3171825"/>
          <p14:tracePt t="18706" x="4032250" y="3098800"/>
          <p14:tracePt t="18713" x="3987800" y="3025775"/>
          <p14:tracePt t="18729" x="3908425" y="2908300"/>
          <p14:tracePt t="18745" x="3819525" y="2794000"/>
          <p14:tracePt t="18762" x="3632200" y="2568575"/>
          <p14:tracePt t="18778" x="3511550" y="2432050"/>
          <p14:tracePt t="18813" x="3219450" y="2101850"/>
          <p14:tracePt t="18847" x="3006725" y="1889125"/>
          <p14:tracePt t="18863" x="2927350" y="1831975"/>
          <p14:tracePt t="18880" x="2835275" y="1771650"/>
          <p14:tracePt t="18895" x="2746375" y="1733550"/>
          <p14:tracePt t="18912" x="2616200" y="1676400"/>
          <p14:tracePt t="18928" x="2552700" y="1660525"/>
          <p14:tracePt t="18944" x="2476500" y="1631950"/>
          <p14:tracePt t="18962" x="2352675" y="1600200"/>
          <p14:tracePt t="18977" x="2286000" y="1587500"/>
          <p14:tracePt t="18995" x="2222500" y="1571625"/>
          <p14:tracePt t="19012" x="2098675" y="1539875"/>
          <p14:tracePt t="19028" x="2035175" y="1527175"/>
          <p14:tracePt t="19045" x="1984375" y="1514475"/>
          <p14:tracePt t="19062" x="1901825" y="1495425"/>
          <p14:tracePt t="19078" x="1863725" y="1473200"/>
          <p14:tracePt t="19094" x="1809750" y="1454150"/>
          <p14:tracePt t="19111" x="1711325" y="1393825"/>
          <p14:tracePt t="19127" x="1644650" y="1355725"/>
          <p14:tracePt t="19145" x="1571625" y="1301750"/>
          <p14:tracePt t="19161" x="1492250" y="1225550"/>
          <p14:tracePt t="19178" x="1441450" y="1174750"/>
          <p14:tracePt t="19195" x="1409700" y="1136650"/>
          <p14:tracePt t="19211" x="1365250" y="1092200"/>
          <p14:tracePt t="19228" x="1339850" y="1069975"/>
          <p14:tracePt t="19245" x="1308100" y="1041400"/>
          <p14:tracePt t="19261" x="1266825" y="1019175"/>
          <p14:tracePt t="19278" x="1241425" y="1006475"/>
          <p14:tracePt t="19294" x="1231900" y="990600"/>
          <p14:tracePt t="19311" x="1212850" y="987425"/>
          <p14:tracePt t="19327" x="1196975" y="987425"/>
          <p14:tracePt t="19344" x="1187450" y="987425"/>
          <p14:tracePt t="19361" x="1158875" y="987425"/>
          <p14:tracePt t="19377" x="1149350" y="987425"/>
          <p14:tracePt t="19394" x="1139825" y="987425"/>
          <p14:tracePt t="19411" x="1127125" y="1003300"/>
          <p14:tracePt t="19428" x="1111250" y="1012825"/>
          <p14:tracePt t="19445" x="1101725" y="1019175"/>
          <p14:tracePt t="19462" x="1101725" y="1028700"/>
          <p14:tracePt t="19478" x="1101725" y="1038225"/>
          <p14:tracePt t="19494" x="1101725" y="1047750"/>
          <p14:tracePt t="19511" x="1101725" y="1063625"/>
          <p14:tracePt t="19527" x="1101725" y="1073150"/>
          <p14:tracePt t="19545" x="1101725" y="1082675"/>
          <p14:tracePt t="19561" x="1101725" y="1089025"/>
          <p14:tracePt t="19774" x="1101725" y="1085850"/>
          <p14:tracePt t="19782" x="1101725" y="1079500"/>
          <p14:tracePt t="19794" x="1101725" y="1076325"/>
          <p14:tracePt t="19810" x="1101725" y="1060450"/>
          <p14:tracePt t="19827" x="1089025" y="1044575"/>
          <p14:tracePt t="19844" x="1089025" y="1035050"/>
          <p14:tracePt t="19861" x="1085850" y="1022350"/>
          <p14:tracePt t="19877" x="1079500" y="1012825"/>
          <p14:tracePt t="19895" x="1079500" y="996950"/>
          <p14:tracePt t="20759" x="1082675" y="996950"/>
          <p14:tracePt t="20766" x="1085850" y="996950"/>
          <p14:tracePt t="20838" x="1092200" y="996950"/>
          <p14:tracePt t="21081" x="1095375" y="996950"/>
          <p14:tracePt t="21088" x="1101725" y="990600"/>
          <p14:tracePt t="21099" x="1111250" y="987425"/>
          <p14:tracePt t="21115" x="1193800" y="965200"/>
          <p14:tracePt t="21129" x="1228725" y="965200"/>
          <p14:tracePt t="21132" x="1254125" y="965200"/>
          <p14:tracePt t="21164" x="1330325" y="965200"/>
          <p14:tracePt t="21194" x="1362075" y="965200"/>
          <p14:tracePt t="21211" x="1377950" y="965200"/>
          <p14:tracePt t="21230" x="1416050" y="965200"/>
          <p14:tracePt t="21244" x="1460500" y="965200"/>
          <p14:tracePt t="21261" x="1495425" y="965200"/>
          <p14:tracePt t="21278" x="1524000" y="965200"/>
          <p14:tracePt t="21294" x="1552575" y="965200"/>
          <p14:tracePt t="21311" x="1568450" y="965200"/>
          <p14:tracePt t="21327" x="1590675" y="965200"/>
          <p14:tracePt t="21344" x="1644650" y="965200"/>
          <p14:tracePt t="21361" x="1704975" y="965200"/>
          <p14:tracePt t="21379" x="1841500" y="965200"/>
          <p14:tracePt t="21395" x="1955800" y="965200"/>
          <p14:tracePt t="21411" x="2028825" y="965200"/>
          <p14:tracePt t="21427" x="2085975" y="965200"/>
          <p14:tracePt t="21444" x="2149475" y="965200"/>
          <p14:tracePt t="21460" x="2203450" y="965200"/>
          <p14:tracePt t="21478" x="2305050" y="965200"/>
          <p14:tracePt t="21494" x="2400300" y="965200"/>
          <p14:tracePt t="21510" x="2495550" y="958850"/>
          <p14:tracePt t="21528" x="2603500" y="949325"/>
          <p14:tracePt t="21544" x="2654300" y="949325"/>
          <p14:tracePt t="21561" x="2692400" y="949325"/>
          <p14:tracePt t="21577" x="2720975" y="949325"/>
          <p14:tracePt t="21594" x="2762250" y="930275"/>
          <p14:tracePt t="21611" x="2800350" y="920750"/>
          <p14:tracePt t="21629" x="2863850" y="898525"/>
          <p14:tracePt t="21644" x="2908300" y="885825"/>
          <p14:tracePt t="21661" x="2952750" y="873125"/>
          <p14:tracePt t="21678" x="2974975" y="873125"/>
          <p14:tracePt t="21694" x="2984500" y="873125"/>
          <p14:tracePt t="21711" x="2994025" y="873125"/>
          <p14:tracePt t="21728" x="3009900" y="873125"/>
          <p14:tracePt t="21744" x="3025775" y="873125"/>
          <p14:tracePt t="21761" x="3048000" y="882650"/>
          <p14:tracePt t="21778" x="3098800" y="901700"/>
          <p14:tracePt t="21794" x="3127375" y="908050"/>
          <p14:tracePt t="21811" x="3136900" y="911225"/>
          <p14:tracePt t="21827" x="3146425" y="911225"/>
          <p14:tracePt t="21844" x="3152775" y="911225"/>
          <p14:tracePt t="21860" x="3155950" y="917575"/>
          <p14:tracePt t="21879" x="3190875" y="930275"/>
          <p14:tracePt t="21895" x="3244850" y="942975"/>
          <p14:tracePt t="21911" x="3327400" y="949325"/>
          <p14:tracePt t="21929" x="3406775" y="955675"/>
          <p14:tracePt t="21944" x="3435350" y="955675"/>
          <p14:tracePt t="21961" x="3457575" y="955675"/>
          <p14:tracePt t="21978" x="3473450" y="958850"/>
          <p14:tracePt t="21993" x="3482975" y="965200"/>
          <p14:tracePt t="22010" x="3517900" y="977900"/>
          <p14:tracePt t="22027" x="3600450" y="996950"/>
          <p14:tracePt t="22043" x="3673475" y="1012825"/>
          <p14:tracePt t="22061" x="3730625" y="1025525"/>
          <p14:tracePt t="22078" x="3778250" y="1038225"/>
          <p14:tracePt t="22094" x="3787775" y="1038225"/>
          <p14:tracePt t="22110" x="3797300" y="1038225"/>
          <p14:tracePt t="22127" x="3832225" y="1041400"/>
          <p14:tracePt t="22143" x="3854450" y="1054100"/>
          <p14:tracePt t="22165" x="3924300" y="1066800"/>
          <p14:tracePt t="22178" x="3981450" y="1076325"/>
          <p14:tracePt t="22194" x="4019550" y="1082675"/>
          <p14:tracePt t="22211" x="4035425" y="1082675"/>
          <p14:tracePt t="22227" x="4048125" y="1082675"/>
          <p14:tracePt t="22243" x="4054475" y="1082675"/>
          <p14:tracePt t="22260" x="4057650" y="1082675"/>
          <p14:tracePt t="22278" x="4079875" y="1082675"/>
          <p14:tracePt t="22294" x="4089400" y="1082675"/>
          <p14:tracePt t="22311" x="4098925" y="1082675"/>
          <p14:tracePt t="23028" x="4098925" y="1085850"/>
          <p14:tracePt t="23042" x="4098925" y="1092200"/>
          <p14:tracePt t="23050" x="4098925" y="1095375"/>
          <p14:tracePt t="23060" x="4098925" y="1101725"/>
          <p14:tracePt t="23078" x="4108450" y="1127125"/>
          <p14:tracePt t="23093" x="4127500" y="1152525"/>
          <p14:tracePt t="23110" x="4140200" y="1196975"/>
          <p14:tracePt t="23144" x="4168775" y="1276350"/>
          <p14:tracePt t="23147" x="4175125" y="1289050"/>
          <p14:tracePt t="23178" x="4206875" y="1381125"/>
          <p14:tracePt t="23195" x="4222750" y="1457325"/>
          <p14:tracePt t="23212" x="4238625" y="1577975"/>
          <p14:tracePt t="23227" x="4264025" y="1685925"/>
          <p14:tracePt t="23243" x="4289425" y="1793875"/>
          <p14:tracePt t="23261" x="4321175" y="1939925"/>
          <p14:tracePt t="23278" x="4340225" y="1993900"/>
          <p14:tracePt t="23295" x="4352925" y="2032000"/>
          <p14:tracePt t="23312" x="4352925" y="2079625"/>
          <p14:tracePt t="23328" x="4352925" y="2117725"/>
          <p14:tracePt t="23345" x="4352925" y="2159000"/>
          <p14:tracePt t="23361" x="4359275" y="2232025"/>
          <p14:tracePt t="23377" x="4359275" y="2276475"/>
          <p14:tracePt t="23393" x="4359275" y="2298700"/>
          <p14:tracePt t="23411" x="4356100" y="2339975"/>
          <p14:tracePt t="23427" x="4346575" y="2355850"/>
          <p14:tracePt t="24054" x="4365625" y="2381250"/>
          <p14:tracePt t="24060" x="4391025" y="2432050"/>
          <p14:tracePt t="24067" x="4432300" y="2476500"/>
          <p14:tracePt t="24077" x="4467225" y="2527300"/>
          <p14:tracePt t="24094" x="4527550" y="2638425"/>
          <p14:tracePt t="24111" x="4622800" y="2803525"/>
          <p14:tracePt t="24144" x="4749800" y="3092450"/>
          <p14:tracePt t="24148" x="4775200" y="3155950"/>
          <p14:tracePt t="24178" x="4841875" y="3362325"/>
          <p14:tracePt t="24196" x="4889500" y="3489325"/>
          <p14:tracePt t="24210" x="4902200" y="3533775"/>
          <p14:tracePt t="24227" x="4908550" y="3571875"/>
          <p14:tracePt t="24244" x="4914900" y="3609975"/>
          <p14:tracePt t="24261" x="4933950" y="3673475"/>
          <p14:tracePt t="24278" x="4946650" y="3711575"/>
          <p14:tracePt t="24295" x="4962525" y="3765550"/>
          <p14:tracePt t="24311" x="4981575" y="3829050"/>
          <p14:tracePt t="24328" x="4997450" y="3854450"/>
          <p14:tracePt t="24344" x="5010150" y="3883025"/>
          <p14:tracePt t="24360" x="5016500" y="3911600"/>
          <p14:tracePt t="24377" x="5029200" y="3940175"/>
          <p14:tracePt t="24394" x="5038725" y="3962400"/>
          <p14:tracePt t="24411" x="5064125" y="4006850"/>
          <p14:tracePt t="24427" x="5089525" y="4051300"/>
          <p14:tracePt t="24444" x="5102225" y="4089400"/>
          <p14:tracePt t="24461" x="5127625" y="4140200"/>
          <p14:tracePt t="24477" x="5133975" y="4168775"/>
          <p14:tracePt t="24494" x="5133975" y="4191000"/>
          <p14:tracePt t="24510" x="5133975" y="4232275"/>
          <p14:tracePt t="24527" x="5146675" y="4254500"/>
          <p14:tracePt t="24545" x="5162550" y="4298950"/>
          <p14:tracePt t="24561" x="5181600" y="4321175"/>
          <p14:tracePt t="24577" x="5194300" y="4352925"/>
          <p14:tracePt t="24595" x="5210175" y="4387850"/>
          <p14:tracePt t="24611" x="5210175" y="4416425"/>
          <p14:tracePt t="24627" x="5210175" y="4432300"/>
          <p14:tracePt t="24644" x="5216525" y="4467225"/>
          <p14:tracePt t="24660" x="5229225" y="4489450"/>
          <p14:tracePt t="24677" x="5248275" y="4521200"/>
          <p14:tracePt t="24695" x="5264150" y="4556125"/>
          <p14:tracePt t="24711" x="5276850" y="4587875"/>
          <p14:tracePt t="24727" x="5286375" y="4597400"/>
          <p14:tracePt t="24744" x="5305425" y="4613275"/>
          <p14:tracePt t="24760" x="5314950" y="4622800"/>
          <p14:tracePt t="24777" x="5321300" y="4632325"/>
          <p14:tracePt t="24794" x="5337175" y="4632325"/>
          <p14:tracePt t="24811" x="5353050" y="4632325"/>
          <p14:tracePt t="24827" x="5362575" y="4632325"/>
          <p14:tracePt t="24845" x="5375275" y="4632325"/>
          <p14:tracePt t="24861" x="5384800" y="4632325"/>
          <p14:tracePt t="24878" x="5407025" y="4619625"/>
          <p14:tracePt t="24894" x="5422900" y="4603750"/>
          <p14:tracePt t="24910" x="5454650" y="4559300"/>
          <p14:tracePt t="24927" x="5476875" y="4492625"/>
          <p14:tracePt t="24944" x="5495925" y="4422775"/>
          <p14:tracePt t="24961" x="5495925" y="4394200"/>
          <p14:tracePt t="24977" x="5495925" y="4362450"/>
          <p14:tracePt t="24995" x="5495925" y="4343400"/>
          <p14:tracePt t="25011" x="5495925" y="4327525"/>
          <p14:tracePt t="25027" x="5495925" y="4298950"/>
          <p14:tracePt t="25044" x="5495925" y="4229100"/>
          <p14:tracePt t="25060" x="5495925" y="4178300"/>
          <p14:tracePt t="25077" x="5495925" y="4143375"/>
          <p14:tracePt t="25095" x="5495925" y="4098925"/>
          <p14:tracePt t="25111" x="5495925" y="4089400"/>
          <p14:tracePt t="25128" x="5495925" y="4086225"/>
          <p14:tracePt t="25144" x="5495925" y="4076700"/>
          <p14:tracePt t="25166" x="5495925" y="4070350"/>
          <p14:tracePt t="25177" x="5495925" y="4064000"/>
          <p14:tracePt t="25194" x="5492750" y="4051300"/>
          <p14:tracePt t="25210" x="5483225" y="4041775"/>
          <p14:tracePt t="25228" x="5480050" y="4035425"/>
          <p14:tracePt t="25245" x="5470525" y="4016375"/>
          <p14:tracePt t="25261" x="5457825" y="4010025"/>
          <p14:tracePt t="25278" x="5448300" y="4000500"/>
          <p14:tracePt t="25294" x="5435600" y="3987800"/>
          <p14:tracePt t="25311" x="5416550" y="3962400"/>
          <p14:tracePt t="25327" x="5378450" y="3930650"/>
          <p14:tracePt t="25344" x="5305425" y="3857625"/>
          <p14:tracePt t="25360" x="5280025" y="3810000"/>
          <p14:tracePt t="25377" x="5248275" y="3787775"/>
          <p14:tracePt t="25394" x="5222875" y="3749675"/>
          <p14:tracePt t="25411" x="5210175" y="3740150"/>
          <p14:tracePt t="25428" x="5197475" y="3730625"/>
          <p14:tracePt t="25444" x="5168900" y="3708400"/>
          <p14:tracePt t="25460" x="5140325" y="3689350"/>
          <p14:tracePt t="25477" x="5114925" y="3657600"/>
          <p14:tracePt t="25493" x="5048250" y="3603625"/>
          <p14:tracePt t="25510" x="5003800" y="3552825"/>
          <p14:tracePt t="25527" x="4975225" y="3508375"/>
          <p14:tracePt t="25543" x="4924425" y="3463925"/>
          <p14:tracePt t="25561" x="4892675" y="3432175"/>
          <p14:tracePt t="25577" x="4848225" y="3403600"/>
          <p14:tracePt t="25594" x="4768850" y="3362325"/>
          <p14:tracePt t="25610" x="4714875" y="3349625"/>
          <p14:tracePt t="25627" x="4670425" y="3336925"/>
          <p14:tracePt t="25644" x="4597400" y="3311525"/>
          <p14:tracePt t="25661" x="4524375" y="3295650"/>
          <p14:tracePt t="25678" x="4416425" y="3279775"/>
          <p14:tracePt t="25694" x="4251325" y="3254375"/>
          <p14:tracePt t="25711" x="4121150" y="3238500"/>
          <p14:tracePt t="25727" x="3994150" y="3238500"/>
          <p14:tracePt t="25743" x="3854450" y="3238500"/>
          <p14:tracePt t="25760" x="3771900" y="3238500"/>
          <p14:tracePt t="25777" x="3692525" y="3238500"/>
          <p14:tracePt t="25794" x="3540125" y="3238500"/>
          <p14:tracePt t="25811" x="3425825" y="3238500"/>
          <p14:tracePt t="25827" x="3343275" y="3238500"/>
          <p14:tracePt t="25844" x="3257550" y="3238500"/>
          <p14:tracePt t="25861" x="3213100" y="3238500"/>
          <p14:tracePt t="25877" x="3178175" y="3238500"/>
          <p14:tracePt t="25893" x="3136900" y="3238500"/>
          <p14:tracePt t="25910" x="3105150" y="3244850"/>
          <p14:tracePt t="25929" x="3051175" y="3257550"/>
          <p14:tracePt t="25944" x="3013075" y="3263900"/>
          <p14:tracePt t="25961" x="2981325" y="3276600"/>
          <p14:tracePt t="25979" x="2940050" y="3295650"/>
          <p14:tracePt t="25994" x="2908300" y="3314700"/>
          <p14:tracePt t="26011" x="2892425" y="3317875"/>
          <p14:tracePt t="26027" x="2882900" y="3324225"/>
          <p14:tracePt t="26043" x="2870200" y="3336925"/>
          <p14:tracePt t="26060" x="2854325" y="3349625"/>
          <p14:tracePt t="26078" x="2838450" y="3368675"/>
          <p14:tracePt t="26094" x="2828925" y="3378200"/>
          <p14:tracePt t="26111" x="2819400" y="3394075"/>
          <p14:tracePt t="26128" x="2794000" y="3438525"/>
          <p14:tracePt t="26144" x="2781300" y="3460750"/>
          <p14:tracePt t="26160" x="2781300" y="3476625"/>
          <p14:tracePt t="26164" x="2781300" y="3486150"/>
          <p14:tracePt t="26177" x="2781300" y="3492500"/>
          <p14:tracePt t="26193" x="2781300" y="3505200"/>
          <p14:tracePt t="26210" x="2781300" y="3514725"/>
          <p14:tracePt t="26228" x="2771775" y="3543300"/>
          <p14:tracePt t="26244" x="2771775" y="3565525"/>
          <p14:tracePt t="26260" x="2771775" y="3584575"/>
          <p14:tracePt t="26277" x="2771775" y="3600450"/>
          <p14:tracePt t="26294" x="2771775" y="3609975"/>
          <p14:tracePt t="26310" x="2771775" y="3619500"/>
          <p14:tracePt t="26327" x="2771775" y="3641725"/>
          <p14:tracePt t="26343" x="2771775" y="3651250"/>
          <p14:tracePt t="26360" x="2771775" y="3660775"/>
          <p14:tracePt t="26378" x="2771775" y="3679825"/>
          <p14:tracePt t="26394" x="2771775" y="3689350"/>
          <p14:tracePt t="26411" x="2771775" y="3698875"/>
          <p14:tracePt t="26428" x="2771775" y="3717925"/>
          <p14:tracePt t="26444" x="2771775" y="3740150"/>
          <p14:tracePt t="26460" x="2774950" y="3765550"/>
          <p14:tracePt t="26477" x="2787650" y="3806825"/>
          <p14:tracePt t="26494" x="2797175" y="3829050"/>
          <p14:tracePt t="26510" x="2816225" y="3860800"/>
          <p14:tracePt t="26527" x="2835275" y="3917950"/>
          <p14:tracePt t="26543" x="2847975" y="3952875"/>
          <p14:tracePt t="26560" x="2860675" y="4000500"/>
          <p14:tracePt t="26577" x="2892425" y="4064000"/>
          <p14:tracePt t="26593" x="2911475" y="4105275"/>
          <p14:tracePt t="26610" x="2930525" y="4133850"/>
          <p14:tracePt t="26628" x="2962275" y="4194175"/>
          <p14:tracePt t="26644" x="2978150" y="4238625"/>
          <p14:tracePt t="26661" x="2987675" y="4276725"/>
          <p14:tracePt t="26664" x="3009900" y="4305300"/>
          <p14:tracePt t="26678" x="3035300" y="4343400"/>
          <p14:tracePt t="26694" x="3079750" y="4391025"/>
          <p14:tracePt t="26710" x="3121025" y="4441825"/>
          <p14:tracePt t="26727" x="3184525" y="4502150"/>
          <p14:tracePt t="26743" x="3216275" y="4527550"/>
          <p14:tracePt t="26760" x="3232150" y="4552950"/>
          <p14:tracePt t="26778" x="3251200" y="4594225"/>
          <p14:tracePt t="26794" x="3276600" y="4625975"/>
          <p14:tracePt t="26811" x="3302000" y="4651375"/>
          <p14:tracePt t="26827" x="3397250" y="4718050"/>
          <p14:tracePt t="26843" x="3476625" y="4746625"/>
          <p14:tracePt t="26860" x="3524250" y="4781550"/>
          <p14:tracePt t="26877" x="3565525" y="4800600"/>
          <p14:tracePt t="26893" x="3575050" y="4810125"/>
          <p14:tracePt t="26911" x="3584575" y="4810125"/>
          <p14:tracePt t="26928" x="3590925" y="4810125"/>
          <p14:tracePt t="26944" x="3600450" y="4810125"/>
          <p14:tracePt t="26961" x="3616325" y="4810125"/>
          <p14:tracePt t="26977" x="3629025" y="4810125"/>
          <p14:tracePt t="26993" x="3641725" y="4810125"/>
          <p14:tracePt t="27010" x="3651250" y="4810125"/>
          <p14:tracePt t="27027" x="3663950" y="4810125"/>
          <p14:tracePt t="27060" x="3670300" y="4810125"/>
          <p14:tracePt t="27077" x="3686175" y="4810125"/>
          <p14:tracePt t="27094" x="3695700" y="4810125"/>
          <p14:tracePt t="27110" x="3724275" y="4810125"/>
          <p14:tracePt t="27127" x="3781425" y="4794250"/>
          <p14:tracePt t="27144" x="3803650" y="4787900"/>
          <p14:tracePt t="27161" x="3825875" y="4775200"/>
          <p14:tracePt t="27178" x="3848100" y="4752975"/>
          <p14:tracePt t="27194" x="3863975" y="4743450"/>
          <p14:tracePt t="27211" x="3879850" y="4733925"/>
          <p14:tracePt t="27227" x="3930650" y="4702175"/>
          <p14:tracePt t="27244" x="3975100" y="4683125"/>
          <p14:tracePt t="27260" x="4041775" y="4660900"/>
          <p14:tracePt t="27277" x="4114800" y="4635500"/>
          <p14:tracePt t="27293" x="4143375" y="4622800"/>
          <p14:tracePt t="27310" x="4175125" y="4610100"/>
          <p14:tracePt t="27328" x="4187825" y="4594225"/>
          <p14:tracePt t="27344" x="4203700" y="4578350"/>
          <p14:tracePt t="27361" x="4229100" y="4568825"/>
          <p14:tracePt t="27377" x="4286250" y="4537075"/>
          <p14:tracePt t="27393" x="4352925" y="4498975"/>
          <p14:tracePt t="27410" x="4419600" y="4470400"/>
          <p14:tracePt t="27427" x="4489450" y="4422775"/>
          <p14:tracePt t="27443" x="4511675" y="4397375"/>
          <p14:tracePt t="27460" x="4543425" y="4365625"/>
          <p14:tracePt t="27477" x="4575175" y="4330700"/>
          <p14:tracePt t="27493" x="4600575" y="4298950"/>
          <p14:tracePt t="27510" x="4619625" y="4273550"/>
          <p14:tracePt t="27527" x="4664075" y="4229100"/>
          <p14:tracePt t="27544" x="4679950" y="4206875"/>
          <p14:tracePt t="27562" x="4705350" y="4171950"/>
          <p14:tracePt t="27578" x="4721225" y="4152900"/>
          <p14:tracePt t="27594" x="4727575" y="4137025"/>
          <p14:tracePt t="27612" x="4727575" y="4124325"/>
          <p14:tracePt t="27627" x="4727575" y="4114800"/>
          <p14:tracePt t="27727" x="4727575" y="4108450"/>
          <p14:tracePt t="27733" x="4727575" y="4105275"/>
          <p14:tracePt t="27744" x="4727575" y="4098925"/>
          <p14:tracePt t="27761" x="4727575" y="4083050"/>
          <p14:tracePt t="27777" x="4727575" y="4073525"/>
          <p14:tracePt t="27793" x="4727575" y="4070350"/>
          <p14:tracePt t="27811" x="4727575" y="4054475"/>
          <p14:tracePt t="27826" x="4727575" y="4038600"/>
          <p14:tracePt t="27843" x="4727575" y="4029075"/>
          <p14:tracePt t="27861" x="4708525" y="4016375"/>
          <p14:tracePt t="27878" x="4699000" y="4003675"/>
          <p14:tracePt t="27894" x="4689475" y="3984625"/>
          <p14:tracePt t="27910" x="4683125" y="3962400"/>
          <p14:tracePt t="27927" x="4683125" y="3952875"/>
          <p14:tracePt t="27943" x="4683125" y="3937000"/>
          <p14:tracePt t="27961" x="4679950" y="3924300"/>
          <p14:tracePt t="27977" x="4664075" y="3914775"/>
          <p14:tracePt t="27993" x="4657725" y="3905250"/>
          <p14:tracePt t="28011" x="4641850" y="3883025"/>
          <p14:tracePt t="28027" x="4632325" y="3867150"/>
          <p14:tracePt t="28043" x="4622800" y="3857625"/>
          <p14:tracePt t="28060" x="4603750" y="3838575"/>
          <p14:tracePt t="28076" x="4591050" y="3825875"/>
          <p14:tracePt t="28093" x="4581525" y="3816350"/>
          <p14:tracePt t="28110" x="4556125" y="3803650"/>
          <p14:tracePt t="28126" x="4533900" y="3784600"/>
          <p14:tracePt t="28144" x="4486275" y="3771900"/>
          <p14:tracePt t="28161" x="4422775" y="3752850"/>
          <p14:tracePt t="28177" x="4400550" y="3740150"/>
          <p14:tracePt t="28194" x="4368800" y="3733800"/>
          <p14:tracePt t="28210" x="4340225" y="3721100"/>
          <p14:tracePt t="28226" x="4311650" y="3721100"/>
          <p14:tracePt t="28243" x="4289425" y="3717925"/>
          <p14:tracePt t="28261" x="4241800" y="3698875"/>
          <p14:tracePt t="28277" x="4197350" y="3686175"/>
          <p14:tracePt t="28294" x="4159250" y="3679825"/>
          <p14:tracePt t="28311" x="4117975" y="3679825"/>
          <p14:tracePt t="28327" x="4108450" y="3679825"/>
          <p14:tracePt t="28343" x="4092575" y="3679825"/>
          <p14:tracePt t="28360" x="4060825" y="3679825"/>
          <p14:tracePt t="28376" x="4022725" y="3679825"/>
          <p14:tracePt t="28393" x="3987800" y="3679825"/>
          <p14:tracePt t="28411" x="3898900" y="3673475"/>
          <p14:tracePt t="28427" x="3870325" y="3673475"/>
          <p14:tracePt t="28444" x="3841750" y="3673475"/>
          <p14:tracePt t="28460" x="3819525" y="3673475"/>
          <p14:tracePt t="28476" x="3810000" y="3673475"/>
          <p14:tracePt t="28493" x="3797300" y="3673475"/>
          <p14:tracePt t="28509" x="3781425" y="3673475"/>
          <p14:tracePt t="28526" x="3771900" y="3673475"/>
          <p14:tracePt t="28544" x="3762375" y="3673475"/>
          <p14:tracePt t="28560" x="3740150" y="3673475"/>
          <p14:tracePt t="28577" x="3730625" y="3673475"/>
          <p14:tracePt t="28593" x="3721100" y="3673475"/>
          <p14:tracePt t="28610" x="3717925" y="3673475"/>
          <p14:tracePt t="28627" x="3711575" y="3673475"/>
          <p14:tracePt t="28644" x="3708400" y="3673475"/>
          <p14:tracePt t="28661" x="3695700" y="3673475"/>
          <p14:tracePt t="29274" x="3683000" y="3695700"/>
          <p14:tracePt t="29280" x="3676650" y="3705225"/>
          <p14:tracePt t="29294" x="3654425" y="3730625"/>
          <p14:tracePt t="29310" x="3622675" y="3762375"/>
          <p14:tracePt t="29327" x="3609975" y="3784600"/>
          <p14:tracePt t="29345" x="3565525" y="3816350"/>
          <p14:tracePt t="29361" x="3556000" y="3825875"/>
          <p14:tracePt t="29394" x="3530600" y="3863975"/>
          <p14:tracePt t="29427" x="3495675" y="3883025"/>
          <p14:tracePt t="29443" x="3479800" y="3892550"/>
          <p14:tracePt t="29459" x="3448050" y="3917950"/>
          <p14:tracePt t="29476" x="3438525" y="3927475"/>
          <p14:tracePt t="29493" x="3425825" y="3940175"/>
          <p14:tracePt t="29510" x="3409950" y="3952875"/>
          <p14:tracePt t="29527" x="3400425" y="3968750"/>
          <p14:tracePt t="29544" x="3384550" y="3981450"/>
          <p14:tracePt t="29560" x="3375025" y="3990975"/>
          <p14:tracePt t="29576" x="3359150" y="3997325"/>
          <p14:tracePt t="29594" x="3346450" y="4000500"/>
          <p14:tracePt t="29609" x="3333750" y="4016375"/>
          <p14:tracePt t="29627" x="3324225" y="4022725"/>
          <p14:tracePt t="29644" x="3305175" y="4025900"/>
          <p14:tracePt t="29661" x="3295650" y="4038600"/>
          <p14:tracePt t="29677" x="3286125" y="4041775"/>
          <p14:tracePt t="29693" x="3276600" y="4051300"/>
          <p14:tracePt t="29709" x="3260725" y="4057650"/>
          <p14:tracePt t="29726" x="3248025" y="4073525"/>
          <p14:tracePt t="29744" x="3235325" y="4083050"/>
          <p14:tracePt t="29760" x="3228975" y="4092575"/>
          <p14:tracePt t="29777" x="3225800" y="4095750"/>
          <p14:tracePt t="29794" x="3225800" y="4102100"/>
          <p14:tracePt t="29811" x="3225800" y="4108450"/>
          <p14:tracePt t="29827" x="3213100" y="4117975"/>
          <p14:tracePt t="29843" x="3203575" y="4124325"/>
          <p14:tracePt t="29859" x="3200400" y="4124325"/>
          <p14:tracePt t="29876" x="3194050" y="4127500"/>
          <p14:tracePt t="29893" x="3184525" y="4127500"/>
          <p14:tracePt t="29910" x="3184525" y="4137025"/>
          <p14:tracePt t="29927" x="3181350" y="4137025"/>
          <p14:tracePt t="29944" x="3181350" y="4152900"/>
          <p14:tracePt t="29960" x="3175000" y="4168775"/>
          <p14:tracePt t="29993" x="3175000" y="4171950"/>
          <p14:tracePt t="30010" x="3175000" y="4178300"/>
          <p14:tracePt t="30080" x="3175000" y="4181475"/>
          <p14:tracePt t="30087" x="3175000" y="4187825"/>
          <p14:tracePt t="30101" x="3175000" y="4191000"/>
          <p14:tracePt t="30110" x="3175000" y="4197350"/>
          <p14:tracePt t="30126" x="3175000" y="4206875"/>
          <p14:tracePt t="30143" x="3162300" y="4216400"/>
          <p14:tracePt t="30216" x="3162300" y="4222750"/>
          <p14:tracePt t="30223" x="3162300" y="4225925"/>
          <p14:tracePt t="30230" x="3162300" y="4232275"/>
          <p14:tracePt t="30243" x="3162300" y="4241800"/>
          <p14:tracePt t="30260" x="3162300" y="4251325"/>
          <p14:tracePt t="30277" x="3162300" y="4257675"/>
          <p14:tracePt t="30279" x="3162300" y="4267200"/>
          <p14:tracePt t="30293" x="3162300" y="4276725"/>
          <p14:tracePt t="30310" x="3162300" y="4286250"/>
          <p14:tracePt t="30327" x="3159125" y="4295775"/>
          <p14:tracePt t="30343" x="3152775" y="4318000"/>
          <p14:tracePt t="30360" x="3152775" y="4327525"/>
          <p14:tracePt t="30377" x="3152775" y="4337050"/>
          <p14:tracePt t="30393" x="3152775" y="4349750"/>
          <p14:tracePt t="30410" x="3152775" y="4365625"/>
          <p14:tracePt t="30426" x="3152775" y="4375150"/>
          <p14:tracePt t="30443" x="3152775" y="4391025"/>
          <p14:tracePt t="30460" x="3152775" y="4400550"/>
          <p14:tracePt t="30494" x="3152775" y="4416425"/>
          <p14:tracePt t="30510" x="3152775" y="4419600"/>
          <p14:tracePt t="30526" x="3152775" y="4429125"/>
          <p14:tracePt t="30543" x="3155950" y="4445000"/>
          <p14:tracePt t="30559" x="3171825" y="4454525"/>
          <p14:tracePt t="30577" x="3181350" y="4470400"/>
          <p14:tracePt t="30594" x="3197225" y="4479925"/>
          <p14:tracePt t="30610" x="3206750" y="4486275"/>
          <p14:tracePt t="30628" x="3244850" y="4486275"/>
          <p14:tracePt t="30644" x="3289300" y="4486275"/>
          <p14:tracePt t="30660" x="3324225" y="4486275"/>
          <p14:tracePt t="30676" x="3368675" y="4492625"/>
          <p14:tracePt t="30693" x="3425825" y="4498975"/>
          <p14:tracePt t="34075" x="3444875" y="4505325"/>
          <p14:tracePt t="34082" x="3460750" y="4505325"/>
          <p14:tracePt t="34093" x="3486150" y="4505325"/>
          <p14:tracePt t="34110" x="3549650" y="4505325"/>
          <p14:tracePt t="34127" x="3587750" y="4505325"/>
          <p14:tracePt t="34143" x="3632200" y="4495800"/>
          <p14:tracePt t="34159" x="3695700" y="4470400"/>
          <p14:tracePt t="34194" x="3771900" y="4406900"/>
          <p14:tracePt t="34227" x="3854450" y="4362450"/>
          <p14:tracePt t="34244" x="3917950" y="4343400"/>
          <p14:tracePt t="34260" x="3965575" y="4324350"/>
          <p14:tracePt t="34276" x="4003675" y="4305300"/>
          <p14:tracePt t="34293" x="4025900" y="4292600"/>
          <p14:tracePt t="34309" x="4070350" y="4267200"/>
          <p14:tracePt t="34326" x="4095750" y="4235450"/>
          <p14:tracePt t="34344" x="4152900" y="4197350"/>
          <p14:tracePt t="34360" x="4200525" y="4162425"/>
          <p14:tracePt t="34377" x="4225925" y="4140200"/>
          <p14:tracePt t="34394" x="4273550" y="4073525"/>
          <p14:tracePt t="34410" x="4298950" y="4032250"/>
          <p14:tracePt t="34426" x="4330700" y="4010025"/>
          <p14:tracePt t="34443" x="4356100" y="3968750"/>
          <p14:tracePt t="34459" x="4403725" y="3902075"/>
          <p14:tracePt t="34476" x="4429125" y="3854450"/>
          <p14:tracePt t="34492" x="4441825" y="3790950"/>
          <p14:tracePt t="34509" x="4470400" y="3698875"/>
          <p14:tracePt t="34526" x="4483100" y="3670300"/>
          <p14:tracePt t="34544" x="4483100" y="3629025"/>
          <p14:tracePt t="34559" x="4483100" y="3600450"/>
          <p14:tracePt t="34576" x="4479925" y="3562350"/>
          <p14:tracePt t="34593" x="4460875" y="3505200"/>
          <p14:tracePt t="34609" x="4432300" y="3479800"/>
          <p14:tracePt t="34626" x="4406900" y="3448050"/>
          <p14:tracePt t="34644" x="4356100" y="3425825"/>
          <p14:tracePt t="34660" x="4311650" y="3403600"/>
          <p14:tracePt t="34677" x="4254500" y="3384550"/>
          <p14:tracePt t="34693" x="4146550" y="3368675"/>
          <p14:tracePt t="34709" x="4041775" y="3368675"/>
          <p14:tracePt t="34726" x="3914775" y="3368675"/>
          <p14:tracePt t="34743" x="3749675" y="3384550"/>
          <p14:tracePt t="34760" x="3619500" y="3409950"/>
          <p14:tracePt t="34776" x="3502025" y="3435350"/>
          <p14:tracePt t="34793" x="3371850" y="3492500"/>
          <p14:tracePt t="34809" x="3286125" y="3514725"/>
          <p14:tracePt t="34826" x="3175000" y="3549650"/>
          <p14:tracePt t="34843" x="3025775" y="3606800"/>
          <p14:tracePt t="34859" x="2927350" y="3638550"/>
          <p14:tracePt t="34876" x="2806700" y="3692525"/>
          <p14:tracePt t="34893" x="2644775" y="3759200"/>
          <p14:tracePt t="34909" x="2565400" y="3800475"/>
          <p14:tracePt t="34926" x="2498725" y="3838575"/>
          <p14:tracePt t="34944" x="2432050" y="3876675"/>
          <p14:tracePt t="34960" x="2400300" y="3908425"/>
          <p14:tracePt t="34977" x="2368550" y="3933825"/>
          <p14:tracePt t="34993" x="2314575" y="3978275"/>
          <p14:tracePt t="35010" x="2292350" y="4003675"/>
          <p14:tracePt t="35026" x="2260600" y="4035425"/>
          <p14:tracePt t="35043" x="2222500" y="4079875"/>
          <p14:tracePt t="35060" x="2197100" y="4105275"/>
          <p14:tracePt t="35077" x="2184400" y="4149725"/>
          <p14:tracePt t="35093" x="2165350" y="4197350"/>
          <p14:tracePt t="35110" x="2152650" y="4235450"/>
          <p14:tracePt t="35126" x="2139950" y="4273550"/>
          <p14:tracePt t="35143" x="2139950" y="4321175"/>
          <p14:tracePt t="35159" x="2159000" y="4368800"/>
          <p14:tracePt t="35176" x="2171700" y="4413250"/>
          <p14:tracePt t="35193" x="2244725" y="4486275"/>
          <p14:tracePt t="35210" x="2314575" y="4530725"/>
          <p14:tracePt t="35227" x="2393950" y="4568825"/>
          <p14:tracePt t="35243" x="2552700" y="4619625"/>
          <p14:tracePt t="35259" x="2660650" y="4645025"/>
          <p14:tracePt t="35276" x="2755900" y="4660900"/>
          <p14:tracePt t="35292" x="2879725" y="4683125"/>
          <p14:tracePt t="35310" x="2965450" y="4705350"/>
          <p14:tracePt t="35327" x="3048000" y="4705350"/>
          <p14:tracePt t="35343" x="3155950" y="4714875"/>
          <p14:tracePt t="35360" x="3219450" y="4721225"/>
          <p14:tracePt t="35376" x="3260725" y="4721225"/>
          <p14:tracePt t="35393" x="3340100" y="4721225"/>
          <p14:tracePt t="35409" x="3384550" y="4721225"/>
          <p14:tracePt t="35426" x="3429000" y="4721225"/>
          <p14:tracePt t="35442" x="3489325" y="4721225"/>
          <p14:tracePt t="35459" x="3527425" y="4721225"/>
          <p14:tracePt t="35476" x="3571875" y="4721225"/>
          <p14:tracePt t="35492" x="3632200" y="4721225"/>
          <p14:tracePt t="35509" x="3686175" y="4721225"/>
          <p14:tracePt t="35526" x="3736975" y="4721225"/>
          <p14:tracePt t="35542" x="3806825" y="4721225"/>
          <p14:tracePt t="35559" x="3857625" y="4721225"/>
          <p14:tracePt t="35576" x="3911600" y="4721225"/>
          <p14:tracePt t="35593" x="4048125" y="4714875"/>
          <p14:tracePt t="35610" x="4152900" y="4708525"/>
          <p14:tracePt t="35627" x="4229100" y="4686300"/>
          <p14:tracePt t="35643" x="4330700" y="4664075"/>
          <p14:tracePt t="35659" x="4416425" y="4638675"/>
          <p14:tracePt t="35676" x="4505325" y="4606925"/>
          <p14:tracePt t="35692" x="4600575" y="4565650"/>
          <p14:tracePt t="35709" x="4660900" y="4527550"/>
          <p14:tracePt t="35728" x="4727575" y="4489450"/>
          <p14:tracePt t="35743" x="4775200" y="4454525"/>
          <p14:tracePt t="35760" x="4797425" y="4429125"/>
          <p14:tracePt t="35778" x="4841875" y="4391025"/>
          <p14:tracePt t="35793" x="4867275" y="4381500"/>
          <p14:tracePt t="35809" x="4889500" y="4362450"/>
          <p14:tracePt t="35827" x="4914900" y="4321175"/>
          <p14:tracePt t="35842" x="4933950" y="4283075"/>
          <p14:tracePt t="35859" x="4953000" y="4257675"/>
          <p14:tracePt t="35863" x="4956175" y="4244975"/>
          <p14:tracePt t="35877" x="4962525" y="4216400"/>
          <p14:tracePt t="35893" x="4962525" y="4200525"/>
          <p14:tracePt t="35909" x="4962525" y="4184650"/>
          <p14:tracePt t="35927" x="4962525" y="4165600"/>
          <p14:tracePt t="35943" x="4946650" y="4149725"/>
          <p14:tracePt t="35959" x="4933950" y="4140200"/>
          <p14:tracePt t="35977" x="4921250" y="4117975"/>
          <p14:tracePt t="35993" x="4911725" y="4108450"/>
          <p14:tracePt t="36009" x="4895850" y="4098925"/>
          <p14:tracePt t="36026" x="4873625" y="4076700"/>
          <p14:tracePt t="36043" x="4857750" y="4054475"/>
          <p14:tracePt t="36060" x="4829175" y="4032250"/>
          <p14:tracePt t="36077" x="4791075" y="3987800"/>
          <p14:tracePt t="36093" x="4759325" y="3956050"/>
          <p14:tracePt t="36109" x="4733925" y="3917950"/>
          <p14:tracePt t="36126" x="4689475" y="3879850"/>
          <p14:tracePt t="36143" x="4667250" y="3870325"/>
          <p14:tracePt t="36160" x="4635500" y="3857625"/>
          <p14:tracePt t="36177" x="4600575" y="3838575"/>
          <p14:tracePt t="36193" x="4568825" y="3819525"/>
          <p14:tracePt t="36210" x="4546600" y="3810000"/>
          <p14:tracePt t="36226" x="4489450" y="3778250"/>
          <p14:tracePt t="36242" x="4432300" y="3743325"/>
          <p14:tracePt t="36259" x="4362450" y="3695700"/>
          <p14:tracePt t="36276" x="4267200" y="3644900"/>
          <p14:tracePt t="36293" x="4197350" y="3606800"/>
          <p14:tracePt t="36309" x="4149725" y="3578225"/>
          <p14:tracePt t="36326" x="4108450" y="3556000"/>
          <p14:tracePt t="36343" x="4076700" y="3536950"/>
          <p14:tracePt t="36359" x="4048125" y="3517900"/>
          <p14:tracePt t="36376" x="3981450" y="3476625"/>
          <p14:tracePt t="36392" x="3927475" y="3457575"/>
          <p14:tracePt t="36409" x="3860800" y="3429000"/>
          <p14:tracePt t="36426" x="3733800" y="3387725"/>
          <p14:tracePt t="36442" x="3594100" y="3362325"/>
          <p14:tracePt t="36459" x="3432175" y="3343275"/>
          <p14:tracePt t="36476" x="3213100" y="3333750"/>
          <p14:tracePt t="36492" x="3108325" y="3333750"/>
          <p14:tracePt t="36509" x="3035300" y="3340100"/>
          <p14:tracePt t="36526" x="2984500" y="3349625"/>
          <p14:tracePt t="36542" x="2965450" y="3349625"/>
          <p14:tracePt t="36559" x="2943225" y="3349625"/>
          <p14:tracePt t="36576" x="2921000" y="3349625"/>
          <p14:tracePt t="36592" x="2892425" y="3362325"/>
          <p14:tracePt t="36609" x="2867025" y="3375025"/>
          <p14:tracePt t="36626" x="2825750" y="3400425"/>
          <p14:tracePt t="36642" x="2803525" y="3409950"/>
          <p14:tracePt t="36659" x="2771775" y="3422650"/>
          <p14:tracePt t="36676" x="2743200" y="3438525"/>
          <p14:tracePt t="36693" x="2727325" y="3457575"/>
          <p14:tracePt t="36710" x="2695575" y="3467100"/>
          <p14:tracePt t="36726" x="2654300" y="3498850"/>
          <p14:tracePt t="36743" x="2622550" y="3524250"/>
          <p14:tracePt t="36760" x="2581275" y="3549650"/>
          <p14:tracePt t="36776" x="2546350" y="3594100"/>
          <p14:tracePt t="36792" x="2514600" y="3613150"/>
          <p14:tracePt t="36809" x="2489200" y="3644900"/>
          <p14:tracePt t="36826" x="2463800" y="3679825"/>
          <p14:tracePt t="36842" x="2454275" y="3711575"/>
          <p14:tracePt t="36859" x="2435225" y="3733800"/>
          <p14:tracePt t="36876" x="2397125" y="3778250"/>
          <p14:tracePt t="36892" x="2384425" y="3800475"/>
          <p14:tracePt t="36909" x="2374900" y="3832225"/>
          <p14:tracePt t="36926" x="2362200" y="3867150"/>
          <p14:tracePt t="36942" x="2362200" y="3889375"/>
          <p14:tracePt t="36960" x="2362200" y="3898900"/>
          <p14:tracePt t="36976" x="2362200" y="3921125"/>
          <p14:tracePt t="36993" x="2362200" y="3933825"/>
          <p14:tracePt t="37010" x="2362200" y="3943350"/>
          <p14:tracePt t="37026" x="2368550" y="3971925"/>
          <p14:tracePt t="37043" x="2381250" y="4003675"/>
          <p14:tracePt t="37059" x="2393950" y="4025900"/>
          <p14:tracePt t="37076" x="2447925" y="4092575"/>
          <p14:tracePt t="37092" x="2489200" y="4143375"/>
          <p14:tracePt t="37110" x="2520950" y="4175125"/>
          <p14:tracePt t="37127" x="2565400" y="4219575"/>
          <p14:tracePt t="37143" x="2581275" y="4235450"/>
          <p14:tracePt t="37160" x="2613025" y="4254500"/>
          <p14:tracePt t="37176" x="2670175" y="4273550"/>
          <p14:tracePt t="37192" x="2714625" y="4286250"/>
          <p14:tracePt t="37209" x="2778125" y="4298950"/>
          <p14:tracePt t="37226" x="2863850" y="4337050"/>
          <p14:tracePt t="37243" x="2908300" y="4349750"/>
          <p14:tracePt t="37261" x="2949575" y="4365625"/>
          <p14:tracePt t="37277" x="2962275" y="4365625"/>
          <p14:tracePt t="37293" x="2974975" y="4365625"/>
          <p14:tracePt t="37309" x="3003550" y="4365625"/>
          <p14:tracePt t="37325" x="3057525" y="4365625"/>
          <p14:tracePt t="37342" x="3095625" y="4378325"/>
          <p14:tracePt t="37359" x="3140075" y="4378325"/>
          <p14:tracePt t="37376" x="3175000" y="4384675"/>
          <p14:tracePt t="37392" x="3194050" y="4384675"/>
          <p14:tracePt t="37410" x="3225800" y="4384675"/>
          <p14:tracePt t="37426" x="3279775" y="4391025"/>
          <p14:tracePt t="37443" x="3330575" y="4391025"/>
          <p14:tracePt t="37459" x="3422650" y="4391025"/>
          <p14:tracePt t="37475" x="3527425" y="4391025"/>
          <p14:tracePt t="37492" x="3629025" y="4391025"/>
          <p14:tracePt t="37509" x="3724275" y="4391025"/>
          <p14:tracePt t="37526" x="3819525" y="4391025"/>
          <p14:tracePt t="37543" x="3879850" y="4391025"/>
          <p14:tracePt t="37560" x="4010025" y="4378325"/>
          <p14:tracePt t="37576" x="4140200" y="4362450"/>
          <p14:tracePt t="37593" x="4244975" y="4362450"/>
          <p14:tracePt t="37609" x="4349750" y="4352925"/>
          <p14:tracePt t="37625" x="4467225" y="4352925"/>
          <p14:tracePt t="37642" x="4530725" y="4346575"/>
          <p14:tracePt t="37660" x="4610100" y="4346575"/>
          <p14:tracePt t="37676" x="4654550" y="4340225"/>
          <p14:tracePt t="37693" x="4695825" y="4340225"/>
          <p14:tracePt t="37710" x="4737100" y="4327525"/>
          <p14:tracePt t="37726" x="4768850" y="4324350"/>
          <p14:tracePt t="37742" x="4791075" y="4318000"/>
          <p14:tracePt t="37759" x="4832350" y="4318000"/>
          <p14:tracePt t="37776" x="4841875" y="4318000"/>
          <p14:tracePt t="37793" x="4851400" y="4318000"/>
          <p14:tracePt t="37810" x="4867275" y="4318000"/>
          <p14:tracePt t="37827" x="4870450" y="4318000"/>
          <p14:tracePt t="38368" x="4870450" y="4311650"/>
          <p14:tracePt t="38375" x="4870450" y="4308475"/>
          <p14:tracePt t="38382" x="4876800" y="4308475"/>
          <p14:tracePt t="38393" x="4876800" y="4302125"/>
          <p14:tracePt t="38409" x="4879975" y="4298950"/>
          <p14:tracePt t="38425" x="4879975" y="42926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La sav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0"/>
            <a:ext cx="81915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4000500" y="6338888"/>
            <a:ext cx="1360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a:t>Savane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864"/>
    </mc:Choice>
    <mc:Fallback>
      <p:transition spd="slow" advTm="2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24" x="4905375" y="4267200"/>
          <p14:tracePt t="2931" x="4959350" y="4213225"/>
          <p14:tracePt t="2944" x="5086350" y="4105275"/>
          <p14:tracePt t="2961" x="5267325" y="3990975"/>
          <p14:tracePt t="2977" x="5435600" y="3905250"/>
          <p14:tracePt t="2995" x="5695950" y="3803650"/>
          <p14:tracePt t="3028" x="6003925" y="3724275"/>
          <p14:tracePt t="3061" x="6423025" y="3651250"/>
          <p14:tracePt t="3078" x="6648450" y="3651250"/>
          <p14:tracePt t="3095" x="6959600" y="3676650"/>
          <p14:tracePt t="3110" x="7134225" y="3711575"/>
          <p14:tracePt t="3127" x="7251700" y="3727450"/>
          <p14:tracePt t="3144" x="7366000" y="3765550"/>
          <p14:tracePt t="3160" x="7404100" y="3784600"/>
          <p14:tracePt t="3177" x="7467600" y="3800475"/>
          <p14:tracePt t="3194" x="7585075" y="3854450"/>
          <p14:tracePt t="3210" x="7673975" y="3886200"/>
          <p14:tracePt t="3227" x="7753350" y="3933825"/>
          <p14:tracePt t="3244" x="7851775" y="4003675"/>
          <p14:tracePt t="3260" x="7899400" y="4029075"/>
          <p14:tracePt t="3277" x="7947025" y="4064000"/>
          <p14:tracePt t="3294" x="7985125" y="4098925"/>
          <p14:tracePt t="3310" x="8016875" y="4130675"/>
          <p14:tracePt t="3327" x="8039100" y="4156075"/>
          <p14:tracePt t="3344" x="8083550" y="4194175"/>
          <p14:tracePt t="3360" x="8108950" y="4219575"/>
          <p14:tracePt t="3378" x="8121650" y="4248150"/>
          <p14:tracePt t="3394" x="8134350" y="4276725"/>
          <p14:tracePt t="3411" x="8134350" y="4292600"/>
          <p14:tracePt t="3427" x="8134350" y="4302125"/>
          <p14:tracePt t="3444" x="8124825" y="4318000"/>
          <p14:tracePt t="3460" x="8118475" y="4333875"/>
          <p14:tracePt t="3477" x="8115300" y="4356100"/>
          <p14:tracePt t="3494" x="8102600" y="4381500"/>
          <p14:tracePt t="3510" x="8093075" y="4403725"/>
          <p14:tracePt t="3527" x="8086725" y="4425950"/>
          <p14:tracePt t="3544" x="8083550" y="4460875"/>
          <p14:tracePt t="3560" x="8083550" y="4483100"/>
          <p14:tracePt t="3577" x="8083550" y="4518025"/>
          <p14:tracePt t="3593" x="8083550" y="4581525"/>
          <p14:tracePt t="3610" x="8083550" y="4616450"/>
          <p14:tracePt t="3627" x="8083550" y="4660900"/>
          <p14:tracePt t="3644" x="8083550" y="4708525"/>
          <p14:tracePt t="3661" x="8083550" y="4730750"/>
          <p14:tracePt t="3678" x="8083550" y="4746625"/>
          <p14:tracePt t="3694" x="8083550" y="4765675"/>
          <p14:tracePt t="3710" x="8083550" y="4775200"/>
          <p14:tracePt t="3727" x="8083550" y="4784725"/>
          <p14:tracePt t="4080" x="8112125" y="4778375"/>
          <p14:tracePt t="4087" x="8169275" y="4759325"/>
          <p14:tracePt t="4095" x="8242300" y="4733925"/>
          <p14:tracePt t="4111" x="8366125" y="4679950"/>
          <p14:tracePt t="4127" x="8467725" y="4619625"/>
          <p14:tracePt t="4143" x="8578850" y="4533900"/>
          <p14:tracePt t="4160" x="8661400" y="4483100"/>
          <p14:tracePt t="4193" x="8839200" y="4359275"/>
          <p14:tracePt t="4227" x="8918575" y="4298950"/>
          <p14:tracePt t="4244" x="8963025" y="4264025"/>
          <p14:tracePt t="4260" x="8975725" y="4232275"/>
          <p14:tracePt t="4277" x="8985250" y="4210050"/>
          <p14:tracePt t="4293" x="9010650" y="4159250"/>
          <p14:tracePt t="4310" x="9023350" y="4137025"/>
          <p14:tracePt t="4327" x="9036050" y="4105275"/>
          <p14:tracePt t="4344" x="9042400" y="4076700"/>
          <p14:tracePt t="4361" x="9042400" y="4057650"/>
          <p14:tracePt t="4378" x="9042400" y="4029075"/>
          <p14:tracePt t="4393" x="9042400" y="3994150"/>
          <p14:tracePt t="4410" x="9032875" y="3956050"/>
          <p14:tracePt t="4426" x="8994775" y="3898900"/>
          <p14:tracePt t="4444" x="8947150" y="3813175"/>
          <p14:tracePt t="4460" x="8915400" y="3781425"/>
          <p14:tracePt t="4477" x="8883650" y="3756025"/>
          <p14:tracePt t="4493" x="8807450" y="3708400"/>
          <p14:tracePt t="4510" x="8743950" y="3686175"/>
          <p14:tracePt t="4527" x="8604250" y="3629025"/>
          <p14:tracePt t="4543" x="8493125" y="3594100"/>
          <p14:tracePt t="4560" x="8372475" y="3543300"/>
          <p14:tracePt t="4578" x="8239125" y="3460750"/>
          <p14:tracePt t="4594" x="8150225" y="3400425"/>
          <p14:tracePt t="4611" x="8070850" y="3362325"/>
          <p14:tracePt t="4628" x="7937500" y="3279775"/>
          <p14:tracePt t="4644" x="7835900" y="3209925"/>
          <p14:tracePt t="4661" x="7677150" y="3117850"/>
          <p14:tracePt t="4677" x="7423150" y="2959100"/>
          <p14:tracePt t="4694" x="7210425" y="2870200"/>
          <p14:tracePt t="4711" x="6988175" y="2803525"/>
          <p14:tracePt t="4727" x="6673850" y="2736850"/>
          <p14:tracePt t="4744" x="6489700" y="2717800"/>
          <p14:tracePt t="4760" x="6261100" y="2698750"/>
          <p14:tracePt t="4777" x="5940425" y="2660650"/>
          <p14:tracePt t="4794" x="5673725" y="2641600"/>
          <p14:tracePt t="4810" x="5445125" y="2632075"/>
          <p14:tracePt t="4827" x="4997450" y="2600325"/>
          <p14:tracePt t="4845" x="4756150" y="2571750"/>
          <p14:tracePt t="4861" x="4549775" y="2552700"/>
          <p14:tracePt t="4877" x="4273550" y="2527300"/>
          <p14:tracePt t="4894" x="4102100" y="2527300"/>
          <p14:tracePt t="4911" x="3952875" y="2527300"/>
          <p14:tracePt t="4927" x="3778250" y="2527300"/>
          <p14:tracePt t="4943" x="3676650" y="2527300"/>
          <p14:tracePt t="4960" x="3590925" y="2530475"/>
          <p14:tracePt t="4962" x="3543300" y="2540000"/>
          <p14:tracePt t="4977" x="3482975" y="2540000"/>
          <p14:tracePt t="4994" x="3448050" y="2540000"/>
          <p14:tracePt t="5010" x="3409950" y="2543175"/>
          <p14:tracePt t="5321" x="3435350" y="2559050"/>
          <p14:tracePt t="5328" x="3463925" y="2571750"/>
          <p14:tracePt t="5344" x="3527425" y="2593975"/>
          <p14:tracePt t="5360" x="3635375" y="2619375"/>
          <p14:tracePt t="5377" x="3813175" y="2654300"/>
          <p14:tracePt t="5393" x="3990975" y="2711450"/>
          <p14:tracePt t="5410" x="4200525" y="2765425"/>
          <p14:tracePt t="5427" x="4483100" y="2879725"/>
          <p14:tracePt t="5444" x="4648200" y="2936875"/>
          <p14:tracePt t="5462" x="4797425" y="2994025"/>
          <p14:tracePt t="5477" x="4905375" y="3009900"/>
          <p14:tracePt t="5493" x="5022850" y="3025775"/>
          <p14:tracePt t="5510" x="5153025" y="3035300"/>
          <p14:tracePt t="5527" x="5340350" y="3070225"/>
          <p14:tracePt t="5544" x="5438775" y="3095625"/>
          <p14:tracePt t="5561" x="5502275" y="3108325"/>
          <p14:tracePt t="5577" x="5549900" y="3121025"/>
          <p14:tracePt t="5594" x="5559425" y="3121025"/>
          <p14:tracePt t="5611" x="5568950" y="3121025"/>
          <p14:tracePt t="5627" x="5584825" y="3121025"/>
          <p14:tracePt t="5643" x="5607050" y="3121025"/>
          <p14:tracePt t="5660" x="5616575" y="3121025"/>
          <p14:tracePt t="5677" x="5629275" y="3121025"/>
          <p14:tracePt t="5693" x="5638800" y="3121025"/>
          <p14:tracePt t="5777" x="5632450" y="3121025"/>
          <p14:tracePt t="5784" x="5622925" y="3121025"/>
          <p14:tracePt t="5794" x="5610225" y="3117850"/>
          <p14:tracePt t="5810" x="5549900" y="3105150"/>
          <p14:tracePt t="5827" x="5416550" y="3079750"/>
          <p14:tracePt t="5844" x="5286375" y="3054350"/>
          <p14:tracePt t="5861" x="5146675" y="3038475"/>
          <p14:tracePt t="5877" x="4968875" y="3013075"/>
          <p14:tracePt t="5893" x="4876800" y="3013075"/>
          <p14:tracePt t="5910" x="4784725" y="3013075"/>
          <p14:tracePt t="5927" x="4645025" y="3013075"/>
          <p14:tracePt t="5943" x="4562475" y="3013075"/>
          <p14:tracePt t="5961" x="4397375" y="2997200"/>
          <p14:tracePt t="5977" x="4254500" y="2968625"/>
          <p14:tracePt t="5993" x="4137025" y="2952750"/>
          <p14:tracePt t="6010" x="4019550" y="2936875"/>
          <p14:tracePt t="6026" x="3854450" y="2911475"/>
          <p14:tracePt t="6043" x="3756025" y="2886075"/>
          <p14:tracePt t="6060" x="3670300" y="2863850"/>
          <p14:tracePt t="6076" x="3492500" y="2828925"/>
          <p14:tracePt t="6093" x="3349625" y="2803525"/>
          <p14:tracePt t="6111" x="3152775" y="2784475"/>
          <p14:tracePt t="6127" x="2994025" y="2784475"/>
          <p14:tracePt t="6144" x="2832100" y="2790825"/>
          <p14:tracePt t="6160" x="2587625" y="2835275"/>
          <p14:tracePt t="6176" x="2400300" y="2873375"/>
          <p14:tracePt t="6193" x="2225675" y="2921000"/>
          <p14:tracePt t="6211" x="1943100" y="3003550"/>
          <p14:tracePt t="6227" x="1790700" y="3041650"/>
          <p14:tracePt t="6244" x="1670050" y="3073400"/>
          <p14:tracePt t="6261" x="1476375" y="3162300"/>
          <p14:tracePt t="6277" x="1339850" y="3225800"/>
          <p14:tracePt t="6293" x="1250950" y="3282950"/>
          <p14:tracePt t="6310" x="1111250" y="3349625"/>
          <p14:tracePt t="6326" x="1022350" y="3381375"/>
          <p14:tracePt t="6343" x="946150" y="3406775"/>
          <p14:tracePt t="6361" x="873125" y="3432175"/>
          <p14:tracePt t="6377" x="828675" y="3444875"/>
          <p14:tracePt t="6393" x="796925" y="3457575"/>
          <p14:tracePt t="6411" x="739775" y="3476625"/>
          <p14:tracePt t="6427" x="695325" y="3495675"/>
          <p14:tracePt t="6443" x="669925" y="3505200"/>
          <p14:tracePt t="6460" x="615950" y="3524250"/>
          <p14:tracePt t="6477" x="590550" y="3536950"/>
          <p14:tracePt t="6493" x="558800" y="3556000"/>
          <p14:tracePt t="6510" x="546100" y="3568700"/>
          <p14:tracePt t="6526" x="536575" y="3581400"/>
          <p14:tracePt t="6543" x="523875" y="3597275"/>
          <p14:tracePt t="6560" x="523875" y="3635375"/>
          <p14:tracePt t="6576" x="523875" y="3673475"/>
          <p14:tracePt t="6593" x="523875" y="3708400"/>
          <p14:tracePt t="6611" x="523875" y="3787775"/>
          <p14:tracePt t="6627" x="523875" y="3857625"/>
          <p14:tracePt t="6644" x="523875" y="3949700"/>
          <p14:tracePt t="6661" x="523875" y="4054475"/>
          <p14:tracePt t="6677" x="523875" y="4114800"/>
          <p14:tracePt t="6693" x="523875" y="4184650"/>
          <p14:tracePt t="6710" x="523875" y="4270375"/>
          <p14:tracePt t="6726" x="523875" y="4314825"/>
          <p14:tracePt t="6743" x="523875" y="4359275"/>
          <p14:tracePt t="6760" x="523875" y="4400550"/>
          <p14:tracePt t="6776" x="533400" y="4435475"/>
          <p14:tracePt t="6793" x="546100" y="4460875"/>
          <p14:tracePt t="6810" x="558800" y="4502150"/>
          <p14:tracePt t="6827" x="565150" y="4540250"/>
          <p14:tracePt t="6843" x="571500" y="4562475"/>
          <p14:tracePt t="6860" x="584200" y="4610100"/>
          <p14:tracePt t="6877" x="603250" y="4654550"/>
          <p14:tracePt t="6893" x="612775" y="4686300"/>
          <p14:tracePt t="6910" x="631825" y="4737100"/>
          <p14:tracePt t="6927" x="657225" y="4765675"/>
          <p14:tracePt t="6943" x="676275" y="4806950"/>
          <p14:tracePt t="6960" x="695325" y="4854575"/>
          <p14:tracePt t="6976" x="708025" y="4886325"/>
          <p14:tracePt t="6993" x="733425" y="4927600"/>
          <p14:tracePt t="6995" x="746125" y="4946650"/>
          <p14:tracePt t="7010" x="768350" y="4984750"/>
          <p14:tracePt t="7026" x="793750" y="5016500"/>
          <p14:tracePt t="7043" x="812800" y="5060950"/>
          <p14:tracePt t="7060" x="850900" y="5111750"/>
          <p14:tracePt t="7076" x="876300" y="5137150"/>
          <p14:tracePt t="7094" x="895350" y="5175250"/>
          <p14:tracePt t="7110" x="911225" y="5191125"/>
          <p14:tracePt t="7482" x="917575" y="5210175"/>
          <p14:tracePt t="7490" x="923925" y="5229225"/>
          <p14:tracePt t="7496" x="930275" y="5264150"/>
          <p14:tracePt t="7510" x="942975" y="5327650"/>
          <p14:tracePt t="7527" x="955675" y="5381625"/>
          <p14:tracePt t="7543" x="977900" y="5435600"/>
          <p14:tracePt t="7559" x="977900" y="5489575"/>
          <p14:tracePt t="7593" x="977900" y="5543550"/>
          <p14:tracePt t="7627" x="977900" y="5597525"/>
          <p14:tracePt t="7645" x="977900" y="5638800"/>
          <p14:tracePt t="7660" x="977900" y="5661025"/>
          <p14:tracePt t="7677" x="977900" y="5689600"/>
          <p14:tracePt t="7693" x="977900" y="5711825"/>
          <p14:tracePt t="7709" x="977900" y="5749925"/>
          <p14:tracePt t="7726" x="977900" y="5772150"/>
          <p14:tracePt t="7744" x="977900" y="5803900"/>
          <p14:tracePt t="7760" x="977900" y="5822950"/>
          <p14:tracePt t="7776" x="990600" y="5845175"/>
          <p14:tracePt t="7794" x="1006475" y="5886450"/>
          <p14:tracePt t="7810" x="1038225" y="5918200"/>
          <p14:tracePt t="7826" x="1063625" y="5943600"/>
          <p14:tracePt t="7843" x="1104900" y="5969000"/>
          <p14:tracePt t="7860" x="1130300" y="5994400"/>
          <p14:tracePt t="7877" x="1168400" y="6013450"/>
          <p14:tracePt t="7894" x="1254125" y="6054725"/>
          <p14:tracePt t="7910" x="1374775" y="6073775"/>
          <p14:tracePt t="7927" x="1546225" y="6089650"/>
          <p14:tracePt t="7944" x="1797050" y="6099175"/>
          <p14:tracePt t="7960" x="1946275" y="6099175"/>
          <p14:tracePt t="7976" x="2063750" y="6096000"/>
          <p14:tracePt t="7994" x="2184400" y="6080125"/>
          <p14:tracePt t="8010" x="2279650" y="6064250"/>
          <p14:tracePt t="8027" x="2422525" y="6038850"/>
          <p14:tracePt t="8044" x="2663825" y="6010275"/>
          <p14:tracePt t="8060" x="2847975" y="6000750"/>
          <p14:tracePt t="8077" x="3009900" y="5984875"/>
          <p14:tracePt t="8094" x="3152775" y="5969000"/>
          <p14:tracePt t="8110" x="3222625" y="5969000"/>
          <p14:tracePt t="8126" x="3279775" y="5946775"/>
          <p14:tracePt t="8144" x="3397250" y="5930900"/>
          <p14:tracePt t="8160" x="3479800" y="5924550"/>
          <p14:tracePt t="8177" x="3584575" y="5915025"/>
          <p14:tracePt t="8194" x="3781425" y="5905500"/>
          <p14:tracePt t="8210" x="3841750" y="5905500"/>
          <p14:tracePt t="8227" x="3879850" y="5899150"/>
          <p14:tracePt t="8243" x="3917950" y="5899150"/>
          <p14:tracePt t="8259" x="3933825" y="5899150"/>
          <p14:tracePt t="8276" x="3965575" y="5883275"/>
          <p14:tracePt t="8293" x="4022725" y="5864225"/>
          <p14:tracePt t="8309" x="4073525" y="5851525"/>
          <p14:tracePt t="8326" x="4143375" y="5813425"/>
          <p14:tracePt t="8344" x="4210050" y="5772150"/>
          <p14:tracePt t="8360" x="4251325" y="5740400"/>
          <p14:tracePt t="8376" x="4283075" y="5702300"/>
          <p14:tracePt t="8394" x="4337050" y="5641975"/>
          <p14:tracePt t="8409" x="4397375" y="5588000"/>
          <p14:tracePt t="8426" x="4464050" y="5549900"/>
          <p14:tracePt t="8444" x="4552950" y="5489575"/>
          <p14:tracePt t="8460" x="4584700" y="5457825"/>
          <p14:tracePt t="8477" x="4603750" y="5448300"/>
          <p14:tracePt t="8494" x="4603750" y="5441950"/>
          <p14:tracePt t="8887" x="4568825" y="5372100"/>
          <p14:tracePt t="8894" x="4502150" y="5286375"/>
          <p14:tracePt t="8910" x="4394200" y="5064125"/>
          <p14:tracePt t="8927" x="4289425" y="4813300"/>
          <p14:tracePt t="8943" x="4203700" y="4508500"/>
          <p14:tracePt t="8967" x="4156075" y="4276725"/>
          <p14:tracePt t="8994" x="4086225" y="4108450"/>
          <p14:tracePt t="9026" x="4035425" y="4003675"/>
          <p14:tracePt t="9044" x="4016375" y="3914775"/>
          <p14:tracePt t="9060" x="4010025" y="3863975"/>
          <p14:tracePt t="9077" x="4003675" y="3819525"/>
          <p14:tracePt t="9093" x="3990975" y="3756025"/>
          <p14:tracePt t="9109" x="3978275" y="3702050"/>
          <p14:tracePt t="9126" x="3962400" y="3648075"/>
          <p14:tracePt t="9144" x="3949700" y="3578225"/>
          <p14:tracePt t="9160" x="3949700" y="3540125"/>
          <p14:tracePt t="9178" x="3959225" y="3486150"/>
          <p14:tracePt t="9194" x="3971925" y="3454400"/>
          <p14:tracePt t="9210" x="3984625" y="3432175"/>
          <p14:tracePt t="9226" x="4003675" y="3394075"/>
          <p14:tracePt t="9243" x="4010025" y="3330575"/>
          <p14:tracePt t="9259" x="4010025" y="3292475"/>
          <p14:tracePt t="9276" x="4000500" y="3248025"/>
          <p14:tracePt t="9293" x="4000500" y="3184525"/>
          <p14:tracePt t="9309" x="4000500" y="3149600"/>
          <p14:tracePt t="9328" x="4013200" y="3098800"/>
          <p14:tracePt t="9343" x="4025900" y="3054350"/>
          <p14:tracePt t="9360" x="4025900" y="2994025"/>
          <p14:tracePt t="9376" x="4016375" y="2914650"/>
          <p14:tracePt t="9393" x="3968750" y="2806700"/>
          <p14:tracePt t="9409" x="3956050" y="2762250"/>
          <p14:tracePt t="9428" x="3937000" y="2689225"/>
          <p14:tracePt t="9443" x="3937000" y="2644775"/>
          <p14:tracePt t="9460" x="3937000" y="2603500"/>
          <p14:tracePt t="9477" x="3924300" y="2568575"/>
          <p14:tracePt t="9493" x="3908425" y="2536825"/>
          <p14:tracePt t="9509" x="3895725" y="2514600"/>
          <p14:tracePt t="9527" x="3879850" y="2498725"/>
          <p14:tracePt t="9543" x="3879850" y="2482850"/>
          <p14:tracePt t="9560" x="3879850" y="2473325"/>
          <p14:tracePt t="9600" x="3876675" y="2473325"/>
          <p14:tracePt t="9614" x="3870325" y="2473325"/>
          <p14:tracePt t="9627" x="3854450" y="2476500"/>
          <p14:tracePt t="9643" x="3844925" y="2486025"/>
          <p14:tracePt t="9659" x="3841750" y="2501900"/>
          <p14:tracePt t="9677" x="3835400" y="2514600"/>
          <p14:tracePt t="9693" x="3835400" y="2524125"/>
          <p14:tracePt t="9710" x="3829050" y="2552700"/>
          <p14:tracePt t="9727" x="3829050" y="2587625"/>
          <p14:tracePt t="9743" x="3816350" y="2632075"/>
          <p14:tracePt t="9760" x="3797300" y="2686050"/>
          <p14:tracePt t="9776" x="3775075" y="2787650"/>
          <p14:tracePt t="9793" x="3762375" y="2832100"/>
          <p14:tracePt t="9810" x="3762375" y="2854325"/>
          <p14:tracePt t="9826" x="3768725" y="2882900"/>
          <p14:tracePt t="9842" x="3822700" y="2895600"/>
          <p14:tracePt t="9859" x="3902075" y="2895600"/>
          <p14:tracePt t="9877" x="4003675" y="2876550"/>
          <p14:tracePt t="9893" x="4041775" y="2857500"/>
          <p14:tracePt t="9910" x="4067175" y="2847975"/>
          <p14:tracePt t="9927" x="4102100" y="2828925"/>
          <p14:tracePt t="9943" x="4124325" y="2819400"/>
          <p14:tracePt t="9960" x="4171950" y="2784475"/>
          <p14:tracePt t="9977" x="4267200" y="2740025"/>
          <p14:tracePt t="9992" x="4343400" y="2717800"/>
          <p14:tracePt t="10010" x="4387850" y="2705100"/>
          <p14:tracePt t="10012" x="4397375" y="2705100"/>
          <p14:tracePt t="10026" x="4406900" y="2705100"/>
          <p14:tracePt t="10042" x="4422775" y="2705100"/>
          <p14:tracePt t="10060" x="4432300" y="2705100"/>
          <p14:tracePt t="10077" x="4438650" y="2705100"/>
          <p14:tracePt t="10092" x="4448175" y="2705100"/>
          <p14:tracePt t="10110" x="4457700" y="2705100"/>
          <p14:tracePt t="10355" x="4454525" y="2705100"/>
          <p14:tracePt t="10362" x="4451350" y="2711450"/>
          <p14:tracePt t="10376" x="4441825" y="2720975"/>
          <p14:tracePt t="10393" x="4425950" y="2730500"/>
          <p14:tracePt t="10410" x="4397375" y="2743200"/>
          <p14:tracePt t="10427" x="4365625" y="2787650"/>
          <p14:tracePt t="10443" x="4340225" y="2816225"/>
          <p14:tracePt t="10460" x="4330700" y="2825750"/>
          <p14:tracePt t="10477" x="4318000" y="2841625"/>
          <p14:tracePt t="10493" x="4302125" y="2851150"/>
          <p14:tracePt t="10509" x="4292600" y="2860675"/>
          <p14:tracePt t="10511" x="4286250" y="2873375"/>
          <p14:tracePt t="10526" x="4279900" y="2882900"/>
          <p14:tracePt t="10543" x="4279900" y="2886075"/>
          <p14:tracePt t="10560" x="4279900" y="2892425"/>
          <p14:tracePt t="10593" x="4283075" y="2892425"/>
          <p14:tracePt t="10611" x="4292600" y="2886075"/>
          <p14:tracePt t="10627" x="4333875" y="2860675"/>
          <p14:tracePt t="10643" x="4343400" y="2851150"/>
          <p14:tracePt t="10660" x="4352925" y="2841625"/>
          <p14:tracePt t="10676" x="4371975" y="2825750"/>
          <p14:tracePt t="10693" x="4384675" y="2816225"/>
          <p14:tracePt t="10711" x="4394200" y="2803525"/>
          <p14:tracePt t="10727" x="4454525" y="2765425"/>
          <p14:tracePt t="10743" x="4511675" y="2730500"/>
          <p14:tracePt t="10761" x="4597400" y="2686050"/>
          <p14:tracePt t="10776" x="4705350" y="2644775"/>
          <p14:tracePt t="10793" x="4813300" y="2628900"/>
          <p14:tracePt t="10809" x="4921250" y="2613025"/>
          <p14:tracePt t="10826" x="5118100" y="2603500"/>
          <p14:tracePt t="10842" x="5254625" y="2603500"/>
          <p14:tracePt t="10861" x="5483225" y="2603500"/>
          <p14:tracePt t="10876" x="5667375" y="2619375"/>
          <p14:tracePt t="10892" x="5819775" y="2635250"/>
          <p14:tracePt t="10910" x="5981700" y="2654300"/>
          <p14:tracePt t="10926" x="6203950" y="2698750"/>
          <p14:tracePt t="10942" x="6289675" y="2714625"/>
          <p14:tracePt t="10960" x="6375400" y="2730500"/>
          <p14:tracePt t="10976" x="6543675" y="2790825"/>
          <p14:tracePt t="10993" x="6632575" y="2813050"/>
          <p14:tracePt t="11011" x="6715125" y="2835275"/>
          <p14:tracePt t="11026" x="6753225" y="2854325"/>
          <p14:tracePt t="11043" x="6762750" y="2854325"/>
          <p14:tracePt t="11060" x="6775450" y="2854325"/>
          <p14:tracePt t="11076" x="6788150" y="2854325"/>
          <p14:tracePt t="11093" x="6797675" y="2854325"/>
          <p14:tracePt t="11110" x="6807200" y="2854325"/>
          <p14:tracePt t="11126" x="6810375" y="2854325"/>
          <p14:tracePt t="11339" x="6759575" y="2860675"/>
          <p14:tracePt t="11346" x="6680200" y="2870200"/>
          <p14:tracePt t="11360" x="6505575" y="2886075"/>
          <p14:tracePt t="11376" x="6321425" y="2914650"/>
          <p14:tracePt t="11393" x="6064250" y="2933700"/>
          <p14:tracePt t="11410" x="5486400" y="2971800"/>
          <p14:tracePt t="11428" x="5010150" y="2997200"/>
          <p14:tracePt t="11446" x="4425950" y="3044825"/>
          <p14:tracePt t="11462" x="4057650" y="3082925"/>
          <p14:tracePt t="11477" x="3733800" y="3114675"/>
          <p14:tracePt t="11492" x="3479800" y="3168650"/>
          <p14:tracePt t="11510" x="3133725" y="3225800"/>
          <p14:tracePt t="11527" x="2924175" y="3263900"/>
          <p14:tracePt t="11543" x="2743200" y="3273425"/>
          <p14:tracePt t="11560" x="2524125" y="3273425"/>
          <p14:tracePt t="11577" x="2409825" y="3267075"/>
          <p14:tracePt t="11593" x="2324100" y="3251200"/>
          <p14:tracePt t="11609" x="2219325" y="3222625"/>
          <p14:tracePt t="11626" x="2165350" y="3206750"/>
          <p14:tracePt t="11642" x="2133600" y="3197225"/>
          <p14:tracePt t="11660" x="2092325" y="3171825"/>
          <p14:tracePt t="11677" x="2060575" y="3159125"/>
          <p14:tracePt t="11693" x="2035175" y="3133725"/>
          <p14:tracePt t="11710" x="2022475" y="3063875"/>
          <p14:tracePt t="11727" x="2022475" y="3013075"/>
          <p14:tracePt t="11743" x="2032000" y="2959100"/>
          <p14:tracePt t="11759" x="2032000" y="2905125"/>
          <p14:tracePt t="11776" x="2032000" y="2882900"/>
          <p14:tracePt t="11792" x="2028825" y="2851150"/>
          <p14:tracePt t="11809" x="2019300" y="2790825"/>
          <p14:tracePt t="11826" x="2019300" y="2746375"/>
          <p14:tracePt t="11843" x="2019300" y="2686050"/>
          <p14:tracePt t="11860" x="2019300" y="2590800"/>
          <p14:tracePt t="11877" x="2019300" y="2555875"/>
          <p14:tracePt t="11893" x="2019300" y="2511425"/>
          <p14:tracePt t="11909" x="2019300" y="2447925"/>
          <p14:tracePt t="11926" x="2019300" y="2403475"/>
          <p14:tracePt t="11942" x="2019300" y="2381250"/>
          <p14:tracePt t="11959" x="2012950" y="2339975"/>
          <p14:tracePt t="11977" x="2000250" y="2317750"/>
          <p14:tracePt t="11993" x="1993900" y="2308225"/>
          <p14:tracePt t="12010" x="1990725" y="2286000"/>
          <p14:tracePt t="12026" x="1984375" y="2276475"/>
          <p14:tracePt t="12043" x="1984375" y="2266950"/>
          <p14:tracePt t="12059" x="1974850" y="2263775"/>
          <p14:tracePt t="12077" x="1971675" y="2263775"/>
          <p14:tracePt t="12093" x="1965325" y="2263775"/>
          <p14:tracePt t="12110" x="1949450" y="2263775"/>
          <p14:tracePt t="12143" x="1939925" y="2270125"/>
          <p14:tracePt t="12160" x="1930400" y="2282825"/>
          <p14:tracePt t="12176" x="1924050" y="2311400"/>
          <p14:tracePt t="12193" x="1917700" y="2349500"/>
          <p14:tracePt t="12209" x="1917700" y="2403475"/>
          <p14:tracePt t="12226" x="1917700" y="2447925"/>
          <p14:tracePt t="12243" x="1917700" y="2508250"/>
          <p14:tracePt t="12259" x="1936750" y="2619375"/>
          <p14:tracePt t="12276" x="1946275" y="2682875"/>
          <p14:tracePt t="12294" x="1946275" y="2743200"/>
          <p14:tracePt t="12309" x="1946275" y="2803525"/>
          <p14:tracePt t="12326" x="1946275" y="2847975"/>
          <p14:tracePt t="12343" x="1946275" y="2892425"/>
          <p14:tracePt t="12359" x="1946275" y="2940050"/>
          <p14:tracePt t="12376" x="1946275" y="2968625"/>
          <p14:tracePt t="12393" x="1946275" y="2990850"/>
          <p14:tracePt t="12410" x="1946275" y="3009900"/>
          <p14:tracePt t="12426" x="1946275" y="3019425"/>
          <p14:tracePt t="12443" x="1946275" y="3028950"/>
          <p14:tracePt t="12459" x="1946275" y="3041650"/>
          <p14:tracePt t="12524" x="1949450" y="3038475"/>
          <p14:tracePt t="12531" x="1955800" y="3032125"/>
          <p14:tracePt t="12544" x="1990725" y="3009900"/>
          <p14:tracePt t="12560" x="2057400" y="2971800"/>
          <p14:tracePt t="12576" x="2136775" y="2943225"/>
          <p14:tracePt t="12594" x="2254250" y="2886075"/>
          <p14:tracePt t="12609" x="2330450" y="2854325"/>
          <p14:tracePt t="12626" x="2441575" y="2813050"/>
          <p14:tracePt t="12643" x="2628900" y="2787650"/>
          <p14:tracePt t="12659" x="2724150" y="2787650"/>
          <p14:tracePt t="12676" x="2803525" y="2787650"/>
          <p14:tracePt t="12693" x="2905125" y="2797175"/>
          <p14:tracePt t="12709" x="2965450" y="2803525"/>
          <p14:tracePt t="12726" x="3028950" y="2809875"/>
          <p14:tracePt t="12743" x="3181350" y="2819400"/>
          <p14:tracePt t="12759" x="3365500" y="2838450"/>
          <p14:tracePt t="12776" x="3514725" y="2854325"/>
          <p14:tracePt t="12793" x="3667125" y="2870200"/>
          <p14:tracePt t="12809" x="3727450" y="2870200"/>
          <p14:tracePt t="12825" x="3765550" y="2870200"/>
          <p14:tracePt t="12843" x="3825875" y="2870200"/>
          <p14:tracePt t="12859" x="3879850" y="2867025"/>
          <p14:tracePt t="12876" x="3924300" y="2867025"/>
          <p14:tracePt t="12893" x="4035425" y="2844800"/>
          <p14:tracePt t="12910" x="4095750" y="2844800"/>
          <p14:tracePt t="12926" x="4130675" y="2844800"/>
          <p14:tracePt t="12944" x="4152900" y="2844800"/>
          <p14:tracePt t="12960" x="4159250" y="2844800"/>
          <p14:tracePt t="13151" x="4156075" y="2844800"/>
          <p14:tracePt t="13158" x="4149725" y="2844800"/>
          <p14:tracePt t="13164" x="4146550" y="2844800"/>
          <p14:tracePt t="13175" x="4140200" y="2844800"/>
          <p14:tracePt t="13193" x="4127500" y="2835275"/>
          <p14:tracePt t="13209" x="4111625" y="2825750"/>
          <p14:tracePt t="13225" x="4102100" y="2816225"/>
          <p14:tracePt t="13243" x="4086225" y="2813050"/>
          <p14:tracePt t="13259" x="4076700" y="2813050"/>
          <p14:tracePt t="13275" x="4060825" y="2813050"/>
          <p14:tracePt t="13293" x="4048125" y="2806700"/>
          <p14:tracePt t="13309" x="4038600" y="2797175"/>
          <p14:tracePt t="13326" x="4025900" y="2787650"/>
          <p14:tracePt t="13343" x="4013200" y="2781300"/>
          <p14:tracePt t="13359" x="4003675" y="2778125"/>
          <p14:tracePt t="13376" x="3994150" y="2778125"/>
          <p14:tracePt t="13394" x="3971925" y="2778125"/>
          <p14:tracePt t="13410" x="3962400" y="2778125"/>
          <p14:tracePt t="13426" x="3959225" y="2778125"/>
          <p14:tracePt t="13629" x="3959225" y="2784475"/>
          <p14:tracePt t="13636" x="3959225" y="2787650"/>
          <p14:tracePt t="13643" x="3959225" y="2797175"/>
          <p14:tracePt t="13660" x="3959225" y="2806700"/>
          <p14:tracePt t="13676" x="3952875" y="2819400"/>
          <p14:tracePt t="13693" x="3940175" y="2832100"/>
          <p14:tracePt t="13709" x="3927475" y="2847975"/>
          <p14:tracePt t="13726" x="3911600" y="2857500"/>
          <p14:tracePt t="13742" x="3892550" y="2873375"/>
          <p14:tracePt t="13759" x="3883025" y="2882900"/>
          <p14:tracePt t="13776" x="3857625" y="2901950"/>
          <p14:tracePt t="13793" x="3810000" y="2921000"/>
          <p14:tracePt t="13810" x="3689350" y="2952750"/>
          <p14:tracePt t="13828" x="3384550" y="3038475"/>
          <p14:tracePt t="13843" x="3060700" y="3117850"/>
          <p14:tracePt t="13860" x="2832100" y="3165475"/>
          <p14:tracePt t="13876" x="2600325" y="3213100"/>
          <p14:tracePt t="13893" x="2400300" y="3238500"/>
          <p14:tracePt t="13909" x="2308225" y="3238500"/>
          <p14:tracePt t="13926" x="2203450" y="3238500"/>
          <p14:tracePt t="13943" x="2076450" y="3238500"/>
          <p14:tracePt t="13959" x="2016125" y="3238500"/>
          <p14:tracePt t="13978" x="1927225" y="3228975"/>
          <p14:tracePt t="13993" x="1873250" y="3228975"/>
          <p14:tracePt t="14009" x="1828800" y="3228975"/>
          <p14:tracePt t="14025" x="1800225" y="3228975"/>
          <p14:tracePt t="14042" x="1762125" y="3228975"/>
          <p14:tracePt t="14059" x="1736725" y="3222625"/>
          <p14:tracePt t="14077" x="1695450" y="3209925"/>
          <p14:tracePt t="14093" x="1685925" y="3200400"/>
          <p14:tracePt t="14110" x="1676400" y="3194050"/>
          <p14:tracePt t="14127" x="1657350" y="3194050"/>
          <p14:tracePt t="14142" x="1647825" y="3190875"/>
          <p14:tracePt t="14159" x="1641475" y="3190875"/>
          <p14:tracePt t="14193" x="1638300" y="3190875"/>
          <p14:tracePt t="14305" x="1631950" y="3190875"/>
          <p14:tracePt t="14312" x="1625600" y="3190875"/>
          <p14:tracePt t="14326" x="1616075" y="3190875"/>
          <p14:tracePt t="14342" x="1612900" y="3190875"/>
          <p14:tracePt t="14359" x="1606550" y="3190875"/>
          <p14:tracePt t="14378" x="1606550" y="3197225"/>
          <p14:tracePt t="14393" x="1606550" y="3213100"/>
          <p14:tracePt t="14409" x="1606550" y="3232150"/>
          <p14:tracePt t="14426" x="1606550" y="3311525"/>
          <p14:tracePt t="14442" x="1606550" y="3365500"/>
          <p14:tracePt t="14459" x="1606550" y="3406775"/>
          <p14:tracePt t="14477" x="1600200" y="3441700"/>
          <p14:tracePt t="14493" x="1593850" y="3470275"/>
          <p14:tracePt t="14509" x="1593850" y="3482975"/>
          <p14:tracePt t="14527" x="1593850" y="3495675"/>
          <p14:tracePt t="14543" x="1593850" y="3511550"/>
          <p14:tracePt t="14559" x="1593850" y="3521075"/>
          <p14:tracePt t="14576" x="1593850" y="3536950"/>
          <p14:tracePt t="14592" x="1597025" y="3536950"/>
          <p14:tracePt t="14610" x="1612900" y="3533775"/>
          <p14:tracePt t="14626" x="1666875" y="3479800"/>
          <p14:tracePt t="14643" x="1720850" y="3397250"/>
          <p14:tracePt t="14660" x="1778000" y="3317875"/>
          <p14:tracePt t="14676" x="1835150" y="3238500"/>
          <p14:tracePt t="14693" x="1898650" y="3168650"/>
          <p14:tracePt t="14709" x="1984375" y="3082925"/>
          <p14:tracePt t="14726" x="2209800" y="2895600"/>
          <p14:tracePt t="14742" x="2333625" y="2806700"/>
          <p14:tracePt t="14762" x="2479675" y="2686050"/>
          <p14:tracePt t="14776" x="2578100" y="2587625"/>
          <p14:tracePt t="14793" x="2679700" y="2511425"/>
          <p14:tracePt t="14810" x="2794000" y="2432050"/>
          <p14:tracePt t="14826" x="3044825" y="2339975"/>
          <p14:tracePt t="14843" x="3263900" y="2320925"/>
          <p14:tracePt t="14859" x="3543300" y="2320925"/>
          <p14:tracePt t="14876" x="3863975" y="2346325"/>
          <p14:tracePt t="14892" x="4035425" y="2362200"/>
          <p14:tracePt t="14910" x="4187825" y="2381250"/>
          <p14:tracePt t="14927" x="4384675" y="2406650"/>
          <p14:tracePt t="14943" x="4613275" y="2425700"/>
          <p14:tracePt t="14960" x="4854575" y="2486025"/>
          <p14:tracePt t="14976" x="5299075" y="2593975"/>
          <p14:tracePt t="14993" x="5508625" y="2651125"/>
          <p14:tracePt t="15010" x="5683250" y="2698750"/>
          <p14:tracePt t="15026" x="5864225" y="2749550"/>
          <p14:tracePt t="15042" x="6007100" y="2794000"/>
          <p14:tracePt t="15059" x="6137275" y="2813050"/>
          <p14:tracePt t="15075" x="6337300" y="2863850"/>
          <p14:tracePt t="15092" x="6492875" y="2917825"/>
          <p14:tracePt t="15109" x="6638925" y="2971800"/>
          <p14:tracePt t="15126" x="6800850" y="3051175"/>
          <p14:tracePt t="15142" x="6886575" y="3082925"/>
          <p14:tracePt t="15160" x="6965950" y="3121025"/>
          <p14:tracePt t="15176" x="7073900" y="3168650"/>
          <p14:tracePt t="15193" x="7140575" y="3203575"/>
          <p14:tracePt t="15209" x="7210425" y="3251200"/>
          <p14:tracePt t="15225" x="7356475" y="3371850"/>
          <p14:tracePt t="15242" x="7439025" y="3438525"/>
          <p14:tracePt t="15259" x="7502525" y="3502025"/>
          <p14:tracePt t="15276" x="7556500" y="3568700"/>
          <p14:tracePt t="15292" x="7581900" y="3609975"/>
          <p14:tracePt t="15308" x="7594600" y="3648075"/>
          <p14:tracePt t="15325" x="7623175" y="3740150"/>
          <p14:tracePt t="15342" x="7651750" y="3787775"/>
          <p14:tracePt t="15358" x="7664450" y="3832225"/>
          <p14:tracePt t="15375" x="7689850" y="3898900"/>
          <p14:tracePt t="15392" x="7718425" y="3952875"/>
          <p14:tracePt t="15409" x="7731125" y="3997325"/>
          <p14:tracePt t="15425" x="7731125" y="4060825"/>
          <p14:tracePt t="15442" x="7731125" y="4098925"/>
          <p14:tracePt t="15460" x="7731125" y="4140200"/>
          <p14:tracePt t="15476" x="7731125" y="4181475"/>
          <p14:tracePt t="15493" x="7731125" y="4203700"/>
          <p14:tracePt t="15509" x="7718425" y="4229100"/>
          <p14:tracePt t="15526" x="7673975" y="4273550"/>
          <p14:tracePt t="15542" x="7575550" y="4321175"/>
          <p14:tracePt t="15559" x="7458075" y="4356100"/>
          <p14:tracePt t="15576" x="7312025" y="4378325"/>
          <p14:tracePt t="15592" x="7235825" y="4394200"/>
          <p14:tracePt t="15611" x="7153275" y="4394200"/>
          <p14:tracePt t="15626" x="7115175" y="4400550"/>
          <p14:tracePt t="15643" x="7070725" y="4406900"/>
          <p14:tracePt t="15659" x="7026275" y="4413250"/>
          <p14:tracePt t="15676" x="6969125" y="4419600"/>
          <p14:tracePt t="15692" x="6918325" y="4425950"/>
          <p14:tracePt t="15710" x="6838950" y="4425950"/>
          <p14:tracePt t="15726" x="6800850" y="4432300"/>
          <p14:tracePt t="15743" x="6772275" y="4438650"/>
          <p14:tracePt t="15761" x="6743700" y="4457700"/>
          <p14:tracePt t="15776" x="6721475" y="4467225"/>
          <p14:tracePt t="15793" x="6699250" y="4479925"/>
          <p14:tracePt t="15810" x="6626225" y="4498975"/>
          <p14:tracePt t="15825" x="6550025" y="4521200"/>
          <p14:tracePt t="15842" x="6464300" y="4537075"/>
          <p14:tracePt t="15860" x="6365875" y="4559300"/>
          <p14:tracePt t="15876" x="6327775" y="4565650"/>
          <p14:tracePt t="15892" x="6296025" y="4578350"/>
          <p14:tracePt t="15911" x="6232525" y="4597400"/>
          <p14:tracePt t="15926" x="6159500" y="4610100"/>
          <p14:tracePt t="15942" x="6064250" y="4619625"/>
          <p14:tracePt t="15959" x="5864225" y="4645025"/>
          <p14:tracePt t="15975" x="5689600" y="4670425"/>
          <p14:tracePt t="15993" x="5540375" y="4689475"/>
          <p14:tracePt t="16011" x="5337175" y="4733925"/>
          <p14:tracePt t="16026" x="5175250" y="4759325"/>
          <p14:tracePt t="16043" x="5026025" y="4778375"/>
          <p14:tracePt t="16060" x="4705350" y="4787900"/>
          <p14:tracePt t="16076" x="4502150" y="4787900"/>
          <p14:tracePt t="16092" x="4295775" y="4772025"/>
          <p14:tracePt t="16095" x="4203700" y="4762500"/>
          <p14:tracePt t="16109" x="4038600" y="4737100"/>
          <p14:tracePt t="16125" x="3854450" y="4718050"/>
          <p14:tracePt t="16142" x="3692525" y="4699000"/>
          <p14:tracePt t="16160" x="3495675" y="4673600"/>
          <p14:tracePt t="16176" x="3346450" y="4673600"/>
          <p14:tracePt t="16193" x="3228975" y="4657725"/>
          <p14:tracePt t="16210" x="3076575" y="4648200"/>
          <p14:tracePt t="16226" x="2990850" y="4641850"/>
          <p14:tracePt t="16242" x="2930525" y="4635500"/>
          <p14:tracePt t="16259" x="2867025" y="4635500"/>
          <p14:tracePt t="16275" x="2825750" y="4635500"/>
          <p14:tracePt t="16292" x="2803525" y="4635500"/>
          <p14:tracePt t="16309" x="2755900" y="4635500"/>
          <p14:tracePt t="16326" x="2733675" y="4635500"/>
          <p14:tracePt t="16343" x="2705100" y="4635500"/>
          <p14:tracePt t="16360" x="2663825" y="4635500"/>
          <p14:tracePt t="16375" x="2647950" y="4635500"/>
          <p14:tracePt t="16392" x="2638425" y="4635500"/>
          <p14:tracePt t="16409" x="2622550" y="4635500"/>
          <p14:tracePt t="16425" x="2597150" y="4635500"/>
          <p14:tracePt t="16442" x="2574925" y="4635500"/>
          <p14:tracePt t="16459" x="2546350" y="4635500"/>
          <p14:tracePt t="16476" x="2536825" y="4635500"/>
          <p14:tracePt t="16493" x="2527300" y="4635500"/>
          <p14:tracePt t="16509" x="2508250" y="4635500"/>
          <p14:tracePt t="16525" x="2498725" y="4635500"/>
          <p14:tracePt t="16542" x="2492375" y="4635500"/>
          <p14:tracePt t="16582" x="2492375" y="4641850"/>
          <p14:tracePt t="16593" x="2492375" y="4645025"/>
          <p14:tracePt t="16610" x="2492375" y="4667250"/>
          <p14:tracePt t="16626" x="2498725" y="4676775"/>
          <p14:tracePt t="16642" x="2514600" y="4686300"/>
          <p14:tracePt t="16659" x="2559050" y="4724400"/>
          <p14:tracePt t="16675" x="2613025" y="4743450"/>
          <p14:tracePt t="16692" x="2689225" y="4759325"/>
          <p14:tracePt t="16709" x="2952750" y="4797425"/>
          <p14:tracePt t="16726" x="3171825" y="4816475"/>
          <p14:tracePt t="16743" x="3438525" y="4826000"/>
          <p14:tracePt t="16759" x="3889375" y="4816475"/>
          <p14:tracePt t="16776" x="4197350" y="4775200"/>
          <p14:tracePt t="16792" x="4486275" y="4718050"/>
          <p14:tracePt t="16809" x="4845050" y="4619625"/>
          <p14:tracePt t="16826" x="5099050" y="4549775"/>
          <p14:tracePt t="16844" x="5343525" y="4495800"/>
          <p14:tracePt t="16859" x="5499100" y="4451350"/>
          <p14:tracePt t="16876" x="5638800" y="4422775"/>
          <p14:tracePt t="16893" x="5734050" y="4406900"/>
          <p14:tracePt t="16909" x="5915025" y="4375150"/>
          <p14:tracePt t="16926" x="6007100" y="4368800"/>
          <p14:tracePt t="16942" x="6080125" y="4368800"/>
          <p14:tracePt t="16959" x="6153150" y="4359275"/>
          <p14:tracePt t="16975" x="6197600" y="4352925"/>
          <p14:tracePt t="16992" x="6251575" y="4346575"/>
          <p14:tracePt t="17009" x="6321425" y="4340225"/>
          <p14:tracePt t="17025" x="6365875" y="4340225"/>
          <p14:tracePt t="17042" x="6394450" y="4340225"/>
          <p14:tracePt t="17059" x="6448425" y="4340225"/>
          <p14:tracePt t="17075" x="6492875" y="4333875"/>
          <p14:tracePt t="17092" x="6546850" y="4333875"/>
          <p14:tracePt t="17109" x="6632575" y="4333875"/>
          <p14:tracePt t="17126" x="6692900" y="4327525"/>
          <p14:tracePt t="17144" x="6781800" y="4305300"/>
          <p14:tracePt t="17159" x="6858000" y="4292600"/>
          <p14:tracePt t="17176" x="6953250" y="4276725"/>
          <p14:tracePt t="17193" x="7099300" y="4251325"/>
          <p14:tracePt t="17209" x="7175500" y="4229100"/>
          <p14:tracePt t="17225" x="7226300" y="4216400"/>
          <p14:tracePt t="17242" x="7264400" y="4210050"/>
          <p14:tracePt t="17258" x="7305675" y="4210050"/>
          <p14:tracePt t="17275" x="7315200" y="4210050"/>
          <p14:tracePt t="17293" x="7334250" y="4210050"/>
          <p14:tracePt t="17309" x="7343775" y="4210050"/>
          <p14:tracePt t="17326" x="7350125" y="4210050"/>
          <p14:tracePt t="17372" x="7346950" y="4210050"/>
          <p14:tracePt t="17379" x="7343775" y="4210050"/>
          <p14:tracePt t="17392" x="7337425" y="4210050"/>
          <p14:tracePt t="17409" x="7283450" y="4210050"/>
          <p14:tracePt t="17426" x="7172325" y="4210050"/>
          <p14:tracePt t="17443" x="6985000" y="4222750"/>
          <p14:tracePt t="17459" x="6823075" y="4241800"/>
          <p14:tracePt t="17475" x="6638925" y="4270375"/>
          <p14:tracePt t="17492" x="6353175" y="4279900"/>
          <p14:tracePt t="17508" x="6137275" y="4279900"/>
          <p14:tracePt t="17526" x="5921375" y="4279900"/>
          <p14:tracePt t="17543" x="5591175" y="4273550"/>
          <p14:tracePt t="17559" x="5407025" y="4244975"/>
          <p14:tracePt t="17576" x="5245100" y="4225925"/>
          <p14:tracePt t="17593" x="5035550" y="4200525"/>
          <p14:tracePt t="17609" x="4895850" y="4181475"/>
          <p14:tracePt t="17625" x="4743450" y="4156075"/>
          <p14:tracePt t="17643" x="4533900" y="4130675"/>
          <p14:tracePt t="17659" x="4394200" y="4130675"/>
          <p14:tracePt t="17676" x="4248150" y="4130675"/>
          <p14:tracePt t="17693" x="3994150" y="4121150"/>
          <p14:tracePt t="17709" x="3800475" y="4111625"/>
          <p14:tracePt t="17726" x="3619500" y="4111625"/>
          <p14:tracePt t="17742" x="3330575" y="4092575"/>
          <p14:tracePt t="17758" x="3181350" y="4086225"/>
          <p14:tracePt t="17775" x="3041650" y="4057650"/>
          <p14:tracePt t="17792" x="2854325" y="4032250"/>
          <p14:tracePt t="17809" x="2768600" y="4016375"/>
          <p14:tracePt t="17826" x="2670175" y="4000500"/>
          <p14:tracePt t="17843" x="2546350" y="3971925"/>
          <p14:tracePt t="17859" x="2466975" y="3971925"/>
          <p14:tracePt t="17876" x="2403475" y="3971925"/>
          <p14:tracePt t="17892" x="2333625" y="3971925"/>
          <p14:tracePt t="17909" x="2289175" y="3971925"/>
          <p14:tracePt t="17925" x="2244725" y="3971925"/>
          <p14:tracePt t="17942" x="2184400" y="3971925"/>
          <p14:tracePt t="17959" x="2139950" y="3971925"/>
          <p14:tracePt t="17975" x="2095500" y="3971925"/>
          <p14:tracePt t="17993" x="2041525" y="3971925"/>
          <p14:tracePt t="18009" x="2019300" y="3971925"/>
          <p14:tracePt t="18025" x="2003425" y="3971925"/>
          <p14:tracePt t="18042" x="1987550" y="3971925"/>
          <p14:tracePt t="18059" x="1978025" y="3971925"/>
          <p14:tracePt t="18076" x="1968500" y="3971925"/>
          <p14:tracePt t="18110" x="1971675" y="3971925"/>
          <p14:tracePt t="18126" x="2000250" y="3971925"/>
          <p14:tracePt t="18143" x="2117725" y="3975100"/>
          <p14:tracePt t="18159" x="2203450" y="4000500"/>
          <p14:tracePt t="18175" x="2298700" y="4016375"/>
          <p14:tracePt t="18192" x="2562225" y="4025900"/>
          <p14:tracePt t="18209" x="2768600" y="4041775"/>
          <p14:tracePt t="18226" x="3057525" y="4073525"/>
          <p14:tracePt t="18243" x="3390900" y="4130675"/>
          <p14:tracePt t="18259" x="3609975" y="4168775"/>
          <p14:tracePt t="18276" x="3797300" y="4216400"/>
          <p14:tracePt t="18292" x="4098925" y="4264025"/>
          <p14:tracePt t="18309" x="4295775" y="4292600"/>
          <p14:tracePt t="18326" x="4521200" y="4311650"/>
          <p14:tracePt t="18342" x="4864100" y="4340225"/>
          <p14:tracePt t="18358" x="5070475" y="4356100"/>
          <p14:tracePt t="18375" x="5245100" y="4375150"/>
          <p14:tracePt t="18392" x="5486400" y="4394200"/>
          <p14:tracePt t="18409" x="5591175" y="4394200"/>
          <p14:tracePt t="18425" x="5670550" y="4394200"/>
          <p14:tracePt t="18442" x="5826125" y="4381500"/>
          <p14:tracePt t="18459" x="5956300" y="4356100"/>
          <p14:tracePt t="18475" x="6073775" y="4330700"/>
          <p14:tracePt t="18492" x="6340475" y="4302125"/>
          <p14:tracePt t="18508" x="6467475" y="4302125"/>
          <p14:tracePt t="18526" x="6604000" y="4302125"/>
          <p14:tracePt t="18543" x="6781800" y="4276725"/>
          <p14:tracePt t="18559" x="6877050" y="4260850"/>
          <p14:tracePt t="18576" x="6972300" y="4244975"/>
          <p14:tracePt t="18592" x="7181850" y="4219575"/>
          <p14:tracePt t="18608" x="7343775" y="4210050"/>
          <p14:tracePt t="18625" x="7493000" y="4210050"/>
          <p14:tracePt t="18642" x="7734300" y="4216400"/>
          <p14:tracePt t="18659" x="7839075" y="4222750"/>
          <p14:tracePt t="18677" x="8004175" y="4232275"/>
          <p14:tracePt t="18692" x="8105775" y="4232275"/>
          <p14:tracePt t="18709" x="8178800" y="4232275"/>
          <p14:tracePt t="18725" x="8229600" y="4238625"/>
          <p14:tracePt t="18742" x="8293100" y="4244975"/>
          <p14:tracePt t="18758" x="8321675" y="4251325"/>
          <p14:tracePt t="18777" x="8337550" y="4251325"/>
          <p14:tracePt t="18792" x="8340725" y="4251325"/>
          <p14:tracePt t="18842" x="8334375" y="4251325"/>
          <p14:tracePt t="18848" x="8324850" y="4251325"/>
          <p14:tracePt t="18859" x="8280400" y="4251325"/>
          <p14:tracePt t="18875" x="8086725" y="4251325"/>
          <p14:tracePt t="18892" x="7677150" y="4244975"/>
          <p14:tracePt t="18908" x="7461250" y="4251325"/>
          <p14:tracePt t="18926" x="7140575" y="4289425"/>
          <p14:tracePt t="18943" x="6956425" y="4298950"/>
          <p14:tracePt t="18959" x="6740525" y="4298950"/>
          <p14:tracePt t="18976" x="6330950" y="4238625"/>
          <p14:tracePt t="18993" x="6029325" y="4206875"/>
          <p14:tracePt t="19009" x="5680075" y="4159250"/>
          <p14:tracePt t="19025" x="5337175" y="4143375"/>
          <p14:tracePt t="19042" x="5143500" y="4143375"/>
          <p14:tracePt t="19059" x="4994275" y="4146550"/>
          <p14:tracePt t="19076" x="4816475" y="4171950"/>
          <p14:tracePt t="19093" x="4667250" y="4171950"/>
          <p14:tracePt t="19109" x="4543425" y="4171950"/>
          <p14:tracePt t="19113" x="4460875" y="4159250"/>
          <p14:tracePt t="19126" x="4276725" y="4140200"/>
          <p14:tracePt t="19142" x="4124325" y="4121150"/>
          <p14:tracePt t="19158" x="4006850" y="4105275"/>
          <p14:tracePt t="19175" x="3851275" y="4073525"/>
          <p14:tracePt t="19192" x="3775075" y="4057650"/>
          <p14:tracePt t="19208" x="3711575" y="4044950"/>
          <p14:tracePt t="19225" x="3632200" y="4038600"/>
          <p14:tracePt t="19242" x="3568700" y="4032250"/>
          <p14:tracePt t="19258" x="3505200" y="4016375"/>
          <p14:tracePt t="19276" x="3394075" y="3987800"/>
          <p14:tracePt t="19292" x="3317875" y="3971925"/>
          <p14:tracePt t="19308" x="3244850" y="3956050"/>
          <p14:tracePt t="19326" x="3117850" y="3917950"/>
          <p14:tracePt t="19342" x="3035300" y="3902075"/>
          <p14:tracePt t="19358" x="2949575" y="3892550"/>
          <p14:tracePt t="19375" x="2841625" y="3898900"/>
          <p14:tracePt t="19392" x="2778125" y="3911600"/>
          <p14:tracePt t="19409" x="2714625" y="3933825"/>
          <p14:tracePt t="19425" x="2651125" y="3952875"/>
          <p14:tracePt t="19442" x="2613025" y="3965575"/>
          <p14:tracePt t="19458" x="2568575" y="3978275"/>
          <p14:tracePt t="19476" x="2524125" y="4003675"/>
          <p14:tracePt t="19492" x="2501900" y="4013200"/>
          <p14:tracePt t="19509" x="2476500" y="4025900"/>
          <p14:tracePt t="19526" x="2457450" y="4041775"/>
          <p14:tracePt t="19542" x="2444750" y="4057650"/>
          <p14:tracePt t="19558" x="2435225" y="4067175"/>
          <p14:tracePt t="19575" x="2416175" y="4083050"/>
          <p14:tracePt t="19592" x="2406650" y="4092575"/>
          <p14:tracePt t="19609" x="2397125" y="4092575"/>
          <p14:tracePt t="19876" x="2409825" y="4092575"/>
          <p14:tracePt t="19883" x="2435225" y="4092575"/>
          <p14:tracePt t="19892" x="2454275" y="4092575"/>
          <p14:tracePt t="19909" x="2514600" y="4083050"/>
          <p14:tracePt t="19925" x="2701925" y="4057650"/>
          <p14:tracePt t="19942" x="2908300" y="4038600"/>
          <p14:tracePt t="19959" x="3092450" y="4038600"/>
          <p14:tracePt t="19975" x="3330575" y="4038600"/>
          <p14:tracePt t="19992" x="3425825" y="4038600"/>
          <p14:tracePt t="20009" x="3505200" y="4038600"/>
          <p14:tracePt t="20026" x="3692525" y="4029075"/>
          <p14:tracePt t="20042" x="3832225" y="4010025"/>
          <p14:tracePt t="20061" x="4006850" y="4003675"/>
          <p14:tracePt t="20076" x="4098925" y="4003675"/>
          <p14:tracePt t="20092" x="4146550" y="4003675"/>
          <p14:tracePt t="20108" x="4162425" y="4003675"/>
          <p14:tracePt t="20110" x="4165600" y="4003675"/>
          <p14:tracePt t="20125" x="4175125" y="4003675"/>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0" y="0"/>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fr-FR" altLang="fr-FR" sz="2800">
                <a:solidFill>
                  <a:srgbClr val="FF0000"/>
                </a:solidFill>
              </a:rPr>
              <a:t>Intolérance au gluten (maladie cœliaque)</a:t>
            </a:r>
          </a:p>
          <a:p>
            <a:pPr eaLnBrk="1" hangingPunct="1"/>
            <a:endParaRPr lang="fr-FR" altLang="fr-FR" sz="2800" b="0"/>
          </a:p>
          <a:p>
            <a:pPr eaLnBrk="1" hangingPunct="1"/>
            <a:r>
              <a:rPr lang="fr-FR" altLang="fr-FR" sz="2800" b="0"/>
              <a:t>*Certaines personnes présentent une </a:t>
            </a:r>
            <a:r>
              <a:rPr lang="fr-FR" altLang="fr-FR" sz="2800">
                <a:solidFill>
                  <a:srgbClr val="000099"/>
                </a:solidFill>
              </a:rPr>
              <a:t>intolérance</a:t>
            </a:r>
            <a:r>
              <a:rPr lang="fr-FR" altLang="fr-FR" sz="2800" b="0">
                <a:solidFill>
                  <a:srgbClr val="000099"/>
                </a:solidFill>
              </a:rPr>
              <a:t> </a:t>
            </a:r>
            <a:r>
              <a:rPr lang="fr-FR" altLang="fr-FR" sz="2800">
                <a:solidFill>
                  <a:srgbClr val="000099"/>
                </a:solidFill>
              </a:rPr>
              <a:t>au gluten </a:t>
            </a:r>
            <a:r>
              <a:rPr lang="fr-FR" altLang="fr-FR" sz="2800" b="0"/>
              <a:t>appelée </a:t>
            </a:r>
            <a:r>
              <a:rPr lang="fr-FR" altLang="fr-FR" sz="2800">
                <a:solidFill>
                  <a:srgbClr val="000099"/>
                </a:solidFill>
              </a:rPr>
              <a:t>maladie coeliaque</a:t>
            </a:r>
            <a:r>
              <a:rPr lang="fr-FR" altLang="fr-FR" sz="2800">
                <a:solidFill>
                  <a:srgbClr val="FF0000"/>
                </a:solidFill>
              </a:rPr>
              <a:t>.</a:t>
            </a:r>
          </a:p>
          <a:p>
            <a:pPr eaLnBrk="1" hangingPunct="1"/>
            <a:r>
              <a:rPr lang="fr-FR" altLang="fr-FR" sz="2800" b="0"/>
              <a:t>*Intolérance permanente à l'une des fractions protéiques du gluten contenues dans  la majorité des céréales. </a:t>
            </a:r>
          </a:p>
          <a:p>
            <a:pPr eaLnBrk="1" hangingPunct="1"/>
            <a:r>
              <a:rPr lang="fr-FR" altLang="fr-FR" sz="2800" b="0"/>
              <a:t>*Elle provoque une </a:t>
            </a:r>
            <a:r>
              <a:rPr lang="fr-FR" altLang="fr-FR" sz="2800">
                <a:solidFill>
                  <a:srgbClr val="000099"/>
                </a:solidFill>
              </a:rPr>
              <a:t>atrophie des villosités intestinales</a:t>
            </a:r>
            <a:r>
              <a:rPr lang="fr-FR" altLang="fr-FR" sz="2800" b="0">
                <a:solidFill>
                  <a:srgbClr val="000099"/>
                </a:solidFill>
              </a:rPr>
              <a:t> </a:t>
            </a:r>
            <a:r>
              <a:rPr lang="fr-FR" altLang="fr-FR" sz="2800" b="0"/>
              <a:t>au niveau de </a:t>
            </a:r>
            <a:r>
              <a:rPr lang="fr-FR" altLang="fr-FR" sz="2800">
                <a:solidFill>
                  <a:srgbClr val="000099"/>
                </a:solidFill>
              </a:rPr>
              <a:t>l’intestin grêle</a:t>
            </a:r>
            <a:r>
              <a:rPr lang="fr-FR" altLang="fr-FR" sz="2800" b="0"/>
              <a:t>, entraînant une destruction de la paroi. </a:t>
            </a:r>
          </a:p>
          <a:p>
            <a:pPr eaLnBrk="1" hangingPunct="1"/>
            <a:r>
              <a:rPr lang="fr-FR" altLang="fr-FR" sz="2800" b="0"/>
              <a:t>*Par conséquent, certains nutriments (calcium, vitamines, fer...) sont mal absorbés et provoquent de </a:t>
            </a:r>
            <a:r>
              <a:rPr lang="fr-FR" altLang="fr-FR" sz="2800">
                <a:solidFill>
                  <a:srgbClr val="000099"/>
                </a:solidFill>
              </a:rPr>
              <a:t>graves carences</a:t>
            </a:r>
            <a:r>
              <a:rPr lang="fr-FR" altLang="fr-FR" sz="2800" b="0"/>
              <a:t>.</a:t>
            </a:r>
          </a:p>
          <a:p>
            <a:pPr eaLnBrk="1" hangingPunct="1"/>
            <a:r>
              <a:rPr lang="fr-FR" altLang="fr-FR" sz="2800">
                <a:solidFill>
                  <a:srgbClr val="008000"/>
                </a:solidFill>
              </a:rPr>
              <a:t>*Riz et maïs n’ont pas de gluten</a:t>
            </a:r>
          </a:p>
          <a:p>
            <a:pPr eaLnBrk="1" hangingPunct="1"/>
            <a:r>
              <a:rPr lang="fr-FR" altLang="fr-FR" sz="3200">
                <a:solidFill>
                  <a:srgbClr val="FF0000"/>
                </a:solidFill>
              </a:rPr>
              <a:t>*Attention le gluten est présent dans de nombreuses denrées alimentaires, bien lire les étiquettes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674"/>
    </mc:Choice>
    <mc:Fallback>
      <p:transition spd="slow" advTm="13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032" x="4203700" y="3990975"/>
          <p14:tracePt t="15040" x="4232275" y="3975100"/>
          <p14:tracePt t="15047" x="4270375" y="3959225"/>
          <p14:tracePt t="15060" x="4318000" y="3917950"/>
          <p14:tracePt t="15079" x="4368800" y="3806825"/>
          <p14:tracePt t="15099" x="4432300" y="3568700"/>
          <p14:tracePt t="15130" x="4324350" y="3073400"/>
          <p14:tracePt t="15161" x="3876675" y="2368550"/>
          <p14:tracePt t="15179" x="3663950" y="2133600"/>
          <p14:tracePt t="15194" x="3511550" y="1990725"/>
          <p14:tracePt t="15211" x="3232150" y="1787525"/>
          <p14:tracePt t="15227" x="3025775" y="1660525"/>
          <p14:tracePt t="15244" x="2930525" y="1612900"/>
          <p14:tracePt t="15624" x="2930525" y="1552575"/>
          <p14:tracePt t="15630" x="2921000" y="1473200"/>
          <p14:tracePt t="15642" x="2911475" y="1381125"/>
          <p14:tracePt t="15663" x="2838450" y="1143000"/>
          <p14:tracePt t="15676" x="2787650" y="1041400"/>
          <p14:tracePt t="15709" x="2647950" y="879475"/>
          <p14:tracePt t="15743" x="2520950" y="790575"/>
          <p14:tracePt t="15759" x="2422525" y="736600"/>
          <p14:tracePt t="15776" x="2346325" y="714375"/>
          <p14:tracePt t="15792" x="2273300" y="698500"/>
          <p14:tracePt t="15809" x="2171700" y="676275"/>
          <p14:tracePt t="15826" x="2111375" y="669925"/>
          <p14:tracePt t="15843" x="2051050" y="669925"/>
          <p14:tracePt t="15860" x="1965325" y="669925"/>
          <p14:tracePt t="15876" x="1920875" y="669925"/>
          <p14:tracePt t="15893" x="1873250" y="685800"/>
          <p14:tracePt t="15909" x="1809750" y="704850"/>
          <p14:tracePt t="15926" x="1771650" y="717550"/>
          <p14:tracePt t="15942" x="1727200" y="730250"/>
          <p14:tracePt t="15959" x="1685925" y="755650"/>
          <p14:tracePt t="15976" x="1660525" y="765175"/>
          <p14:tracePt t="15994" x="1625600" y="784225"/>
          <p14:tracePt t="16010" x="1616075" y="793750"/>
          <p14:tracePt t="16026" x="1606550" y="809625"/>
          <p14:tracePt t="16043" x="1597025" y="812800"/>
          <p14:tracePt t="16059" x="1574800" y="819150"/>
          <p14:tracePt t="16076" x="1565275" y="819150"/>
          <p14:tracePt t="16131" x="1568450" y="819150"/>
          <p14:tracePt t="16138" x="1577975" y="819150"/>
          <p14:tracePt t="16145" x="1597025" y="819150"/>
          <p14:tracePt t="16160" x="1635125" y="815975"/>
          <p14:tracePt t="16176" x="1679575" y="796925"/>
          <p14:tracePt t="16193" x="1730375" y="777875"/>
          <p14:tracePt t="16210" x="1758950" y="758825"/>
          <p14:tracePt t="16226" x="1806575" y="727075"/>
          <p14:tracePt t="16244" x="1901825" y="682625"/>
          <p14:tracePt t="16260" x="1981200" y="644525"/>
          <p14:tracePt t="16276" x="2044700" y="622300"/>
          <p14:tracePt t="16293" x="2120900" y="600075"/>
          <p14:tracePt t="16309" x="2159000" y="584200"/>
          <p14:tracePt t="16326" x="2174875" y="584200"/>
          <p14:tracePt t="16342" x="2184400" y="584200"/>
          <p14:tracePt t="16359" x="2203450" y="584200"/>
          <p14:tracePt t="16416" x="2193925" y="584200"/>
          <p14:tracePt t="16424" x="2187575" y="584200"/>
          <p14:tracePt t="16430" x="2178050" y="584200"/>
          <p14:tracePt t="16443" x="2105025" y="593725"/>
          <p14:tracePt t="16459" x="2022475" y="603250"/>
          <p14:tracePt t="16914" x="1997075" y="603250"/>
          <p14:tracePt t="16922" x="1952625" y="603250"/>
          <p14:tracePt t="16929" x="1917700" y="596900"/>
          <p14:tracePt t="16943" x="1857375" y="596900"/>
          <p14:tracePt t="16960" x="1806575" y="596900"/>
          <p14:tracePt t="16977" x="1768475" y="596900"/>
          <p14:tracePt t="17009" x="1692275" y="596900"/>
          <p14:tracePt t="17043" x="1612900" y="590550"/>
          <p14:tracePt t="17059" x="1593850" y="590550"/>
          <p14:tracePt t="17077" x="1562100" y="590550"/>
          <p14:tracePt t="17093" x="1543050" y="590550"/>
          <p14:tracePt t="17109" x="1533525" y="590550"/>
          <p14:tracePt t="17126" x="1520825" y="587375"/>
          <p14:tracePt t="17142" x="1520825" y="571500"/>
          <p14:tracePt t="17159" x="1533525" y="561975"/>
          <p14:tracePt t="17176" x="1558925" y="546100"/>
          <p14:tracePt t="17192" x="1641475" y="517525"/>
          <p14:tracePt t="17209" x="1746250" y="501650"/>
          <p14:tracePt t="17226" x="1866900" y="476250"/>
          <p14:tracePt t="17243" x="2063750" y="466725"/>
          <p14:tracePt t="17260" x="2187575" y="466725"/>
          <p14:tracePt t="17276" x="2336800" y="466725"/>
          <p14:tracePt t="17292" x="2444750" y="466725"/>
          <p14:tracePt t="17309" x="2489200" y="466725"/>
          <p14:tracePt t="17325" x="2511425" y="466725"/>
          <p14:tracePt t="17342" x="2559050" y="466725"/>
          <p14:tracePt t="17359" x="2603500" y="466725"/>
          <p14:tracePt t="17375" x="2638425" y="466725"/>
          <p14:tracePt t="17392" x="2743200" y="466725"/>
          <p14:tracePt t="17409" x="2803525" y="466725"/>
          <p14:tracePt t="17426" x="2838450" y="466725"/>
          <p14:tracePt t="17443" x="2895600" y="454025"/>
          <p14:tracePt t="17460" x="2933700" y="441325"/>
          <p14:tracePt t="17478" x="2997200" y="422275"/>
          <p14:tracePt t="17493" x="3063875" y="400050"/>
          <p14:tracePt t="17510" x="3136900" y="387350"/>
          <p14:tracePt t="17526" x="3200400" y="371475"/>
          <p14:tracePt t="17542" x="3298825" y="365125"/>
          <p14:tracePt t="17559" x="3359150" y="365125"/>
          <p14:tracePt t="17576" x="3419475" y="358775"/>
          <p14:tracePt t="17592" x="3492500" y="339725"/>
          <p14:tracePt t="17609" x="3536950" y="333375"/>
          <p14:tracePt t="17626" x="3581400" y="327025"/>
          <p14:tracePt t="17643" x="3667125" y="317500"/>
          <p14:tracePt t="17659" x="3749675" y="317500"/>
          <p14:tracePt t="17676" x="3800475" y="317500"/>
          <p14:tracePt t="17692" x="3886200" y="317500"/>
          <p14:tracePt t="17709" x="3921125" y="317500"/>
          <p14:tracePt t="17726" x="3959225" y="317500"/>
          <p14:tracePt t="17743" x="4019550" y="317500"/>
          <p14:tracePt t="17760" x="4064000" y="311150"/>
          <p14:tracePt t="17778" x="4143375" y="311150"/>
          <p14:tracePt t="17793" x="4187825" y="311150"/>
          <p14:tracePt t="17809" x="4232275" y="311150"/>
          <p14:tracePt t="17826" x="4276725" y="314325"/>
          <p14:tracePt t="17843" x="4324350" y="314325"/>
          <p14:tracePt t="17859" x="4346575" y="320675"/>
          <p14:tracePt t="17877" x="4378325" y="320675"/>
          <p14:tracePt t="17893" x="4400550" y="327025"/>
          <p14:tracePt t="17910" x="4422775" y="333375"/>
          <p14:tracePt t="17927" x="4483100" y="358775"/>
          <p14:tracePt t="17943" x="4518025" y="371475"/>
          <p14:tracePt t="17960" x="4543425" y="384175"/>
          <p14:tracePt t="17977" x="4562475" y="387350"/>
          <p14:tracePt t="17992" x="4572000" y="393700"/>
          <p14:tracePt t="18009" x="4581525" y="409575"/>
          <p14:tracePt t="18027" x="4597400" y="419100"/>
          <p14:tracePt t="18042" x="4625975" y="428625"/>
          <p14:tracePt t="18060" x="4657725" y="441325"/>
          <p14:tracePt t="18077" x="4714875" y="473075"/>
          <p14:tracePt t="18093" x="4743450" y="485775"/>
          <p14:tracePt t="18109" x="4756150" y="495300"/>
          <p14:tracePt t="18126" x="4765675" y="517525"/>
          <p14:tracePt t="18142" x="4765675" y="527050"/>
          <p14:tracePt t="18159" x="4765675" y="536575"/>
          <p14:tracePt t="18176" x="4765675" y="546100"/>
          <p14:tracePt t="18192" x="4765675" y="555625"/>
          <p14:tracePt t="18209" x="4768850" y="565150"/>
          <p14:tracePt t="18226" x="4768850" y="577850"/>
          <p14:tracePt t="18242" x="4768850" y="590550"/>
          <p14:tracePt t="18259" x="4768850" y="603250"/>
          <p14:tracePt t="18277" x="4768850" y="619125"/>
          <p14:tracePt t="18293" x="4768850" y="628650"/>
          <p14:tracePt t="18310" x="4762500" y="638175"/>
          <p14:tracePt t="18327" x="4746625" y="660400"/>
          <p14:tracePt t="18343" x="4737100" y="669925"/>
          <p14:tracePt t="18359" x="4721225" y="679450"/>
          <p14:tracePt t="18376" x="4708525" y="692150"/>
          <p14:tracePt t="18392" x="4695825" y="708025"/>
          <p14:tracePt t="18409" x="4695825" y="717550"/>
          <p14:tracePt t="18427" x="4692650" y="733425"/>
          <p14:tracePt t="18443" x="4686300" y="733425"/>
          <p14:tracePt t="18460" x="4676775" y="733425"/>
          <p14:tracePt t="18477" x="4667250" y="739775"/>
          <p14:tracePt t="18512" x="4667250" y="742950"/>
          <p14:tracePt t="18577" x="4664075" y="742950"/>
          <p14:tracePt t="18592" x="4657725" y="742950"/>
          <p14:tracePt t="18606" x="4651375" y="742950"/>
          <p14:tracePt t="18620" x="4648200" y="742950"/>
          <p14:tracePt t="18634" x="4641850" y="742950"/>
          <p14:tracePt t="18647" x="4638675" y="742950"/>
          <p14:tracePt t="18659" x="4629150" y="742950"/>
          <p14:tracePt t="18675" x="4613275" y="742950"/>
          <p14:tracePt t="18692" x="4603750" y="736600"/>
          <p14:tracePt t="18709" x="4572000" y="717550"/>
          <p14:tracePt t="18726" x="4486275" y="669925"/>
          <p14:tracePt t="18743" x="4448175" y="644525"/>
          <p14:tracePt t="18760" x="4400550" y="609600"/>
          <p14:tracePt t="18776" x="4359275" y="577850"/>
          <p14:tracePt t="18792" x="4340225" y="568325"/>
          <p14:tracePt t="18809" x="4324350" y="552450"/>
          <p14:tracePt t="18825" x="4286250" y="533400"/>
          <p14:tracePt t="18842" x="4232275" y="520700"/>
          <p14:tracePt t="19175" x="4273550" y="520700"/>
          <p14:tracePt t="19182" x="4321175" y="520700"/>
          <p14:tracePt t="19192" x="4356100" y="520700"/>
          <p14:tracePt t="19210" x="4508500" y="520700"/>
          <p14:tracePt t="19225" x="4591050" y="514350"/>
          <p14:tracePt t="19242" x="4664075" y="514350"/>
          <p14:tracePt t="19260" x="4756150" y="514350"/>
          <p14:tracePt t="19276" x="4800600" y="514350"/>
          <p14:tracePt t="19292" x="4870450" y="514350"/>
          <p14:tracePt t="19309" x="4987925" y="527050"/>
          <p14:tracePt t="19326" x="5133975" y="552450"/>
          <p14:tracePt t="19342" x="5184775" y="565150"/>
          <p14:tracePt t="19360" x="5276850" y="593725"/>
          <p14:tracePt t="19376" x="5314950" y="593725"/>
          <p14:tracePt t="19392" x="5359400" y="593725"/>
          <p14:tracePt t="19409" x="5400675" y="593725"/>
          <p14:tracePt t="19426" x="5480050" y="593725"/>
          <p14:tracePt t="19443" x="5524500" y="593725"/>
          <p14:tracePt t="19460" x="5588000" y="593725"/>
          <p14:tracePt t="19476" x="5616575" y="593725"/>
          <p14:tracePt t="19492" x="5632450" y="593725"/>
          <p14:tracePt t="19509" x="5657850" y="593725"/>
          <p14:tracePt t="19525" x="5680075" y="593725"/>
          <p14:tracePt t="19543" x="5724525" y="593725"/>
          <p14:tracePt t="19560" x="5784850" y="593725"/>
          <p14:tracePt t="19576" x="5829300" y="593725"/>
          <p14:tracePt t="19593" x="5857875" y="593725"/>
          <p14:tracePt t="19611" x="5905500" y="593725"/>
          <p14:tracePt t="19626" x="5927725" y="593725"/>
          <p14:tracePt t="19642" x="5956300" y="593725"/>
          <p14:tracePt t="19659" x="5984875" y="593725"/>
          <p14:tracePt t="19676" x="6013450" y="593725"/>
          <p14:tracePt t="19692" x="6048375" y="593725"/>
          <p14:tracePt t="19710" x="6099175" y="596900"/>
          <p14:tracePt t="19726" x="6127750" y="603250"/>
          <p14:tracePt t="19743" x="6137275" y="603250"/>
          <p14:tracePt t="19760" x="6146800" y="603250"/>
          <p14:tracePt t="19792" x="6146800" y="609600"/>
          <p14:tracePt t="19831" x="6140450" y="609600"/>
          <p14:tracePt t="19838" x="6137275" y="609600"/>
          <p14:tracePt t="19846" x="6130925" y="609600"/>
          <p14:tracePt t="19859" x="6115050" y="609600"/>
          <p14:tracePt t="19875" x="6105525" y="609600"/>
          <p14:tracePt t="19893" x="6096000" y="609600"/>
          <p14:tracePt t="19910" x="6080125" y="609600"/>
          <p14:tracePt t="19926" x="6076950" y="609600"/>
          <p14:tracePt t="20011" x="6067425" y="609600"/>
          <p14:tracePt t="20040" x="6061075" y="609600"/>
          <p14:tracePt t="20046" x="6057900" y="609600"/>
          <p14:tracePt t="20059" x="6045200" y="603250"/>
          <p14:tracePt t="20076" x="6035675" y="596900"/>
          <p14:tracePt t="20092" x="6026150" y="596900"/>
          <p14:tracePt t="20109" x="6007100" y="587375"/>
          <p14:tracePt t="20125" x="5997575" y="587375"/>
          <p14:tracePt t="20142" x="5988050" y="581025"/>
          <p14:tracePt t="20160" x="5965825" y="565150"/>
          <p14:tracePt t="20176" x="5943600" y="555625"/>
          <p14:tracePt t="20193" x="5918200" y="542925"/>
          <p14:tracePt t="20209" x="5883275" y="530225"/>
          <p14:tracePt t="20226" x="5873750" y="530225"/>
          <p14:tracePt t="20243" x="5864225" y="527050"/>
          <p14:tracePt t="20259" x="5848350" y="527050"/>
          <p14:tracePt t="20309" x="5851525" y="527050"/>
          <p14:tracePt t="20316" x="5861050" y="527050"/>
          <p14:tracePt t="20325" x="5867400" y="527050"/>
          <p14:tracePt t="20342" x="5876925" y="527050"/>
          <p14:tracePt t="20359" x="5930900" y="527050"/>
          <p14:tracePt t="20376" x="5991225" y="527050"/>
          <p14:tracePt t="20392" x="6048375" y="527050"/>
          <p14:tracePt t="20409" x="6134100" y="527050"/>
          <p14:tracePt t="20426" x="6172200" y="527050"/>
          <p14:tracePt t="20443" x="6200775" y="527050"/>
          <p14:tracePt t="20460" x="6248400" y="527050"/>
          <p14:tracePt t="20476" x="6286500" y="514350"/>
          <p14:tracePt t="20492" x="6337300" y="508000"/>
          <p14:tracePt t="20509" x="6426200" y="498475"/>
          <p14:tracePt t="20525" x="6470650" y="498475"/>
          <p14:tracePt t="20542" x="6524625" y="492125"/>
          <p14:tracePt t="20559" x="6597650" y="479425"/>
          <p14:tracePt t="20576" x="6648450" y="479425"/>
          <p14:tracePt t="20593" x="6686550" y="473075"/>
          <p14:tracePt t="20610" x="6746875" y="473075"/>
          <p14:tracePt t="20626" x="6791325" y="473075"/>
          <p14:tracePt t="20642" x="6835775" y="473075"/>
          <p14:tracePt t="20659" x="6899275" y="495300"/>
          <p14:tracePt t="20676" x="6937375" y="508000"/>
          <p14:tracePt t="20692" x="6981825" y="520700"/>
          <p14:tracePt t="20709" x="7038975" y="527050"/>
          <p14:tracePt t="20725" x="7061200" y="530225"/>
          <p14:tracePt t="20742" x="7089775" y="530225"/>
          <p14:tracePt t="20759" x="7131050" y="530225"/>
          <p14:tracePt t="20776" x="7153275" y="536575"/>
          <p14:tracePt t="20792" x="7169150" y="549275"/>
          <p14:tracePt t="20809" x="7200900" y="565150"/>
          <p14:tracePt t="20825" x="7210425" y="574675"/>
          <p14:tracePt t="20842" x="7223125" y="590550"/>
          <p14:tracePt t="20859" x="7242175" y="600075"/>
          <p14:tracePt t="20876" x="7251700" y="600075"/>
          <p14:tracePt t="20894" x="7280275" y="609600"/>
          <p14:tracePt t="20909" x="7308850" y="615950"/>
          <p14:tracePt t="20926" x="7324725" y="625475"/>
          <p14:tracePt t="20942" x="7334250" y="641350"/>
          <p14:tracePt t="20959" x="7356475" y="654050"/>
          <p14:tracePt t="20975" x="7366000" y="657225"/>
          <p14:tracePt t="20992" x="7375525" y="657225"/>
          <p14:tracePt t="21009" x="7381875" y="657225"/>
          <p14:tracePt t="21044" x="7400925" y="663575"/>
          <p14:tracePt t="21059" x="7407275" y="673100"/>
          <p14:tracePt t="21075" x="7407275" y="676275"/>
          <p14:tracePt t="21092" x="7410450" y="682625"/>
          <p14:tracePt t="21109" x="7410450" y="692150"/>
          <p14:tracePt t="21201" x="7410450" y="698500"/>
          <p14:tracePt t="21687" x="7410450" y="701675"/>
          <p14:tracePt t="21694" x="7397750" y="708025"/>
          <p14:tracePt t="21709" x="7388225" y="717550"/>
          <p14:tracePt t="21726" x="7366000" y="730250"/>
          <p14:tracePt t="21729" x="7340600" y="730250"/>
          <p14:tracePt t="21743" x="7264400" y="746125"/>
          <p14:tracePt t="21759" x="7159625" y="762000"/>
          <p14:tracePt t="21792" x="6724650" y="863600"/>
          <p14:tracePt t="21826" x="6197600" y="965200"/>
          <p14:tracePt t="21844" x="5584825" y="1092200"/>
          <p14:tracePt t="21861" x="5102225" y="1200150"/>
          <p14:tracePt t="21878" x="4419600" y="1349375"/>
          <p14:tracePt t="21894" x="3978275" y="1470025"/>
          <p14:tracePt t="21911" x="3644900" y="1574800"/>
          <p14:tracePt t="21926" x="3359150" y="1663700"/>
          <p14:tracePt t="21943" x="3054350" y="1749425"/>
          <p14:tracePt t="21958" x="2892425" y="1784350"/>
          <p14:tracePt t="21975" x="2752725" y="1803400"/>
          <p14:tracePt t="21993" x="2587625" y="1812925"/>
          <p14:tracePt t="22009" x="2486025" y="1812925"/>
          <p14:tracePt t="22026" x="2390775" y="1806575"/>
          <p14:tracePt t="22042" x="2355850" y="1806575"/>
          <p14:tracePt t="22363" x="2295525" y="1790700"/>
          <p14:tracePt t="22370" x="2235200" y="1771650"/>
          <p14:tracePt t="22378" x="2174875" y="1755775"/>
          <p14:tracePt t="22395" x="2085975" y="1714500"/>
          <p14:tracePt t="22413" x="1981200" y="1676400"/>
          <p14:tracePt t="22430" x="1917700" y="1663700"/>
          <p14:tracePt t="22442" x="1851025" y="1641475"/>
          <p14:tracePt t="22475" x="1752600" y="1616075"/>
          <p14:tracePt t="22509" x="1593850" y="1574800"/>
          <p14:tracePt t="22526" x="1524000" y="1558925"/>
          <p14:tracePt t="22542" x="1495425" y="1552575"/>
          <p14:tracePt t="22559" x="1463675" y="1549400"/>
          <p14:tracePt t="22575" x="1441450" y="1536700"/>
          <p14:tracePt t="22592" x="1400175" y="1524000"/>
          <p14:tracePt t="22609" x="1377950" y="1511300"/>
          <p14:tracePt t="22625" x="1346200" y="1511300"/>
          <p14:tracePt t="22642" x="1333500" y="1501775"/>
          <p14:tracePt t="22659" x="1323975" y="1498600"/>
          <p14:tracePt t="22676" x="1282700" y="1479550"/>
          <p14:tracePt t="22692" x="1250950" y="1466850"/>
          <p14:tracePt t="22709" x="1203325" y="1435100"/>
          <p14:tracePt t="22726" x="1127125" y="1387475"/>
          <p14:tracePt t="22742" x="1098550" y="1374775"/>
          <p14:tracePt t="22758" x="1079500" y="1362075"/>
          <p14:tracePt t="22776" x="1066800" y="1352550"/>
          <p14:tracePt t="22793" x="1057275" y="1349375"/>
          <p14:tracePt t="22809" x="1041400" y="1349375"/>
          <p14:tracePt t="22826" x="1035050" y="1349375"/>
          <p14:tracePt t="22877" x="1035050" y="1343025"/>
          <p14:tracePt t="22892" x="1035050" y="1333500"/>
          <p14:tracePt t="22906" x="1035050" y="1327150"/>
          <p14:tracePt t="22998" x="1035050" y="1323975"/>
          <p14:tracePt t="23005" x="1038225" y="1323975"/>
          <p14:tracePt t="23011" x="1041400" y="1317625"/>
          <p14:tracePt t="23026" x="1066800" y="1308100"/>
          <p14:tracePt t="23042" x="1101725" y="1295400"/>
          <p14:tracePt t="23059" x="1162050" y="1295400"/>
          <p14:tracePt t="23076" x="1225550" y="1295400"/>
          <p14:tracePt t="23092" x="1270000" y="1295400"/>
          <p14:tracePt t="23108" x="1304925" y="1295400"/>
          <p14:tracePt t="23126" x="1339850" y="1295400"/>
          <p14:tracePt t="23142" x="1381125" y="1295400"/>
          <p14:tracePt t="23158" x="1425575" y="1295400"/>
          <p14:tracePt t="23176" x="1495425" y="1295400"/>
          <p14:tracePt t="23192" x="1533525" y="1295400"/>
          <p14:tracePt t="23209" x="1571625" y="1298575"/>
          <p14:tracePt t="23226" x="1597025" y="1298575"/>
          <p14:tracePt t="23243" x="1612900" y="1298575"/>
          <p14:tracePt t="23263" x="1625600" y="1298575"/>
          <p14:tracePt t="23275" x="1641475" y="1298575"/>
          <p14:tracePt t="23291" x="1679575" y="1298575"/>
          <p14:tracePt t="23308" x="1714500" y="1298575"/>
          <p14:tracePt t="23325" x="1762125" y="1304925"/>
          <p14:tracePt t="23341" x="1793875" y="1311275"/>
          <p14:tracePt t="23358" x="1816100" y="1311275"/>
          <p14:tracePt t="23375" x="1841500" y="1311275"/>
          <p14:tracePt t="23392" x="1857375" y="1311275"/>
          <p14:tracePt t="23408" x="1879600" y="1311275"/>
          <p14:tracePt t="23426" x="1927225" y="1311275"/>
          <p14:tracePt t="23442" x="1971675" y="1311275"/>
          <p14:tracePt t="23459" x="2028825" y="1311275"/>
          <p14:tracePt t="23476" x="2101850" y="1323975"/>
          <p14:tracePt t="23492" x="2136775" y="1330325"/>
          <p14:tracePt t="23509" x="2184400" y="1336675"/>
          <p14:tracePt t="23525" x="2222500" y="1336675"/>
          <p14:tracePt t="23541" x="2266950" y="1336675"/>
          <p14:tracePt t="23559" x="2311400" y="1336675"/>
          <p14:tracePt t="23575" x="2403475" y="1336675"/>
          <p14:tracePt t="23591" x="2470150" y="1349375"/>
          <p14:tracePt t="23609" x="2514600" y="1362075"/>
          <p14:tracePt t="23625" x="2578100" y="1374775"/>
          <p14:tracePt t="23642" x="2622550" y="1374775"/>
          <p14:tracePt t="23659" x="2667000" y="1381125"/>
          <p14:tracePt t="23675" x="2727325" y="1387475"/>
          <p14:tracePt t="23691" x="2765425" y="1393825"/>
          <p14:tracePt t="23709" x="2828925" y="1416050"/>
          <p14:tracePt t="23726" x="2940050" y="1438275"/>
          <p14:tracePt t="23742" x="3006725" y="1460500"/>
          <p14:tracePt t="23759" x="3060700" y="1473200"/>
          <p14:tracePt t="23775" x="3124200" y="1501775"/>
          <p14:tracePt t="23792" x="3168650" y="1508125"/>
          <p14:tracePt t="23809" x="3206750" y="1520825"/>
          <p14:tracePt t="23826" x="3270250" y="1533525"/>
          <p14:tracePt t="23842" x="3317875" y="1552575"/>
          <p14:tracePt t="23860" x="3362325" y="1565275"/>
          <p14:tracePt t="23876" x="3425825" y="1584325"/>
          <p14:tracePt t="23892" x="3457575" y="1597025"/>
          <p14:tracePt t="23910" x="3479800" y="1600200"/>
          <p14:tracePt t="23925" x="3495675" y="1612900"/>
          <p14:tracePt t="24345" x="3524250" y="1612900"/>
          <p14:tracePt t="24352" x="3571875" y="1612900"/>
          <p14:tracePt t="24361" x="3619500" y="1609725"/>
          <p14:tracePt t="24378" x="3759200" y="1581150"/>
          <p14:tracePt t="24395" x="3946525" y="1555750"/>
          <p14:tracePt t="24416" x="4127500" y="1524000"/>
          <p14:tracePt t="24442" x="4324350" y="1504950"/>
          <p14:tracePt t="24474" x="4651375" y="1470025"/>
          <p14:tracePt t="24491" x="4800600" y="1463675"/>
          <p14:tracePt t="24509" x="4987925" y="1444625"/>
          <p14:tracePt t="24525" x="5124450" y="1435100"/>
          <p14:tracePt t="24542" x="5251450" y="1435100"/>
          <p14:tracePt t="24559" x="5435600" y="1435100"/>
          <p14:tracePt t="24576" x="5578475" y="1460500"/>
          <p14:tracePt t="24592" x="5683250" y="1476375"/>
          <p14:tracePt t="24610" x="5807075" y="1498600"/>
          <p14:tracePt t="24626" x="5892800" y="1514475"/>
          <p14:tracePt t="24643" x="5978525" y="1536700"/>
          <p14:tracePt t="24659" x="6080125" y="1558925"/>
          <p14:tracePt t="24675" x="6143625" y="1565275"/>
          <p14:tracePt t="24691" x="6188075" y="1565275"/>
          <p14:tracePt t="24709" x="6257925" y="1574800"/>
          <p14:tracePt t="24725" x="6311900" y="1574800"/>
          <p14:tracePt t="24741" x="6356350" y="1574800"/>
          <p14:tracePt t="24759" x="6416675" y="1574800"/>
          <p14:tracePt t="24775" x="6438900" y="1574800"/>
          <p14:tracePt t="24792" x="6461125" y="1574800"/>
          <p14:tracePt t="24810" x="6496050" y="1574800"/>
          <p14:tracePt t="24826" x="6505575" y="1574800"/>
          <p14:tracePt t="24842" x="6515100" y="1574800"/>
          <p14:tracePt t="24859" x="6534150" y="1574800"/>
          <p14:tracePt t="24875" x="6543675" y="1574800"/>
          <p14:tracePt t="24892" x="6553200" y="1574800"/>
          <p14:tracePt t="24909" x="6575425" y="1574800"/>
          <p14:tracePt t="24925" x="6584950" y="1574800"/>
          <p14:tracePt t="24942" x="6594475" y="1574800"/>
          <p14:tracePt t="24959" x="6604000" y="1574800"/>
          <p14:tracePt t="24976" x="6610350" y="1574800"/>
          <p14:tracePt t="24992" x="6613525" y="1574800"/>
          <p14:tracePt t="25009" x="6619875" y="1574800"/>
          <p14:tracePt t="25025" x="6632575" y="1574800"/>
          <p14:tracePt t="25041" x="6638925" y="1574800"/>
          <p14:tracePt t="25058" x="6642100" y="1574800"/>
          <p14:tracePt t="25102" x="6648450" y="1574800"/>
          <p14:tracePt t="25110" x="6654800" y="1574800"/>
          <p14:tracePt t="25125" x="6664325" y="1574800"/>
          <p14:tracePt t="25142" x="6677025" y="1574800"/>
          <p14:tracePt t="25159" x="6692900" y="1574800"/>
          <p14:tracePt t="25174" x="6702425" y="1574800"/>
          <p14:tracePt t="25191" x="6711950" y="1574800"/>
          <p14:tracePt t="25209" x="6718300" y="1574800"/>
          <p14:tracePt t="25226" x="6727825" y="1574800"/>
          <p14:tracePt t="25266" x="6734175" y="1574800"/>
          <p14:tracePt t="25316" x="6737350" y="1574800"/>
          <p14:tracePt t="25351" x="6743700" y="1574800"/>
          <p14:tracePt t="25424" x="6746875" y="1574800"/>
          <p14:tracePt t="25537" x="6753225" y="1574800"/>
          <p14:tracePt t="25586" x="6756400" y="1574800"/>
          <p14:tracePt t="25687" x="6756400" y="1571625"/>
          <p14:tracePt t="25695" x="6756400" y="1568450"/>
          <p14:tracePt t="25725" x="6715125" y="1552575"/>
          <p14:tracePt t="25758" x="6619875" y="1514475"/>
          <p14:tracePt t="25775" x="6559550" y="1504950"/>
          <p14:tracePt t="25791" x="6477000" y="1498600"/>
          <p14:tracePt t="25808" x="6350000" y="1498600"/>
          <p14:tracePt t="25825" x="6289675" y="1498600"/>
          <p14:tracePt t="25843" x="6229350" y="1498600"/>
          <p14:tracePt t="25859" x="6181725" y="1492250"/>
          <p14:tracePt t="25875" x="6108700" y="1470025"/>
          <p14:tracePt t="25891" x="5959475" y="1450975"/>
          <p14:tracePt t="25908" x="5648325" y="1431925"/>
          <p14:tracePt t="25924" x="5391150" y="1431925"/>
          <p14:tracePt t="25942" x="5140325" y="1425575"/>
          <p14:tracePt t="25958" x="5048250" y="1425575"/>
          <p14:tracePt t="25975" x="4987925" y="1425575"/>
          <p14:tracePt t="25993" x="4924425" y="1425575"/>
          <p14:tracePt t="26009" x="4870450" y="1409700"/>
          <p14:tracePt t="26025" x="4794250" y="1387475"/>
          <p14:tracePt t="26041" x="4699000" y="1371600"/>
          <p14:tracePt t="26058" x="4524375" y="1371600"/>
          <p14:tracePt t="26075" x="4432300" y="1371600"/>
          <p14:tracePt t="26092" x="4327525" y="1371600"/>
          <p14:tracePt t="26109" x="4283075" y="1371600"/>
          <p14:tracePt t="26125" x="4229100" y="1371600"/>
          <p14:tracePt t="26142" x="4143375" y="1371600"/>
          <p14:tracePt t="26158" x="4073525" y="1371600"/>
          <p14:tracePt t="26175" x="3994150" y="1371600"/>
          <p14:tracePt t="26192" x="3851275" y="1384300"/>
          <p14:tracePt t="26208" x="3762375" y="1406525"/>
          <p14:tracePt t="26226" x="3689350" y="1422400"/>
          <p14:tracePt t="26243" x="3540125" y="1479550"/>
          <p14:tracePt t="26259" x="3429000" y="1514475"/>
          <p14:tracePt t="26275" x="3330575" y="1539875"/>
          <p14:tracePt t="26295" x="3143250" y="1571625"/>
          <p14:tracePt t="26308" x="3013075" y="1590675"/>
          <p14:tracePt t="26325" x="2908300" y="1606550"/>
          <p14:tracePt t="26342" x="2794000" y="1628775"/>
          <p14:tracePt t="26358" x="2740025" y="1641475"/>
          <p14:tracePt t="26375" x="2695575" y="1654175"/>
          <p14:tracePt t="26392" x="2628900" y="1673225"/>
          <p14:tracePt t="26408" x="2593975" y="1673225"/>
          <p14:tracePt t="26424" x="2549525" y="1673225"/>
          <p14:tracePt t="26442" x="2501900" y="1679575"/>
          <p14:tracePt t="26458" x="2476500" y="1692275"/>
          <p14:tracePt t="26476" x="2447925" y="1698625"/>
          <p14:tracePt t="26492" x="2413000" y="1711325"/>
          <p14:tracePt t="26508" x="2390775" y="1714500"/>
          <p14:tracePt t="26524" x="2374900" y="1720850"/>
          <p14:tracePt t="26541" x="2343150" y="1727200"/>
          <p14:tracePt t="26558" x="2320925" y="1733550"/>
          <p14:tracePt t="26574" x="2298700" y="1733550"/>
          <p14:tracePt t="26591" x="2276475" y="1733550"/>
          <p14:tracePt t="26607" x="2266950" y="1733550"/>
          <p14:tracePt t="26624" x="2257425" y="1733550"/>
          <p14:tracePt t="26641" x="2238375" y="1733550"/>
          <p14:tracePt t="26690" x="2232025" y="1733550"/>
          <p14:tracePt t="26705" x="2228850" y="1733550"/>
          <p14:tracePt t="28254" x="2228850" y="1730375"/>
          <p14:tracePt t="28269" x="2228850" y="1727200"/>
          <p14:tracePt t="28280" x="2228850" y="1720850"/>
          <p14:tracePt t="28292" x="2228850" y="1717675"/>
          <p14:tracePt t="28308" x="2228850" y="1708150"/>
          <p14:tracePt t="28325" x="2235200" y="1692275"/>
          <p14:tracePt t="28358" x="2254250" y="1676400"/>
          <p14:tracePt t="28391" x="2279650" y="1663700"/>
          <p14:tracePt t="28408" x="2286000" y="1647825"/>
          <p14:tracePt t="28425" x="2295525" y="1638300"/>
          <p14:tracePt t="28441" x="2305050" y="1631950"/>
          <p14:tracePt t="28458" x="2308225" y="1631950"/>
          <p14:tracePt t="28475" x="2320925" y="1631950"/>
          <p14:tracePt t="28509" x="2320925" y="1625600"/>
          <p14:tracePt t="39474" x="2292350" y="1644650"/>
          <p14:tracePt t="39482" x="2232025" y="1660525"/>
          <p14:tracePt t="39494" x="2085975" y="1714500"/>
          <p14:tracePt t="39515" x="1873250" y="1768475"/>
          <p14:tracePt t="39540" x="1657350" y="1857375"/>
          <p14:tracePt t="39574" x="1358900" y="2016125"/>
          <p14:tracePt t="39591" x="1298575" y="2070100"/>
          <p14:tracePt t="39610" x="1190625" y="2114550"/>
          <p14:tracePt t="39624" x="1152525" y="2139950"/>
          <p14:tracePt t="39640" x="1108075" y="2152650"/>
          <p14:tracePt t="39658" x="1044575" y="2165350"/>
          <p14:tracePt t="39673" x="1000125" y="2165350"/>
          <p14:tracePt t="39690" x="965200" y="2165350"/>
          <p14:tracePt t="39709" x="923925" y="2165350"/>
          <p14:tracePt t="39724" x="892175" y="2159000"/>
          <p14:tracePt t="39741" x="882650" y="2146300"/>
          <p14:tracePt t="39758" x="866775" y="2120900"/>
          <p14:tracePt t="39774" x="854075" y="2095500"/>
          <p14:tracePt t="39790" x="838200" y="2073275"/>
          <p14:tracePt t="39807" x="819150" y="2038350"/>
          <p14:tracePt t="39824" x="806450" y="2006600"/>
          <p14:tracePt t="39841" x="806450" y="1978025"/>
          <p14:tracePt t="39858" x="809625" y="1924050"/>
          <p14:tracePt t="39874" x="822325" y="1885950"/>
          <p14:tracePt t="39891" x="854075" y="1854200"/>
          <p14:tracePt t="39908" x="892175" y="1803400"/>
          <p14:tracePt t="39923" x="923925" y="1778000"/>
          <p14:tracePt t="39940" x="949325" y="1752600"/>
          <p14:tracePt t="39958" x="1000125" y="1733550"/>
          <p14:tracePt t="39974" x="1044575" y="1720850"/>
          <p14:tracePt t="39991" x="1082675" y="1701800"/>
          <p14:tracePt t="40008" x="1130300" y="1701800"/>
          <p14:tracePt t="40024" x="1146175" y="1701800"/>
          <p14:tracePt t="40040" x="1162050" y="1704975"/>
          <p14:tracePt t="40057" x="1174750" y="1724025"/>
          <p14:tracePt t="40073" x="1184275" y="1733550"/>
          <p14:tracePt t="40090" x="1184275" y="1743075"/>
          <p14:tracePt t="40108" x="1193800" y="1752600"/>
          <p14:tracePt t="40123" x="1209675" y="1758950"/>
          <p14:tracePt t="40141" x="1219200" y="1765300"/>
          <p14:tracePt t="40158" x="1282700" y="1771650"/>
          <p14:tracePt t="40174" x="1352550" y="1778000"/>
          <p14:tracePt t="40190" x="1435100" y="1778000"/>
          <p14:tracePt t="40207" x="1552575" y="1778000"/>
          <p14:tracePt t="40224" x="1657350" y="1778000"/>
          <p14:tracePt t="40240" x="1787525" y="1765300"/>
          <p14:tracePt t="40258" x="2016125" y="1746250"/>
          <p14:tracePt t="40273" x="2200275" y="1727200"/>
          <p14:tracePt t="40291" x="2349500" y="1717675"/>
          <p14:tracePt t="40307" x="2546350" y="1711325"/>
          <p14:tracePt t="40323" x="2676525" y="1701800"/>
          <p14:tracePt t="40340" x="2759075" y="1692275"/>
          <p14:tracePt t="40357" x="2854325" y="1692275"/>
          <p14:tracePt t="40374" x="2936875" y="1692275"/>
          <p14:tracePt t="40390" x="3028950" y="1692275"/>
          <p14:tracePt t="40407" x="3146425" y="1692275"/>
          <p14:tracePt t="40424" x="3197225" y="1692275"/>
          <p14:tracePt t="40441" x="3235325" y="1692275"/>
          <p14:tracePt t="40445" x="3260725" y="1692275"/>
          <p14:tracePt t="40457" x="3298825" y="1692275"/>
          <p14:tracePt t="40474" x="3340100" y="1692275"/>
          <p14:tracePt t="40490" x="3384550" y="1692275"/>
          <p14:tracePt t="40507" x="3457575" y="1704975"/>
          <p14:tracePt t="40523" x="3492500" y="1717675"/>
          <p14:tracePt t="40540" x="3540125" y="1730375"/>
          <p14:tracePt t="40557" x="3587750" y="1739900"/>
          <p14:tracePt t="40573" x="3609975" y="1739900"/>
          <p14:tracePt t="40590" x="3638550" y="1739900"/>
          <p14:tracePt t="40607" x="3654425" y="1739900"/>
          <p14:tracePt t="41792" x="3635375" y="1752600"/>
          <p14:tracePt t="41799" x="3584575" y="1768475"/>
          <p14:tracePt t="41810" x="3536950" y="1787525"/>
          <p14:tracePt t="41827" x="3276600" y="1879600"/>
          <p14:tracePt t="41844" x="3152775" y="1920875"/>
          <p14:tracePt t="41861" x="3063875" y="1952625"/>
          <p14:tracePt t="41874" x="2965450" y="1997075"/>
          <p14:tracePt t="41907" x="2759075" y="2035175"/>
          <p14:tracePt t="41941" x="2533650" y="2098675"/>
          <p14:tracePt t="41957" x="2425700" y="2130425"/>
          <p14:tracePt t="41973" x="2314575" y="2174875"/>
          <p14:tracePt t="41990" x="2187575" y="2222500"/>
          <p14:tracePt t="42006" x="2108200" y="2260600"/>
          <p14:tracePt t="42024" x="2044700" y="2276475"/>
          <p14:tracePt t="42041" x="1981200" y="2295525"/>
          <p14:tracePt t="42057" x="1936750" y="2314575"/>
          <p14:tracePt t="42074" x="1898650" y="2327275"/>
          <p14:tracePt t="42090" x="1816100" y="2346325"/>
          <p14:tracePt t="42107" x="1765300" y="2346325"/>
          <p14:tracePt t="42123" x="1695450" y="2352675"/>
          <p14:tracePt t="42141" x="1600200" y="2352675"/>
          <p14:tracePt t="42157" x="1539875" y="2352675"/>
          <p14:tracePt t="42174" x="1495425" y="2352675"/>
          <p14:tracePt t="42191" x="1435100" y="2352675"/>
          <p14:tracePt t="42207" x="1390650" y="2352675"/>
          <p14:tracePt t="42224" x="1346200" y="2352675"/>
          <p14:tracePt t="42240" x="1314450" y="2352675"/>
          <p14:tracePt t="42256" x="1285875" y="2352675"/>
          <p14:tracePt t="42273" x="1263650" y="2352675"/>
          <p14:tracePt t="42290" x="1222375" y="2352675"/>
          <p14:tracePt t="42306" x="1212850" y="2352675"/>
          <p14:tracePt t="42323" x="1203325" y="2352675"/>
          <p14:tracePt t="42340" x="1181100" y="2336800"/>
          <p14:tracePt t="42356" x="1171575" y="2327275"/>
          <p14:tracePt t="42373" x="1162050" y="2311400"/>
          <p14:tracePt t="42390" x="1143000" y="2301875"/>
          <p14:tracePt t="42407" x="1133475" y="2295525"/>
          <p14:tracePt t="42424" x="1120775" y="2292350"/>
          <p14:tracePt t="42441" x="1117600" y="2286000"/>
          <p14:tracePt t="42457" x="1117600" y="2279650"/>
          <p14:tracePt t="42475" x="1117600" y="2270125"/>
          <p14:tracePt t="42492" x="1117600" y="2260600"/>
          <p14:tracePt t="42507" x="1117600" y="2257425"/>
          <p14:tracePt t="42997" x="1117600" y="2251075"/>
          <p14:tracePt t="43011" x="1117600" y="2247900"/>
          <p14:tracePt t="43018" x="1117600" y="2241550"/>
          <p14:tracePt t="43027" x="1117600" y="2235200"/>
          <p14:tracePt t="43045" x="1139825" y="2216150"/>
          <p14:tracePt t="43061" x="1177925" y="2203450"/>
          <p14:tracePt t="43074" x="1238250" y="2197100"/>
          <p14:tracePt t="43106" x="1320800" y="2178050"/>
          <p14:tracePt t="43140" x="1460500" y="2127250"/>
          <p14:tracePt t="43156" x="1581150" y="2095500"/>
          <p14:tracePt t="43174" x="1793875" y="2041525"/>
          <p14:tracePt t="43190" x="1911350" y="2025650"/>
          <p14:tracePt t="43207" x="2038350" y="2016125"/>
          <p14:tracePt t="43224" x="2168525" y="2016125"/>
          <p14:tracePt t="43240" x="2203450" y="2016125"/>
          <p14:tracePt t="43256" x="2247900" y="2016125"/>
          <p14:tracePt t="43273" x="2301875" y="2016125"/>
          <p14:tracePt t="43290" x="2339975" y="2016125"/>
          <p14:tracePt t="43307" x="2384425" y="2016125"/>
          <p14:tracePt t="43324" x="2444750" y="2016125"/>
          <p14:tracePt t="43340" x="2476500" y="2016125"/>
          <p14:tracePt t="43357" x="2486025" y="2016125"/>
          <p14:tracePt t="43373" x="2498725" y="2016125"/>
          <p14:tracePt t="43389" x="2508250" y="2016125"/>
          <p14:tracePt t="43406" x="2524125" y="2016125"/>
          <p14:tracePt t="43423" x="2559050" y="2016125"/>
          <p14:tracePt t="43439" x="2587625" y="2016125"/>
          <p14:tracePt t="43457" x="2609850" y="2016125"/>
          <p14:tracePt t="43473" x="2622550" y="2016125"/>
          <p14:tracePt t="43489" x="2638425" y="2016125"/>
          <p14:tracePt t="43510" x="2647950" y="2016125"/>
          <p14:tracePt t="43523" x="2654300" y="2016125"/>
          <p14:tracePt t="43539" x="2663825" y="2022475"/>
          <p14:tracePt t="43556" x="2673350" y="2025650"/>
          <p14:tracePt t="43573" x="2705100" y="2032000"/>
          <p14:tracePt t="43590" x="2727325" y="2038350"/>
          <p14:tracePt t="43606" x="2752725" y="2044700"/>
          <p14:tracePt t="43623" x="2771775" y="2060575"/>
          <p14:tracePt t="43639" x="2784475" y="2060575"/>
          <p14:tracePt t="43656" x="2797175" y="2070100"/>
          <p14:tracePt t="43673" x="2813050" y="2076450"/>
          <p14:tracePt t="43690" x="2822575" y="2085975"/>
          <p14:tracePt t="43707" x="2851150" y="2098675"/>
          <p14:tracePt t="43723" x="2895600" y="2120900"/>
          <p14:tracePt t="43740" x="2933700" y="2133600"/>
          <p14:tracePt t="43757" x="2955925" y="2146300"/>
          <p14:tracePt t="43773" x="2984500" y="2162175"/>
          <p14:tracePt t="43790" x="2994025" y="2162175"/>
          <p14:tracePt t="43807" x="3003550" y="2162175"/>
          <p14:tracePt t="43823" x="3032125" y="2162175"/>
          <p14:tracePt t="43840" x="3048000" y="2178050"/>
          <p14:tracePt t="43857" x="3070225" y="2178050"/>
          <p14:tracePt t="43873" x="3089275" y="2184400"/>
          <p14:tracePt t="43889" x="3098800" y="2184400"/>
          <p14:tracePt t="43906" x="3108325" y="2184400"/>
          <p14:tracePt t="43940" x="3114675" y="2184400"/>
          <p14:tracePt t="43957" x="3124200" y="2187575"/>
          <p14:tracePt t="43974" x="3143250" y="2193925"/>
          <p14:tracePt t="43990" x="3152775" y="2200275"/>
          <p14:tracePt t="44007" x="3162300" y="2203450"/>
          <p14:tracePt t="44023" x="3184525" y="2203450"/>
          <p14:tracePt t="44039" x="3187700" y="2209800"/>
          <p14:tracePt t="44057" x="3187700" y="2222500"/>
          <p14:tracePt t="44359" x="3165475" y="2222500"/>
          <p14:tracePt t="44366" x="3140075" y="2222500"/>
          <p14:tracePt t="44373" x="3114675" y="2222500"/>
          <p14:tracePt t="44390" x="3079750" y="2222500"/>
          <p14:tracePt t="44408" x="3016250" y="2222500"/>
          <p14:tracePt t="44424" x="2978150" y="2222500"/>
          <p14:tracePt t="44440" x="2936875" y="2222500"/>
          <p14:tracePt t="44456" x="2876550" y="2222500"/>
          <p14:tracePt t="44473" x="2813050" y="2222500"/>
          <p14:tracePt t="44489" x="2778125" y="2222500"/>
          <p14:tracePt t="44507" x="2736850" y="2222500"/>
          <p14:tracePt t="44523" x="2720975" y="2222500"/>
          <p14:tracePt t="44539" x="2711450" y="2222500"/>
          <p14:tracePt t="44556" x="2689225" y="2222500"/>
          <p14:tracePt t="44573" x="2676525" y="2222500"/>
          <p14:tracePt t="44590" x="2663825" y="2222500"/>
          <p14:tracePt t="44607" x="2644775" y="2222500"/>
          <p14:tracePt t="44623" x="2641600" y="2222500"/>
          <p14:tracePt t="44657" x="2641600" y="2216150"/>
          <p14:tracePt t="44673" x="2663825" y="2206625"/>
          <p14:tracePt t="44690" x="2686050" y="2193925"/>
          <p14:tracePt t="44707" x="2724150" y="2171700"/>
          <p14:tracePt t="44723" x="2746375" y="2165350"/>
          <p14:tracePt t="44739" x="2774950" y="2159000"/>
          <p14:tracePt t="44757" x="2816225" y="2152650"/>
          <p14:tracePt t="44773" x="2860675" y="2152650"/>
          <p14:tracePt t="44790" x="2898775" y="2152650"/>
          <p14:tracePt t="44807" x="2946400" y="2152650"/>
          <p14:tracePt t="44824" x="2974975" y="2152650"/>
          <p14:tracePt t="44840" x="2997200" y="2152650"/>
          <p14:tracePt t="44857" x="3035300" y="2152650"/>
          <p14:tracePt t="44873" x="3057525" y="2152650"/>
          <p14:tracePt t="44890" x="3086100" y="2152650"/>
          <p14:tracePt t="44907" x="3143250" y="2152650"/>
          <p14:tracePt t="44923" x="3178175" y="2152650"/>
          <p14:tracePt t="44939" x="3209925" y="2152650"/>
          <p14:tracePt t="44957" x="3248025" y="2152650"/>
          <p14:tracePt t="44973" x="3270250" y="2152650"/>
          <p14:tracePt t="44989" x="3292475" y="2152650"/>
          <p14:tracePt t="44992" x="3302000" y="2152650"/>
          <p14:tracePt t="45007" x="3324225" y="2152650"/>
          <p14:tracePt t="45024" x="3362325" y="2152650"/>
          <p14:tracePt t="45040" x="3397250" y="2152650"/>
          <p14:tracePt t="45057" x="3454400" y="2152650"/>
          <p14:tracePt t="45074" x="3489325" y="2152650"/>
          <p14:tracePt t="45090" x="3511550" y="2152650"/>
          <p14:tracePt t="45107" x="3533775" y="2152650"/>
          <p14:tracePt t="45123" x="3543300" y="2155825"/>
          <p14:tracePt t="45140" x="3552825" y="2155825"/>
          <p14:tracePt t="45156" x="3571875" y="2155825"/>
          <p14:tracePt t="45173" x="3600450" y="2155825"/>
          <p14:tracePt t="45190" x="3622675" y="2159000"/>
          <p14:tracePt t="45206" x="3670300" y="2159000"/>
          <p14:tracePt t="45223" x="3686175" y="2159000"/>
          <p14:tracePt t="45240" x="3702050" y="2165350"/>
          <p14:tracePt t="45256" x="3717925" y="2165350"/>
          <p14:tracePt t="45273" x="3727450" y="2165350"/>
          <p14:tracePt t="45290" x="3736975" y="2165350"/>
          <p14:tracePt t="45307" x="3775075" y="2165350"/>
          <p14:tracePt t="45323" x="3813175" y="2165350"/>
          <p14:tracePt t="45340" x="3848100" y="2165350"/>
          <p14:tracePt t="45357" x="3905250" y="2165350"/>
          <p14:tracePt t="45374" x="3917950" y="2165350"/>
          <p14:tracePt t="45390" x="3933825" y="2165350"/>
          <p14:tracePt t="45406" x="3949700" y="2165350"/>
          <p14:tracePt t="45423" x="3959225" y="2165350"/>
          <p14:tracePt t="45441" x="3987800" y="2165350"/>
          <p14:tracePt t="45457" x="4019550" y="2165350"/>
          <p14:tracePt t="45474" x="4044950" y="2165350"/>
          <p14:tracePt t="45490" x="4057650" y="2165350"/>
          <p14:tracePt t="45494" x="4064000" y="2165350"/>
          <p14:tracePt t="45507" x="4073525" y="2165350"/>
          <p14:tracePt t="45524" x="4089400" y="2165350"/>
          <p14:tracePt t="45539" x="4098925" y="2165350"/>
          <p14:tracePt t="45556" x="4114800" y="2165350"/>
          <p14:tracePt t="45572" x="4124325" y="2165350"/>
          <p14:tracePt t="45590" x="4143375" y="2165350"/>
          <p14:tracePt t="45607" x="4178300" y="2165350"/>
          <p14:tracePt t="45623" x="4194175" y="2165350"/>
          <p14:tracePt t="45642" x="4206875" y="2165350"/>
          <p14:tracePt t="45657" x="4216400" y="2165350"/>
          <p14:tracePt t="46072" x="4238625" y="2165350"/>
          <p14:tracePt t="46078" x="4283075" y="2165350"/>
          <p14:tracePt t="46091" x="4368800" y="2152650"/>
          <p14:tracePt t="46123" x="4559300" y="2120900"/>
          <p14:tracePt t="46156" x="4806950" y="2105025"/>
          <p14:tracePt t="46173" x="4902200" y="2105025"/>
          <p14:tracePt t="46191" x="5019675" y="2105025"/>
          <p14:tracePt t="46207" x="5089525" y="2105025"/>
          <p14:tracePt t="46223" x="5165725" y="2105025"/>
          <p14:tracePt t="46240" x="5308600" y="2111375"/>
          <p14:tracePt t="46256" x="5391150" y="2111375"/>
          <p14:tracePt t="46272" x="5470525" y="2111375"/>
          <p14:tracePt t="46290" x="5588000" y="2111375"/>
          <p14:tracePt t="46306" x="5670550" y="2111375"/>
          <p14:tracePt t="46322" x="5740400" y="2111375"/>
          <p14:tracePt t="46340" x="5826125" y="2117725"/>
          <p14:tracePt t="46356" x="5886450" y="2124075"/>
          <p14:tracePt t="46373" x="5949950" y="2130425"/>
          <p14:tracePt t="46390" x="6070600" y="2152650"/>
          <p14:tracePt t="46406" x="6134100" y="2159000"/>
          <p14:tracePt t="46422" x="6207125" y="2174875"/>
          <p14:tracePt t="46440" x="6305550" y="2181225"/>
          <p14:tracePt t="46456" x="6372225" y="2181225"/>
          <p14:tracePt t="46473" x="6445250" y="2190750"/>
          <p14:tracePt t="46490" x="6515100" y="2190750"/>
          <p14:tracePt t="46506" x="6553200" y="2190750"/>
          <p14:tracePt t="46523" x="6597650" y="2197100"/>
          <p14:tracePt t="46543" x="6657975" y="2197100"/>
          <p14:tracePt t="46556" x="6702425" y="2197100"/>
          <p14:tracePt t="46573" x="6740525" y="2197100"/>
          <p14:tracePt t="46590" x="6788150" y="2197100"/>
          <p14:tracePt t="46606" x="6823075" y="2197100"/>
          <p14:tracePt t="46623" x="6845300" y="2197100"/>
          <p14:tracePt t="46640" x="6877050" y="2197100"/>
          <p14:tracePt t="46656" x="6892925" y="2197100"/>
          <p14:tracePt t="46673" x="6915150" y="2197100"/>
          <p14:tracePt t="46690" x="6950075" y="2193925"/>
          <p14:tracePt t="46706" x="6965950" y="2187575"/>
          <p14:tracePt t="46723" x="6994525" y="2181225"/>
          <p14:tracePt t="46740" x="7019925" y="2181225"/>
          <p14:tracePt t="46756" x="7058025" y="2174875"/>
          <p14:tracePt t="46773" x="7102475" y="2168525"/>
          <p14:tracePt t="46790" x="7162800" y="2168525"/>
          <p14:tracePt t="46806" x="7207250" y="2168525"/>
          <p14:tracePt t="46823" x="7267575" y="2162175"/>
          <p14:tracePt t="46840" x="7346950" y="2155825"/>
          <p14:tracePt t="46857" x="7391400" y="2149475"/>
          <p14:tracePt t="46873" x="7435850" y="2143125"/>
          <p14:tracePt t="46890" x="7470775" y="2143125"/>
          <p14:tracePt t="46907" x="7493000" y="2143125"/>
          <p14:tracePt t="46923" x="7502525" y="2143125"/>
          <p14:tracePt t="46940" x="7515225" y="2143125"/>
          <p14:tracePt t="46956" x="7531100" y="2143125"/>
          <p14:tracePt t="47039" x="7524750" y="2143125"/>
          <p14:tracePt t="47046" x="7518400" y="2143125"/>
          <p14:tracePt t="47056" x="7515225" y="2143125"/>
          <p14:tracePt t="47072" x="7505700" y="2143125"/>
          <p14:tracePt t="47090" x="7470775" y="2143125"/>
          <p14:tracePt t="47107" x="7442200" y="2136775"/>
          <p14:tracePt t="47124" x="7397750" y="2136775"/>
          <p14:tracePt t="47140" x="7334250" y="2136775"/>
          <p14:tracePt t="47157" x="7305675" y="2136775"/>
          <p14:tracePt t="47173" x="7277100" y="2136775"/>
          <p14:tracePt t="47190" x="7242175" y="2136775"/>
          <p14:tracePt t="47206" x="7213600" y="2136775"/>
          <p14:tracePt t="47223" x="7185025" y="2136775"/>
          <p14:tracePt t="47239" x="7096125" y="2124075"/>
          <p14:tracePt t="47256" x="6997700" y="2098675"/>
          <p14:tracePt t="47273" x="6791325" y="2079625"/>
          <p14:tracePt t="47289" x="6496050" y="2079625"/>
          <p14:tracePt t="47306" x="6324600" y="2085975"/>
          <p14:tracePt t="47325" x="6149975" y="2092325"/>
          <p14:tracePt t="47339" x="6057900" y="2092325"/>
          <p14:tracePt t="47356" x="5895975" y="2092325"/>
          <p14:tracePt t="47373" x="5715000" y="2079625"/>
          <p14:tracePt t="47390" x="5343525" y="2047875"/>
          <p14:tracePt t="47407" x="5127625" y="2047875"/>
          <p14:tracePt t="47424" x="4772025" y="2073275"/>
          <p14:tracePt t="47440" x="4619625" y="2092325"/>
          <p14:tracePt t="47456" x="4489450" y="2127250"/>
          <p14:tracePt t="47472" x="4359275" y="2143125"/>
          <p14:tracePt t="47489" x="4219575" y="2143125"/>
          <p14:tracePt t="47506" x="4092575" y="2139950"/>
          <p14:tracePt t="47523" x="3930650" y="2130425"/>
          <p14:tracePt t="47539" x="3724275" y="2130425"/>
          <p14:tracePt t="47556" x="3540125" y="2155825"/>
          <p14:tracePt t="47575" x="3273425" y="2209800"/>
          <p14:tracePt t="47589" x="3063875" y="2257425"/>
          <p14:tracePt t="47606" x="2889250" y="2305050"/>
          <p14:tracePt t="47622" x="2724150" y="2330450"/>
          <p14:tracePt t="47640" x="2470150" y="2368550"/>
          <p14:tracePt t="47656" x="2352675" y="2384425"/>
          <p14:tracePt t="47674" x="2216150" y="2416175"/>
          <p14:tracePt t="47690" x="2130425" y="2447925"/>
          <p14:tracePt t="47707" x="2051050" y="2479675"/>
          <p14:tracePt t="47723" x="1974850" y="2527300"/>
          <p14:tracePt t="47739" x="1936750" y="2540000"/>
          <p14:tracePt t="47756" x="1914525" y="2552700"/>
          <p14:tracePt t="47773" x="1879600" y="2568575"/>
          <p14:tracePt t="48060" x="1844675" y="2568575"/>
          <p14:tracePt t="48068" x="1784350" y="2578100"/>
          <p14:tracePt t="48075" x="1727200" y="2584450"/>
          <p14:tracePt t="48090" x="1600200" y="2593975"/>
          <p14:tracePt t="48107" x="1504950" y="2603500"/>
          <p14:tracePt t="48123" x="1416050" y="2609850"/>
          <p14:tracePt t="48139" x="1371600" y="2622550"/>
          <p14:tracePt t="48156" x="1327150" y="2622550"/>
          <p14:tracePt t="48172" x="1254125" y="2628900"/>
          <p14:tracePt t="48189" x="1209675" y="2641600"/>
          <p14:tracePt t="48206" x="1181100" y="2641600"/>
          <p14:tracePt t="48223" x="1133475" y="2641600"/>
          <p14:tracePt t="48240" x="1111250" y="2641600"/>
          <p14:tracePt t="48257" x="1076325" y="2641600"/>
          <p14:tracePt t="48273" x="1028700" y="2641600"/>
          <p14:tracePt t="48289" x="1006475" y="2641600"/>
          <p14:tracePt t="48306" x="984250" y="2641600"/>
          <p14:tracePt t="48323" x="942975" y="2641600"/>
          <p14:tracePt t="48339" x="914400" y="2641600"/>
          <p14:tracePt t="48356" x="904875" y="2641600"/>
          <p14:tracePt t="48373" x="889000" y="2641600"/>
          <p14:tracePt t="48390" x="879475" y="2641600"/>
          <p14:tracePt t="48406" x="863600" y="2641600"/>
          <p14:tracePt t="48423" x="850900" y="2641600"/>
          <p14:tracePt t="48439" x="841375" y="2641600"/>
          <p14:tracePt t="48457" x="831850" y="2641600"/>
          <p14:tracePt t="48473" x="809625" y="2641600"/>
          <p14:tracePt t="48490" x="800100" y="2641600"/>
          <p14:tracePt t="48506" x="790575" y="2641600"/>
          <p14:tracePt t="48539" x="787400" y="2641600"/>
          <p14:tracePt t="48556" x="781050" y="2641600"/>
          <p14:tracePt t="48767" x="800100" y="2641600"/>
          <p14:tracePt t="48774" x="835025" y="2641600"/>
          <p14:tracePt t="48790" x="879475" y="2641600"/>
          <p14:tracePt t="48807" x="930275" y="2632075"/>
          <p14:tracePt t="48823" x="1038225" y="2616200"/>
          <p14:tracePt t="48839" x="1130300" y="2616200"/>
          <p14:tracePt t="48856" x="1247775" y="2616200"/>
          <p14:tracePt t="48872" x="1400175" y="2619375"/>
          <p14:tracePt t="48889" x="1444625" y="2625725"/>
          <p14:tracePt t="48908" x="1463675" y="2625725"/>
          <p14:tracePt t="48923" x="1476375" y="2625725"/>
          <p14:tracePt t="48940" x="1501775" y="2625725"/>
          <p14:tracePt t="48958" x="1549400" y="2625725"/>
          <p14:tracePt t="48973" x="1600200" y="2625725"/>
          <p14:tracePt t="48989" x="1670050" y="2625725"/>
          <p14:tracePt t="49006" x="1743075" y="2635250"/>
          <p14:tracePt t="49023" x="1816100" y="2654300"/>
          <p14:tracePt t="49040" x="1844675" y="2654300"/>
          <p14:tracePt t="49057" x="1882775" y="2654300"/>
          <p14:tracePt t="49073" x="1914525" y="2654300"/>
          <p14:tracePt t="49090" x="1974850" y="2654300"/>
          <p14:tracePt t="49107" x="2082800" y="2667000"/>
          <p14:tracePt t="49122" x="2149475" y="2667000"/>
          <p14:tracePt t="49139" x="2222500" y="2673350"/>
          <p14:tracePt t="49156" x="2320925" y="2682875"/>
          <p14:tracePt t="49173" x="2374900" y="2682875"/>
          <p14:tracePt t="49189" x="2419350" y="2682875"/>
          <p14:tracePt t="49207" x="2479675" y="2682875"/>
          <p14:tracePt t="49223" x="2540000" y="2676525"/>
          <p14:tracePt t="49239" x="2625725" y="2670175"/>
          <p14:tracePt t="49257" x="2800350" y="2663825"/>
          <p14:tracePt t="49272" x="2895600" y="2654300"/>
          <p14:tracePt t="49289" x="2974975" y="2654300"/>
          <p14:tracePt t="49307" x="3117850" y="2647950"/>
          <p14:tracePt t="49323" x="3213100" y="2638425"/>
          <p14:tracePt t="49340" x="3295650" y="2632075"/>
          <p14:tracePt t="49357" x="3470275" y="2622550"/>
          <p14:tracePt t="49373" x="3629025" y="2613025"/>
          <p14:tracePt t="49389" x="3746500" y="2613025"/>
          <p14:tracePt t="49407" x="3962400" y="2613025"/>
          <p14:tracePt t="49422" x="4102100" y="2619375"/>
          <p14:tracePt t="49440" x="4216400" y="2619375"/>
          <p14:tracePt t="49457" x="4381500" y="2625725"/>
          <p14:tracePt t="49473" x="4486275" y="2625725"/>
          <p14:tracePt t="49490" x="4565650" y="2625725"/>
          <p14:tracePt t="49506" x="4673600" y="2632075"/>
          <p14:tracePt t="49522" x="4772025" y="2647950"/>
          <p14:tracePt t="49539" x="4879975" y="2667000"/>
          <p14:tracePt t="49556" x="5013325" y="2695575"/>
          <p14:tracePt t="49573" x="5099050" y="2711450"/>
          <p14:tracePt t="49589" x="5184775" y="2727325"/>
          <p14:tracePt t="49606" x="5302250" y="2736850"/>
          <p14:tracePt t="49623" x="5359400" y="2736850"/>
          <p14:tracePt t="49640" x="5403850" y="2736850"/>
          <p14:tracePt t="49656" x="5492750" y="2736850"/>
          <p14:tracePt t="49672" x="5543550" y="2736850"/>
          <p14:tracePt t="49689" x="5603875" y="2743200"/>
          <p14:tracePt t="49706" x="5689600" y="2749550"/>
          <p14:tracePt t="49723" x="5727700" y="2749550"/>
          <p14:tracePt t="49740" x="5772150" y="2749550"/>
          <p14:tracePt t="49757" x="5816600" y="2749550"/>
          <p14:tracePt t="49773" x="5838825" y="2749550"/>
          <p14:tracePt t="49790" x="5870575" y="2749550"/>
          <p14:tracePt t="49806" x="5895975" y="2755900"/>
          <p14:tracePt t="49823" x="5905500" y="2759075"/>
          <p14:tracePt t="49839" x="5924550" y="2771775"/>
          <p14:tracePt t="49856" x="5937250" y="2771775"/>
          <p14:tracePt t="50057" x="5924550" y="2768600"/>
          <p14:tracePt t="50064" x="5905500" y="2762250"/>
          <p14:tracePt t="50072" x="5886450" y="2755900"/>
          <p14:tracePt t="50093" x="5829300" y="2743200"/>
          <p14:tracePt t="50106" x="5778500" y="2730500"/>
          <p14:tracePt t="50139" x="5651500" y="2708275"/>
          <p14:tracePt t="50172" x="5537200" y="2708275"/>
          <p14:tracePt t="50189" x="5514975" y="2708275"/>
          <p14:tracePt t="50206" x="5473700" y="2708275"/>
          <p14:tracePt t="50222" x="5438775" y="2708275"/>
          <p14:tracePt t="50239" x="5387975" y="2708275"/>
          <p14:tracePt t="50256" x="5318125" y="2708275"/>
          <p14:tracePt t="50272" x="5273675" y="2708275"/>
          <p14:tracePt t="50289" x="5241925" y="2708275"/>
          <p14:tracePt t="50306" x="5203825" y="2708275"/>
          <p14:tracePt t="50323" x="5165725" y="2708275"/>
          <p14:tracePt t="50340" x="5137150" y="2708275"/>
          <p14:tracePt t="50356" x="5041900" y="2708275"/>
          <p14:tracePt t="50372" x="4902200" y="2714625"/>
          <p14:tracePt t="50390" x="4778375" y="2714625"/>
          <p14:tracePt t="50406" x="4679950" y="2720975"/>
          <p14:tracePt t="50422" x="4641850" y="2727325"/>
          <p14:tracePt t="50441" x="4610100" y="2727325"/>
          <p14:tracePt t="50457" x="4578350" y="2733675"/>
          <p14:tracePt t="50473" x="4527550" y="2733675"/>
          <p14:tracePt t="50489" x="4432300" y="2730500"/>
          <p14:tracePt t="50506" x="4289425" y="2714625"/>
          <p14:tracePt t="50522" x="4235450" y="2701925"/>
          <p14:tracePt t="50539" x="4181475" y="2701925"/>
          <p14:tracePt t="50556" x="4133850" y="2701925"/>
          <p14:tracePt t="50572" x="4114800" y="2701925"/>
          <p14:tracePt t="50590" x="4073525" y="2701925"/>
          <p14:tracePt t="50606" x="4029075" y="2701925"/>
          <p14:tracePt t="50623" x="3968750" y="2701925"/>
          <p14:tracePt t="50640" x="3898900" y="2701925"/>
          <p14:tracePt t="50656" x="3870325" y="2701925"/>
          <p14:tracePt t="50672" x="3841750" y="2701925"/>
          <p14:tracePt t="50691" x="3819525" y="2701925"/>
          <p14:tracePt t="50707" x="3810000" y="2701925"/>
          <p14:tracePt t="50723" x="3794125" y="2701925"/>
          <p14:tracePt t="50740" x="3784600" y="2701925"/>
          <p14:tracePt t="50849" x="3781425" y="2701925"/>
          <p14:tracePt t="50856" x="3775075" y="2701925"/>
          <p14:tracePt t="50873" x="3765550" y="2695575"/>
          <p14:tracePt t="50889" x="3749675" y="2679700"/>
          <p14:tracePt t="50906" x="3733800" y="2670175"/>
          <p14:tracePt t="50922" x="3724275" y="2660650"/>
          <p14:tracePt t="50940" x="3683000" y="2635250"/>
          <p14:tracePt t="50956" x="3657600" y="2603500"/>
          <p14:tracePt t="50973" x="3635375" y="2584450"/>
          <p14:tracePt t="50990" x="3590925" y="2555875"/>
          <p14:tracePt t="51006" x="3559175" y="2536825"/>
          <p14:tracePt t="51022" x="3536950" y="2524125"/>
          <p14:tracePt t="51039" x="3521075" y="2505075"/>
          <p14:tracePt t="51056" x="3505200" y="2498725"/>
          <p14:tracePt t="51072" x="3495675" y="2498725"/>
          <p14:tracePt t="51090" x="3492500" y="2498725"/>
          <p14:tracePt t="51105" x="3482975" y="2498725"/>
          <p14:tracePt t="51123" x="3473450" y="2495550"/>
          <p14:tracePt t="51140" x="3451225" y="2495550"/>
          <p14:tracePt t="51156" x="3441700" y="2489200"/>
          <p14:tracePt t="51172" x="3432175" y="2489200"/>
          <p14:tracePt t="51190" x="3416300" y="2489200"/>
          <p14:tracePt t="51205" x="3403600" y="2486025"/>
          <p14:tracePt t="51223" x="3394075" y="2486025"/>
          <p14:tracePt t="51240" x="3378200" y="2486025"/>
          <p14:tracePt t="51256" x="3349625" y="2479675"/>
          <p14:tracePt t="51273" x="3327400" y="2479675"/>
          <p14:tracePt t="51289" x="3286125" y="2473325"/>
          <p14:tracePt t="51306" x="3263900" y="2473325"/>
          <p14:tracePt t="51322" x="3235325" y="2473325"/>
          <p14:tracePt t="51339" x="3203575" y="2473325"/>
          <p14:tracePt t="51356" x="3171825" y="2473325"/>
          <p14:tracePt t="51372" x="3143250" y="2473325"/>
          <p14:tracePt t="51390" x="3082925" y="2473325"/>
          <p14:tracePt t="51406" x="3051175" y="2473325"/>
          <p14:tracePt t="51423" x="3028950" y="2473325"/>
          <p14:tracePt t="51439" x="3009900" y="2473325"/>
          <p14:tracePt t="51456" x="3000375" y="2473325"/>
          <p14:tracePt t="51472" x="2990850" y="2473325"/>
          <p14:tracePt t="51489" x="2974975" y="2473325"/>
          <p14:tracePt t="51506" x="2959100" y="2473325"/>
          <p14:tracePt t="51522" x="2949575" y="2473325"/>
          <p14:tracePt t="51540" x="2940050" y="2473325"/>
          <p14:tracePt t="51996" x="2930525" y="2473325"/>
          <p14:tracePt t="52003" x="2917825" y="2479675"/>
          <p14:tracePt t="52010" x="2892425" y="2492375"/>
          <p14:tracePt t="52027" x="2813050" y="2533650"/>
          <p14:tracePt t="52043" x="2647950" y="2578100"/>
          <p14:tracePt t="52060" x="2378075" y="2654300"/>
          <p14:tracePt t="52074" x="2190750" y="2717800"/>
          <p14:tracePt t="52110" x="1828800" y="2873375"/>
          <p14:tracePt t="52140" x="1635125" y="2990850"/>
          <p14:tracePt t="52157" x="1562100" y="3054350"/>
          <p14:tracePt t="52175" x="1479550" y="3136900"/>
          <p14:tracePt t="52188" x="1447800" y="3168650"/>
          <p14:tracePt t="52206" x="1416050" y="3203575"/>
          <p14:tracePt t="52223" x="1377950" y="3232150"/>
          <p14:tracePt t="52239" x="1349375" y="3251200"/>
          <p14:tracePt t="52256" x="1336675" y="3260725"/>
          <p14:tracePt t="52273" x="1323975" y="3270250"/>
          <p14:tracePt t="52289" x="1308100" y="3270250"/>
          <p14:tracePt t="52307" x="1298575" y="3270250"/>
          <p14:tracePt t="52323" x="1279525" y="3270250"/>
          <p14:tracePt t="52340" x="1250950" y="3267075"/>
          <p14:tracePt t="52356" x="1235075" y="3257550"/>
          <p14:tracePt t="52374" x="1200150" y="3235325"/>
          <p14:tracePt t="52389" x="1184275" y="3219450"/>
          <p14:tracePt t="52406" x="1168400" y="3203575"/>
          <p14:tracePt t="52423" x="1146175" y="3181350"/>
          <p14:tracePt t="52439" x="1136650" y="3171825"/>
          <p14:tracePt t="52456" x="1127125" y="3162300"/>
          <p14:tracePt t="52473" x="1111250" y="3146425"/>
          <p14:tracePt t="52489" x="1089025" y="3130550"/>
          <p14:tracePt t="52506" x="1073150" y="3121025"/>
          <p14:tracePt t="52867" x="1047750" y="3108325"/>
          <p14:tracePt t="52877" x="1019175" y="3092450"/>
          <p14:tracePt t="52890" x="955675" y="3073400"/>
          <p14:tracePt t="52911" x="850900" y="3041650"/>
          <p14:tracePt t="52923" x="815975" y="3028950"/>
          <p14:tracePt t="52939" x="784225" y="3025775"/>
          <p14:tracePt t="52972" x="720725" y="3019425"/>
          <p14:tracePt t="53006" x="669925" y="3019425"/>
          <p14:tracePt t="53022" x="644525" y="3019425"/>
          <p14:tracePt t="53039" x="615950" y="3019425"/>
          <p14:tracePt t="53056" x="593725" y="3019425"/>
          <p14:tracePt t="53073" x="552450" y="3019425"/>
          <p14:tracePt t="53089" x="536575" y="3019425"/>
          <p14:tracePt t="53093" x="533400" y="3019425"/>
          <p14:tracePt t="53106" x="527050" y="3019425"/>
          <p14:tracePt t="53126" x="508000" y="3019425"/>
          <p14:tracePt t="53139" x="498475" y="3019425"/>
          <p14:tracePt t="53156" x="488950" y="3019425"/>
          <p14:tracePt t="53173" x="473075" y="3013075"/>
          <p14:tracePt t="53189" x="457200" y="3009900"/>
          <p14:tracePt t="53206" x="447675" y="3009900"/>
          <p14:tracePt t="53223" x="434975" y="3009900"/>
          <p14:tracePt t="53239" x="422275" y="3009900"/>
          <p14:tracePt t="53255" x="422275" y="3003550"/>
          <p14:tracePt t="53272" x="419100" y="3003550"/>
          <p14:tracePt t="53308" x="409575" y="3003550"/>
          <p14:tracePt t="53980" x="409575" y="3000375"/>
          <p14:tracePt t="54001" x="409575" y="2994025"/>
          <p14:tracePt t="54015" x="409575" y="2990850"/>
          <p14:tracePt t="54035" x="415925" y="2984500"/>
          <p14:tracePt t="54049" x="422275" y="2984500"/>
          <p14:tracePt t="54092" x="422275" y="2978150"/>
          <p14:tracePt t="54151" x="425450" y="2974975"/>
          <p14:tracePt t="54163" x="425450" y="2968625"/>
          <p14:tracePt t="54514" x="431800" y="2968625"/>
          <p14:tracePt t="54521" x="434975" y="2968625"/>
          <p14:tracePt t="54543" x="457200" y="2968625"/>
          <p14:tracePt t="54557" x="466725" y="2965450"/>
          <p14:tracePt t="54577" x="492125" y="2959100"/>
          <p14:tracePt t="54593" x="520700" y="2959100"/>
          <p14:tracePt t="54612" x="539750" y="2959100"/>
          <p14:tracePt t="54639" x="561975" y="2959100"/>
          <p14:tracePt t="54672" x="584200" y="2959100"/>
          <p14:tracePt t="54689" x="593725" y="2959100"/>
          <p14:tracePt t="54705" x="628650" y="2959100"/>
          <p14:tracePt t="54722" x="663575" y="2959100"/>
          <p14:tracePt t="54739" x="701675" y="2959100"/>
          <p14:tracePt t="54756" x="777875" y="2968625"/>
          <p14:tracePt t="54772" x="822325" y="2974975"/>
          <p14:tracePt t="54789" x="860425" y="2974975"/>
          <p14:tracePt t="54806" x="892175" y="2974975"/>
          <p14:tracePt t="54822" x="930275" y="2974975"/>
          <p14:tracePt t="54840" x="965200" y="2974975"/>
          <p14:tracePt t="54856" x="1038225" y="2959100"/>
          <p14:tracePt t="54872" x="1098550" y="2959100"/>
          <p14:tracePt t="54888" x="1143000" y="2959100"/>
          <p14:tracePt t="54905" x="1206500" y="2959100"/>
          <p14:tracePt t="54922" x="1235075" y="2959100"/>
          <p14:tracePt t="54939" x="1263650" y="2952750"/>
          <p14:tracePt t="54956" x="1308100" y="2936875"/>
          <p14:tracePt t="54973" x="1330325" y="2917825"/>
          <p14:tracePt t="54990" x="1346200" y="2908300"/>
          <p14:tracePt t="55005" x="1362075" y="2908300"/>
          <p14:tracePt t="55021" x="1371600" y="2908300"/>
          <p14:tracePt t="55039" x="1381125" y="2908300"/>
          <p14:tracePt t="55055" x="1406525" y="2892425"/>
          <p14:tracePt t="55072" x="1431925" y="2879725"/>
          <p14:tracePt t="55090" x="1447800" y="2860675"/>
          <p14:tracePt t="55106" x="1463675" y="2860675"/>
          <p14:tracePt t="55123" x="1470025" y="2860675"/>
          <p14:tracePt t="55190" x="1473200" y="2860675"/>
          <p14:tracePt t="55198" x="1479550" y="2860675"/>
          <p14:tracePt t="55205" x="1482725" y="2860675"/>
          <p14:tracePt t="55222" x="1498600" y="2860675"/>
          <p14:tracePt t="55240" x="1501775" y="2860675"/>
          <p14:tracePt t="55256" x="1508125" y="2860675"/>
          <p14:tracePt t="55304" x="1514475" y="2860675"/>
          <p14:tracePt t="55311" x="1524000" y="2860675"/>
          <p14:tracePt t="55321" x="1533525" y="2860675"/>
          <p14:tracePt t="55340" x="1638300" y="2895600"/>
          <p14:tracePt t="55356" x="1736725" y="2936875"/>
          <p14:tracePt t="55373" x="1828800" y="2987675"/>
          <p14:tracePt t="55390" x="1968500" y="3044825"/>
          <p14:tracePt t="55406" x="2076450" y="3076575"/>
          <p14:tracePt t="55422" x="2165350" y="3111500"/>
          <p14:tracePt t="55439" x="2298700" y="3143250"/>
          <p14:tracePt t="55455" x="2397125" y="3159125"/>
          <p14:tracePt t="55472" x="2514600" y="3175000"/>
          <p14:tracePt t="55490" x="2670175" y="3206750"/>
          <p14:tracePt t="55506" x="2768600" y="3222625"/>
          <p14:tracePt t="55523" x="2882900" y="3222625"/>
          <p14:tracePt t="55540" x="3032125" y="3222625"/>
          <p14:tracePt t="55555" x="3117850" y="3219450"/>
          <p14:tracePt t="55571" x="3184525" y="3219450"/>
          <p14:tracePt t="55589" x="3349625" y="3209925"/>
          <p14:tracePt t="55605" x="3454400" y="3194050"/>
          <p14:tracePt t="55622" x="3540125" y="3184525"/>
          <p14:tracePt t="55639" x="3679825" y="3178175"/>
          <p14:tracePt t="55655" x="3775075" y="3178175"/>
          <p14:tracePt t="55671" x="3857625" y="3162300"/>
          <p14:tracePt t="55689" x="3959225" y="3140075"/>
          <p14:tracePt t="55705" x="4044950" y="3117850"/>
          <p14:tracePt t="55722" x="4149725" y="3117850"/>
          <p14:tracePt t="55739" x="4314825" y="3098800"/>
          <p14:tracePt t="55755" x="4375150" y="3098800"/>
          <p14:tracePt t="55772" x="4425950" y="3098800"/>
          <p14:tracePt t="55790" x="4467225" y="3095625"/>
          <p14:tracePt t="55806" x="4489450" y="3095625"/>
          <p14:tracePt t="55823" x="4498975" y="3095625"/>
          <p14:tracePt t="55839" x="4514850" y="3095625"/>
          <p14:tracePt t="55855" x="4521200" y="3095625"/>
          <p14:tracePt t="55926" x="4521200" y="3089275"/>
          <p14:tracePt t="55933" x="4521200" y="3082925"/>
          <p14:tracePt t="55941" x="4521200" y="3079750"/>
          <p14:tracePt t="55956" x="4521200" y="3070225"/>
          <p14:tracePt t="55972" x="4521200" y="3054350"/>
          <p14:tracePt t="55989" x="4521200" y="3038475"/>
          <p14:tracePt t="56005" x="4518025" y="3025775"/>
          <p14:tracePt t="56022" x="4508500" y="3003550"/>
          <p14:tracePt t="56040" x="4489450" y="2968625"/>
          <p14:tracePt t="56056" x="4479925" y="2943225"/>
          <p14:tracePt t="56073" x="4464050" y="2927350"/>
          <p14:tracePt t="56089" x="4441825" y="2905125"/>
          <p14:tracePt t="56105" x="4410075" y="2889250"/>
          <p14:tracePt t="56122" x="4378325" y="2876550"/>
          <p14:tracePt t="56138" x="4308475" y="2857500"/>
          <p14:tracePt t="56155" x="4254500" y="2841625"/>
          <p14:tracePt t="56172" x="4210050" y="2822575"/>
          <p14:tracePt t="56188" x="4146550" y="2803525"/>
          <p14:tracePt t="56206" x="4108450" y="2790825"/>
          <p14:tracePt t="56223" x="4032250" y="2752725"/>
          <p14:tracePt t="56239" x="3895725" y="2714625"/>
          <p14:tracePt t="56255" x="3810000" y="2698750"/>
          <p14:tracePt t="56272" x="3733800" y="2673350"/>
          <p14:tracePt t="56289" x="3609975" y="2651125"/>
          <p14:tracePt t="56305" x="3546475" y="2638425"/>
          <p14:tracePt t="56322" x="3495675" y="2632075"/>
          <p14:tracePt t="56339" x="3432175" y="2625725"/>
          <p14:tracePt t="56355" x="3387725" y="2613025"/>
          <p14:tracePt t="56372" x="3333750" y="2600325"/>
          <p14:tracePt t="56389" x="3222625" y="2584450"/>
          <p14:tracePt t="56405" x="3152775" y="2584450"/>
          <p14:tracePt t="56422" x="3092450" y="2584450"/>
          <p14:tracePt t="56439" x="3035300" y="2587625"/>
          <p14:tracePt t="56456" x="3006725" y="2600325"/>
          <p14:tracePt t="56472" x="2981325" y="2616200"/>
          <p14:tracePt t="56489" x="2940050" y="2628900"/>
          <p14:tracePt t="56506" x="2917825" y="2635250"/>
          <p14:tracePt t="56522" x="2886075" y="2647950"/>
          <p14:tracePt t="56539" x="2844800" y="2663825"/>
          <p14:tracePt t="56555" x="2813050" y="2682875"/>
          <p14:tracePt t="56571" x="2797175" y="2695575"/>
          <p14:tracePt t="56589" x="2781300" y="2708275"/>
          <p14:tracePt t="56605" x="2765425" y="2717800"/>
          <p14:tracePt t="56622" x="2755900" y="2733675"/>
          <p14:tracePt t="56639" x="2755900" y="2749550"/>
          <p14:tracePt t="56655" x="2752725" y="2759075"/>
          <p14:tracePt t="56671" x="2752725" y="2768600"/>
          <p14:tracePt t="56688" x="2752725" y="2806700"/>
          <p14:tracePt t="56705" x="2755900" y="2851150"/>
          <p14:tracePt t="56723" x="2774950" y="2914650"/>
          <p14:tracePt t="56739" x="2800350" y="2955925"/>
          <p14:tracePt t="56756" x="2825750" y="2984500"/>
          <p14:tracePt t="56773" x="2854325" y="3016250"/>
          <p14:tracePt t="56788" x="2863850" y="3032125"/>
          <p14:tracePt t="56805" x="2873375" y="3041650"/>
          <p14:tracePt t="56821" x="2873375" y="3051175"/>
          <p14:tracePt t="56838" x="2882900" y="3060700"/>
          <p14:tracePt t="56855" x="2898775" y="3067050"/>
          <p14:tracePt t="56872" x="2917825" y="3082925"/>
          <p14:tracePt t="56889" x="2959100" y="3101975"/>
          <p14:tracePt t="56906" x="2997200" y="3114675"/>
          <p14:tracePt t="56922" x="3067050" y="3127375"/>
          <p14:tracePt t="56938" x="3124200" y="3146425"/>
          <p14:tracePt t="56955" x="3175000" y="3152775"/>
          <p14:tracePt t="56971" x="3213100" y="3159125"/>
          <p14:tracePt t="56988" x="3302000" y="3175000"/>
          <p14:tracePt t="57005" x="3387725" y="3187700"/>
          <p14:tracePt t="57023" x="3552825" y="3213100"/>
          <p14:tracePt t="57039" x="3638550" y="3222625"/>
          <p14:tracePt t="57056" x="3721100" y="3222625"/>
          <p14:tracePt t="57072" x="3870325" y="3222625"/>
          <p14:tracePt t="57088" x="3952875" y="3216275"/>
          <p14:tracePt t="57105" x="4013200" y="3216275"/>
          <p14:tracePt t="57122" x="4146550" y="3203575"/>
          <p14:tracePt t="57138" x="4264025" y="3184525"/>
          <p14:tracePt t="57156" x="4349750" y="3168650"/>
          <p14:tracePt t="57172" x="4432300" y="3149600"/>
          <p14:tracePt t="57189" x="4470400" y="3130550"/>
          <p14:tracePt t="57205" x="4492625" y="3117850"/>
          <p14:tracePt t="57222" x="4530725" y="3101975"/>
          <p14:tracePt t="57238" x="4540250" y="3092450"/>
          <p14:tracePt t="57255" x="4549775" y="3063875"/>
          <p14:tracePt t="57272" x="4575175" y="3028950"/>
          <p14:tracePt t="57288" x="4587875" y="2997200"/>
          <p14:tracePt t="57305" x="4597400" y="2974975"/>
          <p14:tracePt t="57322" x="4603750" y="2933700"/>
          <p14:tracePt t="57338" x="4603750" y="2911475"/>
          <p14:tracePt t="57355" x="4603750" y="2882900"/>
          <p14:tracePt t="57372" x="4591050" y="2838450"/>
          <p14:tracePt t="57388" x="4559300" y="2822575"/>
          <p14:tracePt t="57405" x="4521200" y="2797175"/>
          <p14:tracePt t="57422" x="4365625" y="2740025"/>
          <p14:tracePt t="57438" x="4267200" y="2705100"/>
          <p14:tracePt t="57455" x="4146550" y="2679700"/>
          <p14:tracePt t="57472" x="3946525" y="2654300"/>
          <p14:tracePt t="57488" x="3832225" y="2644775"/>
          <p14:tracePt t="57505" x="3736975" y="2644775"/>
          <p14:tracePt t="57522" x="3619500" y="2644775"/>
          <p14:tracePt t="57539" x="3546475" y="2657475"/>
          <p14:tracePt t="57556" x="3482975" y="2670175"/>
          <p14:tracePt t="57572" x="3432175" y="2695575"/>
          <p14:tracePt t="57589" x="3409950" y="2708275"/>
          <p14:tracePt t="57605" x="3378200" y="2720975"/>
          <p14:tracePt t="57621" x="3355975" y="2736850"/>
          <p14:tracePt t="57638" x="3346450" y="2752725"/>
          <p14:tracePt t="57655" x="3330575" y="2762250"/>
          <p14:tracePt t="57672" x="3317875" y="2778125"/>
          <p14:tracePt t="57688" x="3308350" y="2787650"/>
          <p14:tracePt t="57706" x="3295650" y="2803525"/>
          <p14:tracePt t="57722" x="3276600" y="2816225"/>
          <p14:tracePt t="57738" x="3267075" y="2825750"/>
          <p14:tracePt t="57755" x="3257550" y="2835275"/>
          <p14:tracePt t="57771" x="3235325" y="2857500"/>
          <p14:tracePt t="57788" x="3219450" y="2873375"/>
          <p14:tracePt t="57806" x="3197225" y="2892425"/>
          <p14:tracePt t="57822" x="3152775" y="2921000"/>
          <p14:tracePt t="57839" x="3130550" y="2933700"/>
          <p14:tracePt t="57855" x="3098800" y="2946400"/>
          <p14:tracePt t="57872" x="3082925" y="2965450"/>
          <p14:tracePt t="57888" x="3073400" y="2974975"/>
          <p14:tracePt t="57905" x="3070225" y="2987675"/>
          <p14:tracePt t="57921" x="3070225" y="3000375"/>
          <p14:tracePt t="57939" x="3101975" y="3019425"/>
          <p14:tracePt t="57956" x="3184525" y="3032125"/>
          <p14:tracePt t="57972" x="3406775" y="3070225"/>
          <p14:tracePt t="57989" x="3651250" y="3117850"/>
          <p14:tracePt t="58005" x="3984625" y="3175000"/>
          <p14:tracePt t="58022" x="4600575" y="3251200"/>
          <p14:tracePt t="58039" x="4968875" y="3286125"/>
          <p14:tracePt t="58057" x="5365750" y="3317875"/>
          <p14:tracePt t="58073" x="5546725" y="3317875"/>
          <p14:tracePt t="58088" x="5708650" y="3317875"/>
          <p14:tracePt t="58105" x="5867400" y="3317875"/>
          <p14:tracePt t="58122" x="6032500" y="3324225"/>
          <p14:tracePt t="58139" x="6137275" y="3340100"/>
          <p14:tracePt t="58155" x="6245225" y="3349625"/>
          <p14:tracePt t="58171" x="6375400" y="3365500"/>
          <p14:tracePt t="58188" x="6438900" y="3371850"/>
          <p14:tracePt t="58205" x="6502400" y="3387725"/>
          <p14:tracePt t="58222" x="6597650" y="3387725"/>
          <p14:tracePt t="58238" x="6667500" y="3387725"/>
          <p14:tracePt t="58255" x="6727825" y="3387725"/>
          <p14:tracePt t="58272" x="6791325" y="3387725"/>
          <p14:tracePt t="58288" x="6813550" y="3371850"/>
          <p14:tracePt t="58306" x="6858000" y="3352800"/>
          <p14:tracePt t="58322" x="6889750" y="3330575"/>
          <p14:tracePt t="58339" x="6911975" y="3298825"/>
          <p14:tracePt t="58356" x="6931025" y="3263900"/>
          <p14:tracePt t="58372" x="6946900" y="3244850"/>
          <p14:tracePt t="58389" x="6959600" y="3235325"/>
          <p14:tracePt t="58406" x="6959600" y="3216275"/>
          <p14:tracePt t="58422" x="6959600" y="3206750"/>
          <p14:tracePt t="58438" x="6950075" y="3200400"/>
          <p14:tracePt t="58456" x="6931025" y="3184525"/>
          <p14:tracePt t="58471" x="6921500" y="3181350"/>
          <p14:tracePt t="58489" x="6911975" y="3165475"/>
          <p14:tracePt t="58506" x="6889750" y="3155950"/>
          <p14:tracePt t="58522" x="6867525" y="3143250"/>
          <p14:tracePt t="58539" x="6829425" y="3130550"/>
          <p14:tracePt t="58557" x="6731000" y="3079750"/>
          <p14:tracePt t="58571" x="6654800" y="3038475"/>
          <p14:tracePt t="58588" x="6562725" y="2990850"/>
          <p14:tracePt t="58606" x="6432550" y="2924175"/>
          <p14:tracePt t="58622" x="6378575" y="2905125"/>
          <p14:tracePt t="58638" x="6315075" y="2889250"/>
          <p14:tracePt t="58655" x="6242050" y="2863850"/>
          <p14:tracePt t="58672" x="6169025" y="2847975"/>
          <p14:tracePt t="58688" x="6038850" y="2832100"/>
          <p14:tracePt t="58705" x="5851525" y="2806700"/>
          <p14:tracePt t="58721" x="5765800" y="2790825"/>
          <p14:tracePt t="58738" x="5705475" y="2790825"/>
          <p14:tracePt t="58756" x="5635625" y="2790825"/>
          <p14:tracePt t="58772" x="5600700" y="2790825"/>
          <p14:tracePt t="58789" x="5562600" y="2790825"/>
          <p14:tracePt t="58806" x="5467350" y="2790825"/>
          <p14:tracePt t="58822" x="5384800" y="2803525"/>
          <p14:tracePt t="58838" x="5280025" y="2803525"/>
          <p14:tracePt t="58855" x="5159375" y="2813050"/>
          <p14:tracePt t="58871" x="5114925" y="2825750"/>
          <p14:tracePt t="58888" x="5076825" y="2828925"/>
          <p14:tracePt t="58905" x="5029200" y="2847975"/>
          <p14:tracePt t="58922" x="4972050" y="2870200"/>
          <p14:tracePt t="58939" x="4889500" y="2886075"/>
          <p14:tracePt t="58955" x="4765675" y="2908300"/>
          <p14:tracePt t="58971" x="4695825" y="2946400"/>
          <p14:tracePt t="58989" x="4651375" y="2959100"/>
          <p14:tracePt t="59005" x="4603750" y="2978150"/>
          <p14:tracePt t="59023" x="4584700" y="2987675"/>
          <p14:tracePt t="59039" x="4568825" y="3003550"/>
          <p14:tracePt t="59056" x="4537075" y="3019425"/>
          <p14:tracePt t="59072" x="4514850" y="3019425"/>
          <p14:tracePt t="59089" x="4483100" y="3019425"/>
          <p14:tracePt t="59105" x="4457700" y="3019425"/>
          <p14:tracePt t="59121" x="4441825" y="3019425"/>
          <p14:tracePt t="59139" x="4432300" y="3019425"/>
          <p14:tracePt t="59172" x="4438650" y="3019425"/>
          <p14:tracePt t="59189" x="4460875" y="3019425"/>
          <p14:tracePt t="59205" x="4476750" y="3019425"/>
          <p14:tracePt t="59222" x="4489450" y="3019425"/>
          <p14:tracePt t="59238" x="4505325" y="3019425"/>
          <p14:tracePt t="59255" x="4546600" y="3019425"/>
          <p14:tracePt t="59272" x="4606925" y="3019425"/>
          <p14:tracePt t="59289" x="4746625" y="3038475"/>
          <p14:tracePt t="59306" x="4987925" y="3063875"/>
          <p14:tracePt t="59322" x="5184775" y="3092450"/>
          <p14:tracePt t="59339" x="5337175" y="3111500"/>
          <p14:tracePt t="59355" x="5534025" y="3127375"/>
          <p14:tracePt t="59371" x="5661025" y="3127375"/>
          <p14:tracePt t="59388" x="5788025" y="3136900"/>
          <p14:tracePt t="59405" x="6007100" y="3146425"/>
          <p14:tracePt t="59422" x="6200775" y="3146425"/>
          <p14:tracePt t="59439" x="6372225" y="3146425"/>
          <p14:tracePt t="59456" x="6654800" y="3146425"/>
          <p14:tracePt t="59472" x="6791325" y="3146425"/>
          <p14:tracePt t="59488" x="6899275" y="3140075"/>
          <p14:tracePt t="59505" x="7051675" y="3133725"/>
          <p14:tracePt t="59521" x="7124700" y="3124200"/>
          <p14:tracePt t="59539" x="7175500" y="3124200"/>
          <p14:tracePt t="59555" x="7207250" y="3124200"/>
          <p14:tracePt t="59572" x="7232650" y="3124200"/>
          <p14:tracePt t="59588" x="7242175" y="3124200"/>
          <p14:tracePt t="59605" x="7251700" y="3124200"/>
          <p14:tracePt t="59621" x="7254875" y="3124200"/>
          <p14:tracePt t="59698" x="7254875" y="3121025"/>
          <p14:tracePt t="59713" x="7254875" y="3114675"/>
          <p14:tracePt t="59722" x="7254875" y="3108325"/>
          <p14:tracePt t="59740" x="7254875" y="3095625"/>
          <p14:tracePt t="59755" x="7254875" y="3089275"/>
          <p14:tracePt t="59771" x="7254875" y="3086100"/>
          <p14:tracePt t="59789" x="7239000" y="3076575"/>
          <p14:tracePt t="59805" x="7204075" y="3063875"/>
          <p14:tracePt t="59822" x="7124700" y="3032125"/>
          <p14:tracePt t="59840" x="6997700" y="2984500"/>
          <p14:tracePt t="59856" x="6911975" y="2952750"/>
          <p14:tracePt t="59872" x="6791325" y="2933700"/>
          <p14:tracePt t="59888" x="6673850" y="2917825"/>
          <p14:tracePt t="59905" x="6442075" y="2892425"/>
          <p14:tracePt t="59921" x="6248400" y="2882900"/>
          <p14:tracePt t="59939" x="5949950" y="2863850"/>
          <p14:tracePt t="59956" x="5746750" y="2863850"/>
          <p14:tracePt t="59972" x="5565775" y="2863850"/>
          <p14:tracePt t="59990" x="5299075" y="2889250"/>
          <p14:tracePt t="60007" x="5168900" y="2905125"/>
          <p14:tracePt t="60021" x="5045075" y="2905125"/>
          <p14:tracePt t="60039" x="4816475" y="2905125"/>
          <p14:tracePt t="60055" x="4699000" y="2898775"/>
          <p14:tracePt t="60071" x="4559300" y="2882900"/>
          <p14:tracePt t="60089" x="4368800" y="2847975"/>
          <p14:tracePt t="60105" x="4286250" y="2841625"/>
          <p14:tracePt t="60122" x="4225925" y="2841625"/>
          <p14:tracePt t="60139" x="4130675" y="2841625"/>
          <p14:tracePt t="60155" x="4048125" y="2841625"/>
          <p14:tracePt t="60171" x="3965575" y="2841625"/>
          <p14:tracePt t="60189" x="3851275" y="2841625"/>
          <p14:tracePt t="60204" x="3765550" y="2825750"/>
          <p14:tracePt t="60222" x="3670300" y="2816225"/>
          <p14:tracePt t="60240" x="3562350" y="2809875"/>
          <p14:tracePt t="60256" x="3533775" y="2809875"/>
          <p14:tracePt t="60272" x="3505200" y="2809875"/>
          <p14:tracePt t="60290" x="3470275" y="2803525"/>
          <p14:tracePt t="60305" x="3441700" y="2790825"/>
          <p14:tracePt t="60321" x="3403600" y="2790825"/>
          <p14:tracePt t="60339" x="3355975" y="2784475"/>
          <p14:tracePt t="60355" x="3327400" y="2784475"/>
          <p14:tracePt t="60372" x="3317875" y="2784475"/>
          <p14:tracePt t="60389" x="3302000" y="2784475"/>
          <p14:tracePt t="60405" x="3292475" y="2784475"/>
          <p14:tracePt t="60438" x="3292475" y="2800350"/>
          <p14:tracePt t="60526" x="3292475" y="2806700"/>
          <p14:tracePt t="60533" x="3292475" y="2809875"/>
          <p14:tracePt t="60543" x="3295650" y="2816225"/>
          <p14:tracePt t="60555" x="3308350" y="2825750"/>
          <p14:tracePt t="60571" x="3333750" y="2838450"/>
          <p14:tracePt t="60588" x="3375025" y="2863850"/>
          <p14:tracePt t="60604" x="3406775" y="2873375"/>
          <p14:tracePt t="60621" x="3429000" y="2886075"/>
          <p14:tracePt t="60638" x="3479800" y="2911475"/>
          <p14:tracePt t="60655" x="3517900" y="2924175"/>
          <p14:tracePt t="60672" x="3581400" y="2936875"/>
          <p14:tracePt t="60688" x="3679825" y="2952750"/>
          <p14:tracePt t="60705" x="3730625" y="2965450"/>
          <p14:tracePt t="60721" x="3797300" y="2981325"/>
          <p14:tracePt t="60738" x="3892550" y="2987675"/>
          <p14:tracePt t="60755" x="3952875" y="2987675"/>
          <p14:tracePt t="60772" x="3997325" y="2987675"/>
          <p14:tracePt t="60789" x="4089400" y="2987675"/>
          <p14:tracePt t="60805" x="4162425" y="2994025"/>
          <p14:tracePt t="60822" x="4270375" y="3009900"/>
          <p14:tracePt t="60838" x="4378325" y="3016250"/>
          <p14:tracePt t="60854" x="4438650" y="3016250"/>
          <p14:tracePt t="60871" x="4498975" y="3025775"/>
          <p14:tracePt t="60888" x="4594225" y="3025775"/>
          <p14:tracePt t="60905" x="4676775" y="3025775"/>
          <p14:tracePt t="60922" x="4768850" y="3025775"/>
          <p14:tracePt t="60939" x="4953000" y="3025775"/>
          <p14:tracePt t="60955" x="5102225" y="3025775"/>
          <p14:tracePt t="60972" x="5216525" y="3025775"/>
          <p14:tracePt t="60988" x="5400675" y="3025775"/>
          <p14:tracePt t="61005" x="5527675" y="3025775"/>
          <p14:tracePt t="61021" x="5632450" y="3025775"/>
          <p14:tracePt t="61038" x="5794375" y="3025775"/>
          <p14:tracePt t="61055" x="5934075" y="3032125"/>
          <p14:tracePt t="61072" x="6026150" y="3041650"/>
          <p14:tracePt t="61088" x="6159500" y="3067050"/>
          <p14:tracePt t="61105" x="6242050" y="3067050"/>
          <p14:tracePt t="61121" x="6302375" y="3067050"/>
          <p14:tracePt t="61138" x="6388100" y="3067050"/>
          <p14:tracePt t="61154" x="6432550" y="3048000"/>
          <p14:tracePt t="61171" x="6470650" y="3035300"/>
          <p14:tracePt t="61174" x="6499225" y="3028950"/>
          <p14:tracePt t="61188" x="6534150" y="3016250"/>
          <p14:tracePt t="61205" x="6578600" y="3009900"/>
          <p14:tracePt t="61221" x="6610350" y="3009900"/>
          <p14:tracePt t="61238" x="6648450" y="3009900"/>
          <p14:tracePt t="61255" x="6664325" y="3009900"/>
          <p14:tracePt t="61271" x="6680200" y="3009900"/>
          <p14:tracePt t="61288" x="6696075" y="3009900"/>
          <p14:tracePt t="61672" x="6667500" y="3009900"/>
          <p14:tracePt t="61680" x="6623050" y="3009900"/>
          <p14:tracePt t="61689" x="6588125" y="3009900"/>
          <p14:tracePt t="61705" x="6502400" y="3003550"/>
          <p14:tracePt t="61725" x="6292850" y="2978150"/>
          <p14:tracePt t="61742" x="6153150" y="2959100"/>
          <p14:tracePt t="61755" x="6013450" y="2943225"/>
          <p14:tracePt t="61788" x="5641975" y="2914650"/>
          <p14:tracePt t="61822" x="5330825" y="2905125"/>
          <p14:tracePt t="61838" x="5235575" y="2898775"/>
          <p14:tracePt t="61855" x="5156200" y="2898775"/>
          <p14:tracePt t="61872" x="5035550" y="2901950"/>
          <p14:tracePt t="61888" x="4962525" y="2917825"/>
          <p14:tracePt t="61905" x="4911725" y="2917825"/>
          <p14:tracePt t="61921" x="4816475" y="2917825"/>
          <p14:tracePt t="61938" x="4778375" y="2917825"/>
          <p14:tracePt t="61954" x="4737100" y="2917825"/>
          <p14:tracePt t="61972" x="4667250" y="2917825"/>
          <p14:tracePt t="61988" x="4613275" y="2908300"/>
          <p14:tracePt t="62005" x="4565650" y="2895600"/>
          <p14:tracePt t="62022" x="4505325" y="2895600"/>
          <p14:tracePt t="62038" x="4476750" y="2895600"/>
          <p14:tracePt t="62054" x="4445000" y="2895600"/>
          <p14:tracePt t="62072" x="4413250" y="2895600"/>
          <p14:tracePt t="62088" x="4403725" y="2895600"/>
          <p14:tracePt t="62105" x="4387850" y="2895600"/>
          <p14:tracePt t="62122" x="4375150" y="2895600"/>
          <p14:tracePt t="62138" x="4362450" y="2895600"/>
          <p14:tracePt t="62155" x="4352925" y="2901950"/>
          <p14:tracePt t="62171" x="4333875" y="2921000"/>
          <p14:tracePt t="62188" x="4324350" y="2927350"/>
          <p14:tracePt t="62205" x="4314825" y="2927350"/>
          <p14:tracePt t="62207" x="4308475" y="2930525"/>
          <p14:tracePt t="62221" x="4292600" y="2930525"/>
          <p14:tracePt t="62238" x="4283075" y="2930525"/>
          <p14:tracePt t="62254" x="4273550" y="2930525"/>
          <p14:tracePt t="62272" x="4264025" y="2930525"/>
          <p14:tracePt t="62288" x="4254500" y="2930525"/>
          <p14:tracePt t="62305" x="4238625" y="2930525"/>
          <p14:tracePt t="62322" x="4225925" y="2930525"/>
          <p14:tracePt t="62338" x="4216400" y="2930525"/>
          <p14:tracePt t="62387" x="4216400" y="2936875"/>
          <p14:tracePt t="62501" x="4222750" y="2936875"/>
          <p14:tracePt t="62509" x="4225925" y="2936875"/>
          <p14:tracePt t="62522" x="4235450" y="2936875"/>
          <p14:tracePt t="62539" x="4251325" y="2936875"/>
          <p14:tracePt t="62555" x="4267200" y="2936875"/>
          <p14:tracePt t="62572" x="4308475" y="2933700"/>
          <p14:tracePt t="62587" x="4337050" y="2927350"/>
          <p14:tracePt t="62604" x="4391025" y="2921000"/>
          <p14:tracePt t="62621" x="4552950" y="2921000"/>
          <p14:tracePt t="62638" x="4657725" y="2921000"/>
          <p14:tracePt t="62655" x="4784725" y="2927350"/>
          <p14:tracePt t="62672" x="4968875" y="2933700"/>
          <p14:tracePt t="62688" x="5051425" y="2943225"/>
          <p14:tracePt t="62706" x="5137150" y="2949575"/>
          <p14:tracePt t="62721" x="5324475" y="2974975"/>
          <p14:tracePt t="62737" x="5464175" y="2994025"/>
          <p14:tracePt t="62754" x="5603875" y="3009900"/>
          <p14:tracePt t="62771" x="5845175" y="3019425"/>
          <p14:tracePt t="62788" x="5949950" y="3019425"/>
          <p14:tracePt t="62806" x="6054725" y="3019425"/>
          <p14:tracePt t="62822" x="6115050" y="3019425"/>
          <p14:tracePt t="62839" x="6175375" y="3019425"/>
          <p14:tracePt t="62854" x="6226175" y="3019425"/>
          <p14:tracePt t="62871" x="6311900" y="3019425"/>
          <p14:tracePt t="62888" x="6350000" y="3019425"/>
          <p14:tracePt t="62904" x="6391275" y="3019425"/>
          <p14:tracePt t="62921" x="6461125" y="3019425"/>
          <p14:tracePt t="62938" x="6505575" y="3019425"/>
          <p14:tracePt t="62956" x="6540500" y="3019425"/>
          <p14:tracePt t="62972" x="6569075" y="3019425"/>
          <p14:tracePt t="62988" x="6591300" y="3019425"/>
          <p14:tracePt t="63005" x="6645275" y="3019425"/>
          <p14:tracePt t="63021" x="6696075" y="3019425"/>
          <p14:tracePt t="63038" x="6750050" y="3009900"/>
          <p14:tracePt t="63056" x="6867525" y="3003550"/>
          <p14:tracePt t="63072" x="6918325" y="2997200"/>
          <p14:tracePt t="63089" x="6972300" y="2997200"/>
          <p14:tracePt t="63106" x="7032625" y="2997200"/>
          <p14:tracePt t="63122" x="7070725" y="2997200"/>
          <p14:tracePt t="63138" x="7124700" y="3000375"/>
          <p14:tracePt t="63155" x="7213600" y="3022600"/>
          <p14:tracePt t="63171" x="7277100" y="3035300"/>
          <p14:tracePt t="63188" x="7331075" y="3048000"/>
          <p14:tracePt t="63205" x="7378700" y="3060700"/>
          <p14:tracePt t="63221" x="7407275" y="3060700"/>
          <p14:tracePt t="63238" x="7416800" y="3060700"/>
          <p14:tracePt t="63259" x="7432675" y="3060700"/>
          <p14:tracePt t="63271" x="7448550" y="3060700"/>
          <p14:tracePt t="63288" x="7458075" y="3060700"/>
          <p14:tracePt t="63305" x="7470775" y="3060700"/>
          <p14:tracePt t="63322" x="7480300" y="3060700"/>
          <p14:tracePt t="63338" x="7496175" y="3060700"/>
          <p14:tracePt t="63355" x="7512050" y="3060700"/>
          <p14:tracePt t="63372" x="7521575" y="3060700"/>
          <p14:tracePt t="63388" x="7531100" y="3054350"/>
          <p14:tracePt t="63405" x="7550150" y="3048000"/>
          <p14:tracePt t="63421" x="7562850" y="3048000"/>
          <p14:tracePt t="63438" x="7572375" y="3048000"/>
          <p14:tracePt t="63455" x="7585075" y="3048000"/>
          <p14:tracePt t="63471" x="7594600" y="3048000"/>
          <p14:tracePt t="63533" x="7600950" y="3048000"/>
          <p14:tracePt t="63562" x="7607300" y="3048000"/>
          <p14:tracePt t="63569" x="7610475" y="3048000"/>
          <p14:tracePt t="63584" x="7616825" y="3048000"/>
          <p14:tracePt t="63605" x="7620000" y="3048000"/>
          <p14:tracePt t="64626" x="7569200" y="3041650"/>
          <p14:tracePt t="64633" x="7499350" y="3041650"/>
          <p14:tracePt t="64642" x="7432675" y="3041650"/>
          <p14:tracePt t="64658" x="7261225" y="3041650"/>
          <p14:tracePt t="64675" x="6918325" y="3048000"/>
          <p14:tracePt t="64697" x="6537325" y="3076575"/>
          <p14:tracePt t="64721" x="6140450" y="3108325"/>
          <p14:tracePt t="64756" x="5530850" y="3165475"/>
          <p14:tracePt t="64773" x="5327650" y="3175000"/>
          <p14:tracePt t="64789" x="4975225" y="3184525"/>
          <p14:tracePt t="64804" x="4772025" y="3184525"/>
          <p14:tracePt t="64821" x="4533900" y="3184525"/>
          <p14:tracePt t="64838" x="4238625" y="3184525"/>
          <p14:tracePt t="64854" x="4044950" y="3184525"/>
          <p14:tracePt t="64872" x="3873500" y="3184525"/>
          <p14:tracePt t="64889" x="3597275" y="3168650"/>
          <p14:tracePt t="64905" x="3460750" y="3168650"/>
          <p14:tracePt t="64922" x="3311525" y="3168650"/>
          <p14:tracePt t="64938" x="3070225" y="3168650"/>
          <p14:tracePt t="64954" x="2946400" y="3168650"/>
          <p14:tracePt t="64971" x="2784475" y="3168650"/>
          <p14:tracePt t="64988" x="2613025" y="3168650"/>
          <p14:tracePt t="65004" x="2540000" y="3168650"/>
          <p14:tracePt t="65021" x="2486025" y="3168650"/>
          <p14:tracePt t="65039" x="2406650" y="3143250"/>
          <p14:tracePt t="65055" x="2343150" y="3127375"/>
          <p14:tracePt t="65071" x="2279650" y="3114675"/>
          <p14:tracePt t="65088" x="2190750" y="3098800"/>
          <p14:tracePt t="65104" x="2146300" y="3092450"/>
          <p14:tracePt t="65121" x="2101850" y="3092450"/>
          <p14:tracePt t="65138" x="2038350" y="3092450"/>
          <p14:tracePt t="65155" x="1987550" y="3092450"/>
          <p14:tracePt t="65172" x="1927225" y="3092450"/>
          <p14:tracePt t="65189" x="1809750" y="3105150"/>
          <p14:tracePt t="65205" x="1714500" y="3111500"/>
          <p14:tracePt t="65221" x="1574800" y="3121025"/>
          <p14:tracePt t="65238" x="1409700" y="3136900"/>
          <p14:tracePt t="65254" x="1314450" y="3146425"/>
          <p14:tracePt t="65275" x="1193800" y="3168650"/>
          <p14:tracePt t="65288" x="1130300" y="3178175"/>
          <p14:tracePt t="65304" x="1085850" y="3190875"/>
          <p14:tracePt t="65321" x="1063625" y="3200400"/>
          <p14:tracePt t="65338" x="1019175" y="3225800"/>
          <p14:tracePt t="65354" x="1003300" y="3235325"/>
          <p14:tracePt t="65371" x="987425" y="3248025"/>
          <p14:tracePt t="65388" x="974725" y="3260725"/>
          <p14:tracePt t="65405" x="968375" y="3276600"/>
          <p14:tracePt t="65422" x="968375" y="3286125"/>
          <p14:tracePt t="65438" x="974725" y="3302000"/>
          <p14:tracePt t="65455" x="1012825" y="3321050"/>
          <p14:tracePt t="65471" x="1050925" y="3352800"/>
          <p14:tracePt t="65488" x="1155700" y="3403600"/>
          <p14:tracePt t="65504" x="1225550" y="3444875"/>
          <p14:tracePt t="65521" x="1327150" y="3502025"/>
          <p14:tracePt t="65538" x="1501775" y="3581400"/>
          <p14:tracePt t="65554" x="1600200" y="3613150"/>
          <p14:tracePt t="65571" x="1689100" y="3654425"/>
          <p14:tracePt t="65587" x="1822450" y="3676650"/>
          <p14:tracePt t="65605" x="1908175" y="3692525"/>
          <p14:tracePt t="65621" x="1993900" y="3708400"/>
          <p14:tracePt t="65638" x="2105025" y="3740150"/>
          <p14:tracePt t="65654" x="2222500" y="3756025"/>
          <p14:tracePt t="65671" x="2352675" y="3771900"/>
          <p14:tracePt t="65687" x="2530475" y="3797300"/>
          <p14:tracePt t="65705" x="2682875" y="3825875"/>
          <p14:tracePt t="65722" x="2819400" y="3825875"/>
          <p14:tracePt t="65738" x="2981325" y="3819525"/>
          <p14:tracePt t="65754" x="3101975" y="3794125"/>
          <p14:tracePt t="65771" x="3209925" y="3778250"/>
          <p14:tracePt t="65787" x="3352800" y="3752850"/>
          <p14:tracePt t="65805" x="3438525" y="3740150"/>
          <p14:tracePt t="65823" x="3571875" y="3708400"/>
          <p14:tracePt t="65838" x="3635375" y="3698875"/>
          <p14:tracePt t="65854" x="3686175" y="3692525"/>
          <p14:tracePt t="65873" x="3721100" y="3692525"/>
          <p14:tracePt t="65888" x="3749675" y="3683000"/>
          <p14:tracePt t="65904" x="3765550" y="3670300"/>
          <p14:tracePt t="65922" x="3803650" y="3648075"/>
          <p14:tracePt t="65938" x="3825875" y="3625850"/>
          <p14:tracePt t="65955" x="3857625" y="3594100"/>
          <p14:tracePt t="65972" x="3883025" y="3527425"/>
          <p14:tracePt t="65988" x="3889375" y="3492500"/>
          <p14:tracePt t="66005" x="3889375" y="3454400"/>
          <p14:tracePt t="66022" x="3889375" y="3429000"/>
          <p14:tracePt t="66037" x="3889375" y="3413125"/>
          <p14:tracePt t="66054" x="3889375" y="3403600"/>
          <p14:tracePt t="66072" x="3886200" y="3387725"/>
          <p14:tracePt t="66087" x="3876675" y="3365500"/>
          <p14:tracePt t="66105" x="3863975" y="3343275"/>
          <p14:tracePt t="66122" x="3841750" y="3321050"/>
          <p14:tracePt t="66138" x="3832225" y="3298825"/>
          <p14:tracePt t="66154" x="3810000" y="3286125"/>
          <p14:tracePt t="66172" x="3768725" y="3270250"/>
          <p14:tracePt t="66187" x="3721100" y="3248025"/>
          <p14:tracePt t="66204" x="3654425" y="3228975"/>
          <p14:tracePt t="66221" x="3562350" y="3200400"/>
          <p14:tracePt t="66238" x="3495675" y="3168650"/>
          <p14:tracePt t="66255" x="3419475" y="3140075"/>
          <p14:tracePt t="66272" x="3282950" y="3108325"/>
          <p14:tracePt t="66288" x="3197225" y="3092450"/>
          <p14:tracePt t="66308" x="3086100" y="3070225"/>
          <p14:tracePt t="66321" x="2959100" y="3051175"/>
          <p14:tracePt t="66337" x="2841625" y="3035300"/>
          <p14:tracePt t="66354" x="2755900" y="3025775"/>
          <p14:tracePt t="66372" x="2613025" y="3009900"/>
          <p14:tracePt t="66388" x="2508250" y="3003550"/>
          <p14:tracePt t="66405" x="2425700" y="3003550"/>
          <p14:tracePt t="66422" x="2295525" y="2994025"/>
          <p14:tracePt t="66438" x="2203450" y="2987675"/>
          <p14:tracePt t="66454" x="2098675" y="2987675"/>
          <p14:tracePt t="66471" x="1981200" y="2987675"/>
          <p14:tracePt t="66488" x="1920875" y="2987675"/>
          <p14:tracePt t="66504" x="1857375" y="2990850"/>
          <p14:tracePt t="66521" x="1774825" y="2990850"/>
          <p14:tracePt t="66537" x="1720850" y="2997200"/>
          <p14:tracePt t="66554" x="1676400" y="3003550"/>
          <p14:tracePt t="66571" x="1641475" y="3003550"/>
          <p14:tracePt t="66587" x="1612900" y="3016250"/>
          <p14:tracePt t="66604" x="1603375" y="3019425"/>
          <p14:tracePt t="66621" x="1587500" y="3035300"/>
          <p14:tracePt t="66637" x="1571625" y="3048000"/>
          <p14:tracePt t="66654" x="1562100" y="3057525"/>
          <p14:tracePt t="66671" x="1546225" y="3070225"/>
          <p14:tracePt t="66687" x="1536700" y="3086100"/>
          <p14:tracePt t="66705" x="1527175" y="3095625"/>
          <p14:tracePt t="66721" x="1517650" y="3111500"/>
          <p14:tracePt t="66737" x="1517650" y="3121025"/>
          <p14:tracePt t="66754" x="1517650" y="3143250"/>
          <p14:tracePt t="66771" x="1517650" y="3175000"/>
          <p14:tracePt t="66787" x="1517650" y="3190875"/>
          <p14:tracePt t="66805" x="1517650" y="3206750"/>
          <p14:tracePt t="66822" x="1517650" y="3225800"/>
          <p14:tracePt t="66838" x="1517650" y="3235325"/>
          <p14:tracePt t="66854" x="1517650" y="3251200"/>
          <p14:tracePt t="66870" x="1517650" y="3276600"/>
          <p14:tracePt t="66887" x="1517650" y="3292475"/>
          <p14:tracePt t="66905" x="1517650" y="3308350"/>
          <p14:tracePt t="66921" x="1517650" y="3349625"/>
          <p14:tracePt t="66938" x="1530350" y="3371850"/>
          <p14:tracePt t="66954" x="1543050" y="3397250"/>
          <p14:tracePt t="66971" x="1555750" y="3409950"/>
          <p14:tracePt t="66988" x="1555750" y="3419475"/>
          <p14:tracePt t="67005" x="1555750" y="3429000"/>
          <p14:tracePt t="67021" x="1562100" y="3451225"/>
          <p14:tracePt t="67038" x="1562100" y="3454400"/>
          <p14:tracePt t="68376" x="1631950" y="3476625"/>
          <p14:tracePt t="68383" x="1736725" y="3505200"/>
          <p14:tracePt t="68390" x="1857375" y="3543300"/>
          <p14:tracePt t="68404" x="2054225" y="3600450"/>
          <p14:tracePt t="68420" x="2263775" y="3667125"/>
          <p14:tracePt t="68454" x="2698750" y="3768725"/>
          <p14:tracePt t="68489" x="3054350" y="3778250"/>
          <p14:tracePt t="68505" x="3203575" y="3771900"/>
          <p14:tracePt t="68520" x="3330575" y="3762375"/>
          <p14:tracePt t="68537" x="3448050" y="3762375"/>
          <p14:tracePt t="68554" x="3565525" y="3756025"/>
          <p14:tracePt t="68571" x="3648075" y="3756025"/>
          <p14:tracePt t="68588" x="3721100" y="3756025"/>
          <p14:tracePt t="68605" x="3790950" y="3756025"/>
          <p14:tracePt t="68621" x="3819525" y="3749675"/>
          <p14:tracePt t="68637" x="3841750" y="3743325"/>
          <p14:tracePt t="68654" x="3886200" y="3724275"/>
          <p14:tracePt t="68671" x="3908425" y="3714750"/>
          <p14:tracePt t="68687" x="3952875" y="3702050"/>
          <p14:tracePt t="68704" x="4016375" y="3683000"/>
          <p14:tracePt t="68720" x="4070350" y="3683000"/>
          <p14:tracePt t="68738" x="4108450" y="3663950"/>
          <p14:tracePt t="68754" x="4168775" y="3657600"/>
          <p14:tracePt t="68771" x="4222750" y="3651250"/>
          <p14:tracePt t="68787" x="4273550" y="3651250"/>
          <p14:tracePt t="68804" x="4359275" y="3651250"/>
          <p14:tracePt t="68820" x="4413250" y="3651250"/>
          <p14:tracePt t="68837" x="4464050" y="3641725"/>
          <p14:tracePt t="68854" x="4527550" y="3641725"/>
          <p14:tracePt t="68870" x="4565650" y="3641725"/>
          <p14:tracePt t="68887" x="4600575" y="3641725"/>
          <p14:tracePt t="68904" x="4635500" y="3651250"/>
          <p14:tracePt t="68920" x="4645025" y="3651250"/>
          <p14:tracePt t="68938" x="4651375" y="3651250"/>
          <p14:tracePt t="68997" x="4651375" y="3657600"/>
          <p14:tracePt t="69004" x="4651375" y="3660775"/>
          <p14:tracePt t="69021" x="4651375" y="3676650"/>
          <p14:tracePt t="69038" x="4648200" y="3686175"/>
          <p14:tracePt t="69054" x="4629150" y="3702050"/>
          <p14:tracePt t="69070" x="4619625" y="3711575"/>
          <p14:tracePt t="69087" x="4606925" y="3727450"/>
          <p14:tracePt t="69104" x="4597400" y="3736975"/>
          <p14:tracePt t="69120" x="4587875" y="3736975"/>
          <p14:tracePt t="69138" x="4568825" y="3730625"/>
          <p14:tracePt t="69154" x="4549775" y="3692525"/>
          <p14:tracePt t="69171" x="4495800" y="3625850"/>
          <p14:tracePt t="69188" x="4384675" y="3479800"/>
          <p14:tracePt t="69204" x="4308475" y="3397250"/>
          <p14:tracePt t="69220" x="4257675" y="3343275"/>
          <p14:tracePt t="69238" x="4187825" y="3286125"/>
          <p14:tracePt t="69255" x="4140200" y="3254375"/>
          <p14:tracePt t="69271" x="4083050" y="3225800"/>
          <p14:tracePt t="69288" x="4013200" y="3152775"/>
          <p14:tracePt t="69304" x="3962400" y="3101975"/>
          <p14:tracePt t="69321" x="3898900" y="3041650"/>
          <p14:tracePt t="69338" x="3810000" y="2965450"/>
          <p14:tracePt t="69353" x="3752850" y="2936875"/>
          <p14:tracePt t="69374" x="3702050" y="2898775"/>
          <p14:tracePt t="69388" x="3670300" y="2886075"/>
          <p14:tracePt t="69405" x="3660775" y="2876550"/>
          <p14:tracePt t="69421" x="3657600" y="2867025"/>
          <p14:tracePt t="69439" x="3657600" y="2847975"/>
          <p14:tracePt t="69454" x="3657600" y="2838450"/>
          <p14:tracePt t="69471" x="3657600" y="2828925"/>
          <p14:tracePt t="69488" x="3657600" y="2822575"/>
          <p14:tracePt t="69539" x="3657600" y="2825750"/>
          <p14:tracePt t="69546" x="3657600" y="2828925"/>
          <p14:tracePt t="69553" x="3657600" y="2835275"/>
          <p14:tracePt t="69570" x="3676650" y="2882900"/>
          <p14:tracePt t="69588" x="3762375" y="3022600"/>
          <p14:tracePt t="69604" x="3803650" y="3114675"/>
          <p14:tracePt t="69621" x="3832225" y="3181350"/>
          <p14:tracePt t="69637" x="3879850" y="3295650"/>
          <p14:tracePt t="69654" x="3908425" y="3362325"/>
          <p14:tracePt t="69670" x="3946525" y="3432175"/>
          <p14:tracePt t="69688" x="3984625" y="3498850"/>
          <p14:tracePt t="69704" x="4010025" y="3521075"/>
          <p14:tracePt t="69720" x="4022725" y="3546475"/>
          <p14:tracePt t="69737" x="4038600" y="3575050"/>
          <p14:tracePt t="69754" x="4051300" y="3587750"/>
          <p14:tracePt t="69770" x="4051300" y="3600450"/>
          <p14:tracePt t="69787" x="4051300" y="3603625"/>
          <p14:tracePt t="69832" x="4054475" y="3603625"/>
          <p14:tracePt t="69916" x="4048125" y="3597275"/>
          <p14:tracePt t="69923" x="4041775" y="3590925"/>
          <p14:tracePt t="69937" x="4032250" y="3571875"/>
          <p14:tracePt t="69953" x="4019550" y="3540125"/>
          <p14:tracePt t="69971" x="4000500" y="3508375"/>
          <p14:tracePt t="69988" x="3984625" y="3467100"/>
          <p14:tracePt t="70004" x="3971925" y="3451225"/>
          <p14:tracePt t="70021" x="3962400" y="3441700"/>
          <p14:tracePt t="70037" x="3940175" y="3413125"/>
          <p14:tracePt t="70053" x="3924300" y="3397250"/>
          <p14:tracePt t="70070" x="3902075" y="3378200"/>
          <p14:tracePt t="70088" x="3857625" y="3340100"/>
          <p14:tracePt t="70104" x="3810000" y="3314700"/>
          <p14:tracePt t="70121" x="3778250" y="3289300"/>
          <p14:tracePt t="70137" x="3736975" y="3270250"/>
          <p14:tracePt t="70154" x="3727450" y="3260725"/>
          <p14:tracePt t="70170" x="3717925" y="3257550"/>
          <p14:tracePt t="70187" x="3695700" y="3257550"/>
          <p14:tracePt t="70203" x="3692525" y="3257550"/>
          <p14:tracePt t="70266" x="3698875" y="3257550"/>
          <p14:tracePt t="70274" x="3714750" y="3257550"/>
          <p14:tracePt t="70288" x="3752850" y="3257550"/>
          <p14:tracePt t="70304" x="3813175" y="3267075"/>
          <p14:tracePt t="70321" x="3870325" y="3279775"/>
          <p14:tracePt t="70337" x="3943350" y="3308350"/>
          <p14:tracePt t="70354" x="3981450" y="3314700"/>
          <p14:tracePt t="70371" x="3990975" y="3314700"/>
          <p14:tracePt t="70387" x="4003675" y="3314700"/>
          <p14:tracePt t="70444" x="3997325" y="3314700"/>
          <p14:tracePt t="70451" x="3994150" y="3314700"/>
          <p14:tracePt t="70458" x="3987800" y="3314700"/>
          <p14:tracePt t="70470" x="3971925" y="3314700"/>
          <p14:tracePt t="70487" x="3940175" y="3314700"/>
          <p14:tracePt t="70504" x="3908425" y="3314700"/>
          <p14:tracePt t="70522" x="3876675" y="3314700"/>
          <p14:tracePt t="70538" x="3854450" y="3314700"/>
          <p14:tracePt t="70554" x="3844925" y="3314700"/>
          <p14:tracePt t="70571" x="3829050" y="3314700"/>
          <p14:tracePt t="70587" x="3819525" y="3314700"/>
          <p14:tracePt t="70637" x="3825875" y="3314700"/>
          <p14:tracePt t="70644" x="3835400" y="3314700"/>
          <p14:tracePt t="70654" x="3854450" y="3314700"/>
          <p14:tracePt t="70670" x="3898900" y="3321050"/>
          <p14:tracePt t="70687" x="3956050" y="3333750"/>
          <p14:tracePt t="70703" x="3984625" y="3336925"/>
          <p14:tracePt t="70721" x="4041775" y="3355975"/>
          <p14:tracePt t="70737" x="4086225" y="3378200"/>
          <p14:tracePt t="70754" x="4140200" y="3390900"/>
          <p14:tracePt t="70771" x="4257675" y="3429000"/>
          <p14:tracePt t="70788" x="4410075" y="3473450"/>
          <p14:tracePt t="70804" x="4572000" y="3502025"/>
          <p14:tracePt t="70821" x="4860925" y="3546475"/>
          <p14:tracePt t="70837" x="5032375" y="3546475"/>
          <p14:tracePt t="70853" x="5181600" y="3546475"/>
          <p14:tracePt t="70871" x="5422900" y="3556000"/>
          <p14:tracePt t="70887" x="5562600" y="3575050"/>
          <p14:tracePt t="70904" x="5702300" y="3584575"/>
          <p14:tracePt t="70922" x="5930900" y="3600450"/>
          <p14:tracePt t="70937" x="6048375" y="3609975"/>
          <p14:tracePt t="70954" x="6219825" y="3609975"/>
          <p14:tracePt t="70971" x="6448425" y="3609975"/>
          <p14:tracePt t="70987" x="6575425" y="3603625"/>
          <p14:tracePt t="71004" x="6737350" y="3603625"/>
          <p14:tracePt t="71021" x="6911975" y="3609975"/>
          <p14:tracePt t="71037" x="7016750" y="3625850"/>
          <p14:tracePt t="71054" x="7156450" y="3644900"/>
          <p14:tracePt t="71072" x="7321550" y="3660775"/>
          <p14:tracePt t="71087" x="7416800" y="3660775"/>
          <p14:tracePt t="71104" x="7531100" y="3660775"/>
          <p14:tracePt t="71121" x="7670800" y="3660775"/>
          <p14:tracePt t="71137" x="7731125" y="3660775"/>
          <p14:tracePt t="71153" x="7791450" y="3660775"/>
          <p14:tracePt t="71171" x="7877175" y="3657600"/>
          <p14:tracePt t="71188" x="7937500" y="3657600"/>
          <p14:tracePt t="71204" x="7991475" y="3657600"/>
          <p14:tracePt t="71221" x="8039100" y="3657600"/>
          <p14:tracePt t="71238" x="8048625" y="3657600"/>
          <p14:tracePt t="71254" x="8058150" y="3657600"/>
          <p14:tracePt t="71271" x="8077200" y="3651250"/>
          <p14:tracePt t="71471" x="8058150" y="3651250"/>
          <p14:tracePt t="71478" x="8013700" y="3651250"/>
          <p14:tracePt t="71487" x="7978775" y="3644900"/>
          <p14:tracePt t="71504" x="7839075" y="3635375"/>
          <p14:tracePt t="71521" x="7673975" y="3619500"/>
          <p14:tracePt t="71537" x="7556500" y="3609975"/>
          <p14:tracePt t="71554" x="7407275" y="3594100"/>
          <p14:tracePt t="71571" x="7219950" y="3568700"/>
          <p14:tracePt t="71588" x="7080250" y="3549650"/>
          <p14:tracePt t="71604" x="6940550" y="3540125"/>
          <p14:tracePt t="71621" x="6765925" y="3524250"/>
          <p14:tracePt t="71637" x="6616700" y="3524250"/>
          <p14:tracePt t="71654" x="6467475" y="3514725"/>
          <p14:tracePt t="71670" x="6257925" y="3505200"/>
          <p14:tracePt t="71687" x="6073775" y="3486150"/>
          <p14:tracePt t="71704" x="5911850" y="3460750"/>
          <p14:tracePt t="71721" x="5613400" y="3432175"/>
          <p14:tracePt t="71736" x="5429250" y="3413125"/>
          <p14:tracePt t="71753" x="5235575" y="3394075"/>
          <p14:tracePt t="71771" x="4911725" y="3355975"/>
          <p14:tracePt t="71787" x="4695825" y="3346450"/>
          <p14:tracePt t="71803" x="4492625" y="3336925"/>
          <p14:tracePt t="71820" x="4206875" y="3336925"/>
          <p14:tracePt t="71837" x="4035425" y="3336925"/>
          <p14:tracePt t="71854" x="3908425" y="3336925"/>
          <p14:tracePt t="71871" x="3746500" y="3336925"/>
          <p14:tracePt t="71887" x="3667125" y="3336925"/>
          <p14:tracePt t="71904" x="3606800" y="3336925"/>
          <p14:tracePt t="71921" x="3536950" y="3336925"/>
          <p14:tracePt t="71937" x="3514725" y="3336925"/>
          <p14:tracePt t="71954" x="3498850" y="3336925"/>
          <p14:tracePt t="71970" x="3479800" y="3336925"/>
          <p14:tracePt t="71986" x="3467100" y="3336925"/>
          <p14:tracePt t="72004" x="3463925" y="3336925"/>
          <p14:tracePt t="72037" x="3492500" y="3340100"/>
          <p14:tracePt t="72054" x="3546475" y="3346450"/>
          <p14:tracePt t="72070" x="3676650" y="3378200"/>
          <p14:tracePt t="72087" x="3749675" y="3394075"/>
          <p14:tracePt t="72105" x="3908425" y="3425825"/>
          <p14:tracePt t="72121" x="4029075" y="3460750"/>
          <p14:tracePt t="72138" x="4127500" y="3492500"/>
          <p14:tracePt t="72155" x="4270375" y="3517900"/>
          <p14:tracePt t="72171" x="4368800" y="3540125"/>
          <p14:tracePt t="72188" x="4441825" y="3549650"/>
          <p14:tracePt t="72205" x="4527550" y="3549650"/>
          <p14:tracePt t="72221" x="4572000" y="3549650"/>
          <p14:tracePt t="72237" x="4625975" y="3562350"/>
          <p14:tracePt t="72255" x="4759325" y="3584575"/>
          <p14:tracePt t="72271" x="4864100" y="3603625"/>
          <p14:tracePt t="72287" x="4981575" y="3619500"/>
          <p14:tracePt t="72305" x="5156200" y="3619500"/>
          <p14:tracePt t="72320" x="5283200" y="3619500"/>
          <p14:tracePt t="72337" x="5410200" y="3619500"/>
          <p14:tracePt t="72354" x="5648325" y="3619500"/>
          <p14:tracePt t="72370" x="5819775" y="3619500"/>
          <p14:tracePt t="72387" x="6061075" y="3619500"/>
          <p14:tracePt t="72405" x="6365875" y="3619500"/>
          <p14:tracePt t="72421" x="6584950" y="3629025"/>
          <p14:tracePt t="72438" x="6765925" y="3629025"/>
          <p14:tracePt t="72454" x="6994525" y="3629025"/>
          <p14:tracePt t="72470" x="7153275" y="3629025"/>
          <p14:tracePt t="72487" x="7258050" y="3629025"/>
          <p14:tracePt t="72504" x="7454900" y="3629025"/>
          <p14:tracePt t="72520" x="7616825" y="3648075"/>
          <p14:tracePt t="72537" x="7731125" y="3654425"/>
          <p14:tracePt t="72554" x="7915275" y="3654425"/>
          <p14:tracePt t="72570" x="8010525" y="3654425"/>
          <p14:tracePt t="72587" x="8070850" y="3654425"/>
          <p14:tracePt t="72604" x="8124825" y="3654425"/>
          <p14:tracePt t="72620" x="8147050" y="3654425"/>
          <p14:tracePt t="72637" x="8169275" y="3654425"/>
          <p14:tracePt t="72654" x="8207375" y="3654425"/>
          <p14:tracePt t="72671" x="8239125" y="3654425"/>
          <p14:tracePt t="72688" x="8251825" y="3654425"/>
          <p14:tracePt t="72704" x="8267700" y="3654425"/>
          <p14:tracePt t="72720" x="8277225" y="3654425"/>
          <p14:tracePt t="72737" x="8293100" y="3654425"/>
          <p14:tracePt t="72753" x="8296275" y="3654425"/>
          <p14:tracePt t="72862" x="8289925" y="3654425"/>
          <p14:tracePt t="72869" x="8280400" y="3654425"/>
          <p14:tracePt t="72887" x="8270875" y="3654425"/>
          <p14:tracePt t="72904" x="8239125" y="3654425"/>
          <p14:tracePt t="72920" x="8201025" y="3644900"/>
          <p14:tracePt t="72937" x="8124825" y="3632200"/>
          <p14:tracePt t="72954" x="7991475" y="3600450"/>
          <p14:tracePt t="72970" x="7893050" y="3565525"/>
          <p14:tracePt t="72987" x="7772400" y="3524250"/>
          <p14:tracePt t="73004" x="7569200" y="3479800"/>
          <p14:tracePt t="73020" x="7483475" y="3463925"/>
          <p14:tracePt t="73037" x="7410450" y="3441700"/>
          <p14:tracePt t="73054" x="7308850" y="3419475"/>
          <p14:tracePt t="73071" x="7223125" y="3403600"/>
          <p14:tracePt t="73087" x="7137400" y="3387725"/>
          <p14:tracePt t="73104" x="7004050" y="3355975"/>
          <p14:tracePt t="73121" x="6918325" y="3340100"/>
          <p14:tracePt t="73137" x="6832600" y="3327400"/>
          <p14:tracePt t="73154" x="6740525" y="3311525"/>
          <p14:tracePt t="73170" x="6702425" y="3311525"/>
          <p14:tracePt t="73187" x="6680200" y="3311525"/>
          <p14:tracePt t="73203" x="6645275" y="3311525"/>
          <p14:tracePt t="73220" x="6635750" y="3311525"/>
          <p14:tracePt t="73237" x="6626225" y="3311525"/>
          <p14:tracePt t="73254" x="6607175" y="3311525"/>
          <p14:tracePt t="73270" x="6600825" y="3311525"/>
          <p14:tracePt t="73304" x="6645275" y="3311525"/>
          <p14:tracePt t="73320" x="6756400" y="3311525"/>
          <p14:tracePt t="73338" x="6896100" y="3324225"/>
          <p14:tracePt t="73354" x="7105650" y="3352800"/>
          <p14:tracePt t="73371" x="7258050" y="3368675"/>
          <p14:tracePt t="73375" x="7327900" y="3387725"/>
          <p14:tracePt t="73388" x="7397750" y="3403600"/>
          <p14:tracePt t="73405" x="7664450" y="3451225"/>
          <p14:tracePt t="73420" x="7851775" y="3498850"/>
          <p14:tracePt t="73437" x="8083550" y="3536950"/>
          <p14:tracePt t="73453" x="8362950" y="3600450"/>
          <p14:tracePt t="73470" x="8524875" y="3629025"/>
          <p14:tracePt t="73487" x="8632825" y="3644900"/>
          <p14:tracePt t="73504" x="8709025" y="3644900"/>
          <p14:tracePt t="73520" x="8747125" y="3644900"/>
          <p14:tracePt t="73538" x="8756650" y="3644900"/>
          <p14:tracePt t="73554" x="8772525" y="3644900"/>
          <p14:tracePt t="73570" x="8782050" y="3644900"/>
          <p14:tracePt t="73654" x="8778875" y="3644900"/>
          <p14:tracePt t="73662" x="8775700" y="3644900"/>
          <p14:tracePt t="73671" x="8769350" y="3644900"/>
          <p14:tracePt t="73687" x="8743950" y="3644900"/>
          <p14:tracePt t="73703" x="8705850" y="3641725"/>
          <p14:tracePt t="73720" x="8661400" y="3641725"/>
          <p14:tracePt t="73738" x="8601075" y="3641725"/>
          <p14:tracePt t="73753" x="8556625" y="3641725"/>
          <p14:tracePt t="73770" x="8496300" y="3635375"/>
          <p14:tracePt t="73788" x="8378825" y="3635375"/>
          <p14:tracePt t="73804" x="8296275" y="3635375"/>
          <p14:tracePt t="73821" x="8204200" y="3635375"/>
          <p14:tracePt t="73837" x="7975600" y="3641725"/>
          <p14:tracePt t="73853" x="7813675" y="3651250"/>
          <p14:tracePt t="73870" x="7597775" y="3651250"/>
          <p14:tracePt t="73887" x="7280275" y="3651250"/>
          <p14:tracePt t="73904" x="7042150" y="3651250"/>
          <p14:tracePt t="73921" x="6835775" y="3644900"/>
          <p14:tracePt t="73938" x="6496050" y="3644900"/>
          <p14:tracePt t="73954" x="6315075" y="3651250"/>
          <p14:tracePt t="73972" x="6086475" y="3670300"/>
          <p14:tracePt t="73987" x="5807075" y="3714750"/>
          <p14:tracePt t="74003" x="5600700" y="3743325"/>
          <p14:tracePt t="74020" x="5416550" y="3762375"/>
          <p14:tracePt t="74038" x="5121275" y="3771900"/>
          <p14:tracePt t="74054" x="4937125" y="3771900"/>
          <p14:tracePt t="74071" x="4743450" y="3771900"/>
          <p14:tracePt t="74088" x="4425950" y="3771900"/>
          <p14:tracePt t="74103" x="4210050" y="3771900"/>
          <p14:tracePt t="74120" x="3994150" y="3771900"/>
          <p14:tracePt t="74137" x="3654425" y="3771900"/>
          <p14:tracePt t="74153" x="3438525" y="3765550"/>
          <p14:tracePt t="74171" x="3222625" y="3756025"/>
          <p14:tracePt t="74188" x="2914650" y="3727450"/>
          <p14:tracePt t="74204" x="2686050" y="3717925"/>
          <p14:tracePt t="74221" x="2479675" y="3708400"/>
          <p14:tracePt t="74237" x="2120900" y="3679825"/>
          <p14:tracePt t="74253" x="1905000" y="3660775"/>
          <p14:tracePt t="74270" x="1647825" y="3641725"/>
          <p14:tracePt t="74287" x="1339850" y="3632200"/>
          <p14:tracePt t="74304" x="1146175" y="3622675"/>
          <p14:tracePt t="74321" x="974725" y="3613150"/>
          <p14:tracePt t="74337" x="676275" y="3594100"/>
          <p14:tracePt t="74354" x="504825" y="3584575"/>
          <p14:tracePt t="74370" x="320675" y="3556000"/>
          <p14:tracePt t="74372" x="228600" y="3556000"/>
          <p14:tracePt t="74387" x="79375" y="3556000"/>
          <p14:tracePt t="74723" x="66675" y="3409950"/>
          <p14:tracePt t="74730" x="114300" y="3409950"/>
          <p14:tracePt t="74740" x="171450" y="3400425"/>
          <p14:tracePt t="74753" x="254000" y="3394075"/>
          <p14:tracePt t="74770" x="352425" y="3378200"/>
          <p14:tracePt t="74787" x="530225" y="3352800"/>
          <p14:tracePt t="74820" x="796925" y="3317875"/>
          <p14:tracePt t="74853" x="1244600" y="3298825"/>
          <p14:tracePt t="74872" x="1549400" y="3298825"/>
          <p14:tracePt t="74887" x="1733550" y="3298825"/>
          <p14:tracePt t="74903" x="1914525" y="3298825"/>
          <p14:tracePt t="74920" x="2063750" y="3298825"/>
          <p14:tracePt t="74936" x="2349500" y="3305175"/>
          <p14:tracePt t="74953" x="2520950" y="3324225"/>
          <p14:tracePt t="74970" x="2695575" y="3349625"/>
          <p14:tracePt t="74987" x="2927350" y="3387725"/>
          <p14:tracePt t="75004" x="3057525" y="3403600"/>
          <p14:tracePt t="75021" x="3209925" y="3422650"/>
          <p14:tracePt t="75037" x="3454400" y="3486150"/>
          <p14:tracePt t="75053" x="3619500" y="3540125"/>
          <p14:tracePt t="75070" x="3797300" y="3587750"/>
          <p14:tracePt t="75086" x="3978275" y="3648075"/>
          <p14:tracePt t="75103" x="4089400" y="3683000"/>
          <p14:tracePt t="75120" x="4140200" y="3695700"/>
          <p14:tracePt t="75136" x="4238625" y="3708400"/>
          <p14:tracePt t="75153" x="4276725" y="3708400"/>
          <p14:tracePt t="75170" x="4314825" y="3708400"/>
          <p14:tracePt t="75186" x="4352925" y="3708400"/>
          <p14:tracePt t="75203" x="4362450" y="3708400"/>
          <p14:tracePt t="75220" x="4371975" y="3708400"/>
          <p14:tracePt t="75287" x="4365625" y="3708400"/>
          <p14:tracePt t="75294" x="4362450" y="3708400"/>
          <p14:tracePt t="75304" x="4356100" y="3708400"/>
          <p14:tracePt t="75321" x="4324350" y="3702050"/>
          <p14:tracePt t="75336" x="4276725" y="3689350"/>
          <p14:tracePt t="75353" x="4232275" y="3676650"/>
          <p14:tracePt t="75371" x="4127500" y="3622675"/>
          <p14:tracePt t="75386" x="4057650" y="3590925"/>
          <p14:tracePt t="75403" x="3981450" y="3568700"/>
          <p14:tracePt t="75421" x="3879850" y="3540125"/>
          <p14:tracePt t="75437" x="3816350" y="3524250"/>
          <p14:tracePt t="75453" x="3743325" y="3511550"/>
          <p14:tracePt t="75470" x="3587750" y="3486150"/>
          <p14:tracePt t="75487" x="3479800" y="3460750"/>
          <p14:tracePt t="75503" x="3394075" y="3444875"/>
          <p14:tracePt t="75521" x="3305175" y="3432175"/>
          <p14:tracePt t="75537" x="3260725" y="3425825"/>
          <p14:tracePt t="75553" x="3216275" y="3419475"/>
          <p14:tracePt t="75570" x="3146425" y="3419475"/>
          <p14:tracePt t="75587" x="3108325" y="3419475"/>
          <p14:tracePt t="75603" x="3079750" y="3413125"/>
          <p14:tracePt t="75620" x="3051175" y="3413125"/>
          <p14:tracePt t="75636" x="3038475" y="3413125"/>
          <p14:tracePt t="75653" x="3025775" y="3413125"/>
          <p14:tracePt t="75670" x="3013075" y="3413125"/>
          <p14:tracePt t="75706" x="3006725" y="3413125"/>
          <p14:tracePt t="75779" x="3003550" y="3413125"/>
          <p14:tracePt t="75786" x="2994025" y="3413125"/>
          <p14:tracePt t="75792" x="2987675" y="3413125"/>
          <p14:tracePt t="82420" x="2955925" y="3422650"/>
          <p14:tracePt t="82428" x="2917825" y="3438525"/>
          <p14:tracePt t="82440" x="2828925" y="3470275"/>
          <p14:tracePt t="82457" x="2740025" y="3517900"/>
          <p14:tracePt t="82473" x="2625725" y="3581400"/>
          <p14:tracePt t="82474" x="2552700" y="3616325"/>
          <p14:tracePt t="82489" x="2384425" y="3702050"/>
          <p14:tracePt t="82502" x="2324100" y="3736975"/>
          <p14:tracePt t="82536" x="2003425" y="3905250"/>
          <p14:tracePt t="82570" x="1730375" y="4105275"/>
          <p14:tracePt t="82587" x="1660525" y="4152900"/>
          <p14:tracePt t="82604" x="1558925" y="4229100"/>
          <p14:tracePt t="82619" x="1498600" y="4276725"/>
          <p14:tracePt t="82636" x="1470025" y="4302125"/>
          <p14:tracePt t="82653" x="1431925" y="4330700"/>
          <p14:tracePt t="82670" x="1422400" y="4340225"/>
          <p14:tracePt t="82686" x="1412875" y="4349750"/>
          <p14:tracePt t="83005" x="1387475" y="4343400"/>
          <p14:tracePt t="83012" x="1368425" y="4327525"/>
          <p14:tracePt t="83019" x="1343025" y="4321175"/>
          <p14:tracePt t="83036" x="1304925" y="4302125"/>
          <p14:tracePt t="83052" x="1231900" y="4270375"/>
          <p14:tracePt t="83069" x="1184275" y="4257675"/>
          <p14:tracePt t="83086" x="1130300" y="4235450"/>
          <p14:tracePt t="83103" x="1035050" y="4184650"/>
          <p14:tracePt t="83119" x="965200" y="4137025"/>
          <p14:tracePt t="83136" x="908050" y="4111625"/>
          <p14:tracePt t="83153" x="841375" y="4064000"/>
          <p14:tracePt t="83170" x="815975" y="4051300"/>
          <p14:tracePt t="83186" x="803275" y="4041775"/>
          <p14:tracePt t="83202" x="787400" y="4041775"/>
          <p14:tracePt t="83219" x="777875" y="4041775"/>
          <p14:tracePt t="83236" x="762000" y="4041775"/>
          <p14:tracePt t="83252" x="720725" y="4044950"/>
          <p14:tracePt t="83269" x="692150" y="4057650"/>
          <p14:tracePt t="83286" x="666750" y="4067175"/>
          <p14:tracePt t="83303" x="609600" y="4092575"/>
          <p14:tracePt t="83319" x="565150" y="4105275"/>
          <p14:tracePt t="83336" x="527050" y="4117975"/>
          <p14:tracePt t="83352" x="463550" y="4130675"/>
          <p14:tracePt t="83369" x="425450" y="4137025"/>
          <p14:tracePt t="83386" x="403225" y="4149725"/>
          <p14:tracePt t="83403" x="361950" y="4149725"/>
          <p14:tracePt t="83419" x="346075" y="4149725"/>
          <p14:tracePt t="83436" x="336550" y="4149725"/>
          <p14:tracePt t="83453" x="317500" y="4149725"/>
          <p14:tracePt t="83469" x="307975" y="4149725"/>
          <p14:tracePt t="83486" x="298450" y="4149725"/>
          <p14:tracePt t="83503" x="292100" y="4149725"/>
          <p14:tracePt t="83552" x="288925" y="4149725"/>
          <p14:tracePt t="83566" x="276225" y="4149725"/>
          <p14:tracePt t="83574" x="273050" y="4149725"/>
          <p14:tracePt t="84039" x="307975" y="4149725"/>
          <p14:tracePt t="84046" x="352425" y="4149725"/>
          <p14:tracePt t="84053" x="409575" y="4149725"/>
          <p14:tracePt t="84070" x="517525" y="4159250"/>
          <p14:tracePt t="84103" x="933450" y="4203700"/>
          <p14:tracePt t="84137" x="1339850" y="4257675"/>
          <p14:tracePt t="84153" x="1489075" y="4276725"/>
          <p14:tracePt t="84169" x="1651000" y="4286250"/>
          <p14:tracePt t="84187" x="1911350" y="4286250"/>
          <p14:tracePt t="84203" x="2105025" y="4286250"/>
          <p14:tracePt t="84220" x="2298700" y="4286250"/>
          <p14:tracePt t="84237" x="2540000" y="4286250"/>
          <p14:tracePt t="84253" x="2676525" y="4286250"/>
          <p14:tracePt t="84270" x="2759075" y="4286250"/>
          <p14:tracePt t="84287" x="2838450" y="4286250"/>
          <p14:tracePt t="84302" x="2873375" y="4286250"/>
          <p14:tracePt t="84319" x="2917825" y="4286250"/>
          <p14:tracePt t="84335" x="2978150" y="4286250"/>
          <p14:tracePt t="84352" x="3098800" y="4273550"/>
          <p14:tracePt t="84369" x="3159125" y="4273550"/>
          <p14:tracePt t="84386" x="3263900" y="4273550"/>
          <p14:tracePt t="84403" x="3346450" y="4273550"/>
          <p14:tracePt t="84420" x="3425825" y="4273550"/>
          <p14:tracePt t="84436" x="3543300" y="4264025"/>
          <p14:tracePt t="84452" x="3635375" y="4264025"/>
          <p14:tracePt t="84469" x="3762375" y="4264025"/>
          <p14:tracePt t="84486" x="3937000" y="4264025"/>
          <p14:tracePt t="84503" x="4051300" y="4264025"/>
          <p14:tracePt t="84519" x="4178300" y="4264025"/>
          <p14:tracePt t="84537" x="4327525" y="4264025"/>
          <p14:tracePt t="84553" x="4400550" y="4264025"/>
          <p14:tracePt t="84570" x="4479925" y="4264025"/>
          <p14:tracePt t="84586" x="4632325" y="4270375"/>
          <p14:tracePt t="84603" x="4727575" y="4286250"/>
          <p14:tracePt t="84620" x="4832350" y="4295775"/>
          <p14:tracePt t="84637" x="5022850" y="4327525"/>
          <p14:tracePt t="84653" x="5127625" y="4327525"/>
          <p14:tracePt t="84670" x="5197475" y="4327525"/>
          <p14:tracePt t="84686" x="5283200" y="4327525"/>
          <p14:tracePt t="84703" x="5327650" y="4327525"/>
          <p14:tracePt t="84720" x="5372100" y="4327525"/>
          <p14:tracePt t="84736" x="5435600" y="4327525"/>
          <p14:tracePt t="84752" x="5464175" y="4327525"/>
          <p14:tracePt t="84769" x="5492750" y="4327525"/>
          <p14:tracePt t="84786" x="5514975" y="4327525"/>
          <p14:tracePt t="84802" x="5524500" y="4327525"/>
          <p14:tracePt t="84819" x="5540375" y="4327525"/>
          <p14:tracePt t="84908" x="5530850" y="4327525"/>
          <p14:tracePt t="84915" x="5527675" y="4327525"/>
          <p14:tracePt t="84922" x="5521325" y="4327525"/>
          <p14:tracePt t="84936" x="5511800" y="4327525"/>
          <p14:tracePt t="84952" x="5489575" y="4321175"/>
          <p14:tracePt t="84970" x="5435600" y="4305300"/>
          <p14:tracePt t="84986" x="5318125" y="4298950"/>
          <p14:tracePt t="85002" x="5235575" y="4298950"/>
          <p14:tracePt t="85019" x="5153025" y="4298950"/>
          <p14:tracePt t="85021" x="5118100" y="4298950"/>
          <p14:tracePt t="85035" x="5057775" y="4298950"/>
          <p14:tracePt t="85057" x="4994275" y="4298950"/>
          <p14:tracePt t="85070" x="4968875" y="4298950"/>
          <p14:tracePt t="85086" x="4905375" y="4298950"/>
          <p14:tracePt t="85103" x="4870450" y="4302125"/>
          <p14:tracePt t="85119" x="4826000" y="4302125"/>
          <p14:tracePt t="85136" x="4768850" y="4308475"/>
          <p14:tracePt t="85152" x="4746625" y="4314825"/>
          <p14:tracePt t="85169" x="4724400" y="4314825"/>
          <p14:tracePt t="85185" x="4711700" y="4314825"/>
          <p14:tracePt t="85202" x="4702175" y="4314825"/>
          <p14:tracePt t="85220" x="4692650" y="4314825"/>
          <p14:tracePt t="85236" x="4670425" y="4314825"/>
          <p14:tracePt t="85252" x="4660900" y="4314825"/>
          <p14:tracePt t="85269" x="4651375" y="4314825"/>
          <p14:tracePt t="85286" x="4648200" y="4314825"/>
          <p14:tracePt t="85302" x="4635500" y="4324350"/>
          <p14:tracePt t="85319" x="4619625" y="4324350"/>
          <p14:tracePt t="85335" x="4600575" y="4324350"/>
          <p14:tracePt t="85352" x="4572000" y="4324350"/>
          <p14:tracePt t="85369" x="4533900" y="4324350"/>
          <p14:tracePt t="85386" x="4479925" y="4324350"/>
          <p14:tracePt t="85402" x="4451350" y="4324350"/>
          <p14:tracePt t="85419" x="4429125" y="4324350"/>
          <p14:tracePt t="85435" x="4387850" y="4324350"/>
          <p14:tracePt t="85452" x="4365625" y="4324350"/>
          <p14:tracePt t="85471" x="4327525" y="4324350"/>
          <p14:tracePt t="85486" x="4305300" y="4324350"/>
          <p14:tracePt t="85503" x="4295775" y="4324350"/>
          <p14:tracePt t="85520" x="4279900" y="4324350"/>
          <p14:tracePt t="85522" x="4273550" y="4324350"/>
          <p14:tracePt t="85536" x="4264025" y="4324350"/>
          <p14:tracePt t="85552" x="4254500" y="4324350"/>
          <p14:tracePt t="86241" x="4283075" y="4343400"/>
          <p14:tracePt t="86248" x="4346575" y="4371975"/>
          <p14:tracePt t="86256" x="4397375" y="4403725"/>
          <p14:tracePt t="86273" x="4508500" y="4448175"/>
          <p14:tracePt t="86291" x="4699000" y="4508500"/>
          <p14:tracePt t="86306" x="4810125" y="4543425"/>
          <p14:tracePt t="86320" x="4886325" y="4565650"/>
          <p14:tracePt t="86352" x="5010150" y="4587875"/>
          <p14:tracePt t="86385" x="5156200" y="4587875"/>
          <p14:tracePt t="86402" x="5210175" y="4594225"/>
          <p14:tracePt t="86419" x="5273675" y="4594225"/>
          <p14:tracePt t="86435" x="5318125" y="4594225"/>
          <p14:tracePt t="86453" x="5353050" y="4594225"/>
          <p14:tracePt t="86469" x="5429250" y="4594225"/>
          <p14:tracePt t="86486" x="5480050" y="4594225"/>
          <p14:tracePt t="86502" x="5534025" y="4594225"/>
          <p14:tracePt t="86519" x="5603875" y="4594225"/>
          <p14:tracePt t="86535" x="5654675" y="4594225"/>
          <p14:tracePt t="86553" x="5715000" y="4594225"/>
          <p14:tracePt t="86556" x="5740400" y="4594225"/>
          <p14:tracePt t="86570" x="5800725" y="4594225"/>
          <p14:tracePt t="86586" x="5854700" y="4591050"/>
          <p14:tracePt t="86603" x="5889625" y="4584700"/>
          <p14:tracePt t="86619" x="5937250" y="4584700"/>
          <p14:tracePt t="86635" x="5959475" y="4584700"/>
          <p14:tracePt t="86652" x="5972175" y="4572000"/>
          <p14:tracePt t="86668" x="5984875" y="4568825"/>
          <p14:tracePt t="86685" x="5991225" y="4559300"/>
          <p14:tracePt t="86702" x="5994400" y="4549775"/>
          <p14:tracePt t="86720" x="6016625" y="4533900"/>
          <p14:tracePt t="86736" x="6026150" y="4518025"/>
          <p14:tracePt t="86753" x="6035675" y="4502150"/>
          <p14:tracePt t="86769" x="6051550" y="4489450"/>
          <p14:tracePt t="86785" x="6067425" y="4476750"/>
          <p14:tracePt t="86802" x="6076950" y="4460875"/>
          <p14:tracePt t="86819" x="6086475" y="4448175"/>
          <p14:tracePt t="86835" x="6096000" y="4438650"/>
          <p14:tracePt t="86852" x="6096000" y="4429125"/>
          <p14:tracePt t="86870" x="6115050" y="4413250"/>
          <p14:tracePt t="86886" x="6121400" y="4403725"/>
          <p14:tracePt t="86902" x="6121400" y="4397375"/>
          <p14:tracePt t="86919" x="6127750" y="4387850"/>
          <p14:tracePt t="86935" x="6127750" y="4371975"/>
          <p14:tracePt t="86952" x="6127750" y="4362450"/>
          <p14:tracePt t="86968" x="6127750" y="4352925"/>
          <p14:tracePt t="87869" x="6149975" y="4352925"/>
          <p14:tracePt t="87877" x="6175375" y="4352925"/>
          <p14:tracePt t="87889" x="6242050" y="4352925"/>
          <p14:tracePt t="87907" x="6324600" y="4352925"/>
          <p14:tracePt t="87924" x="6413500" y="4352925"/>
          <p14:tracePt t="87940" x="6505575" y="4337050"/>
          <p14:tracePt t="87953" x="6600825" y="4321175"/>
          <p14:tracePt t="87985" x="6794500" y="4289425"/>
          <p14:tracePt t="88019" x="7010400" y="4251325"/>
          <p14:tracePt t="88036" x="7096125" y="4241800"/>
          <p14:tracePt t="88052" x="7181850" y="4235450"/>
          <p14:tracePt t="88069" x="7229475" y="4222750"/>
          <p14:tracePt t="88086" x="7273925" y="4203700"/>
          <p14:tracePt t="88106" x="7324725" y="4184650"/>
          <p14:tracePt t="88118" x="7353300" y="4171950"/>
          <p14:tracePt t="88135" x="7391400" y="4159250"/>
          <p14:tracePt t="88151" x="7435850" y="4143375"/>
          <p14:tracePt t="88169" x="7464425" y="4137025"/>
          <p14:tracePt t="88186" x="7473950" y="4137025"/>
          <p14:tracePt t="88203" x="7489825" y="4137025"/>
          <p14:tracePt t="88219" x="7499350" y="4137025"/>
          <p14:tracePt t="88303" x="7505700" y="4137025"/>
          <p14:tracePt t="88624" x="7527925" y="4137025"/>
          <p14:tracePt t="88631" x="7575550" y="4156075"/>
          <p14:tracePt t="88640" x="7616825" y="4178300"/>
          <p14:tracePt t="88657" x="7718425" y="4219575"/>
          <p14:tracePt t="88672" x="7877175" y="4289425"/>
          <p14:tracePt t="88692" x="7988300" y="4330700"/>
          <p14:tracePt t="88719" x="8134350" y="4384675"/>
          <p14:tracePt t="88753" x="8213725" y="4397375"/>
          <p14:tracePt t="88770" x="8223250" y="4397375"/>
          <p14:tracePt t="88787" x="8248650" y="4403725"/>
          <p14:tracePt t="88802" x="8277225" y="4403725"/>
          <p14:tracePt t="88818" x="8293100" y="4403725"/>
          <p14:tracePt t="88835" x="8302625" y="4403725"/>
          <p14:tracePt t="88852" x="8321675" y="4403725"/>
          <p14:tracePt t="89159" x="8321675" y="4406900"/>
          <p14:tracePt t="89166" x="8321675" y="4413250"/>
          <p14:tracePt t="89173" x="8315325" y="4416425"/>
          <p14:tracePt t="89187" x="8305800" y="4432300"/>
          <p14:tracePt t="89203" x="8270875" y="4473575"/>
          <p14:tracePt t="89218" x="8191500" y="4530725"/>
          <p14:tracePt t="89236" x="7937500" y="4679950"/>
          <p14:tracePt t="89251" x="7658100" y="4816475"/>
          <p14:tracePt t="89270" x="7400925" y="4924425"/>
          <p14:tracePt t="89287" x="6953250" y="5080000"/>
          <p14:tracePt t="89303" x="6667500" y="5168900"/>
          <p14:tracePt t="89320" x="6305550" y="5241925"/>
          <p14:tracePt t="89337" x="5680075" y="5343525"/>
          <p14:tracePt t="89353" x="5194300" y="5397500"/>
          <p14:tracePt t="89371" x="4305300" y="5486400"/>
          <p14:tracePt t="89387" x="3679825" y="5486400"/>
          <p14:tracePt t="89403" x="3063875" y="5457825"/>
          <p14:tracePt t="89421" x="2241550" y="5429250"/>
          <p14:tracePt t="89437" x="1882775" y="5416550"/>
          <p14:tracePt t="89452" x="1501775" y="5407025"/>
          <p14:tracePt t="89469" x="1263650" y="5407025"/>
          <p14:tracePt t="89486" x="869950" y="5407025"/>
          <p14:tracePt t="89502" x="619125" y="5407025"/>
          <p14:tracePt t="89519" x="393700" y="5407025"/>
          <p14:tracePt t="89536" x="82550" y="5378450"/>
          <p14:tracePt t="90178" x="73025" y="4156075"/>
          <p14:tracePt t="90185" x="133350" y="4146550"/>
          <p14:tracePt t="90207" x="349250" y="4146550"/>
          <p14:tracePt t="90220" x="466725" y="4146550"/>
          <p14:tracePt t="90241" x="536575" y="4146550"/>
          <p14:tracePt t="90252" x="581025" y="4146550"/>
          <p14:tracePt t="90285" x="631825" y="4146550"/>
          <p14:tracePt t="90319" x="641350" y="4146550"/>
          <p14:tracePt t="90378" x="635000" y="4146550"/>
          <p14:tracePt t="90385" x="625475" y="4146550"/>
          <p14:tracePt t="90402" x="565150" y="4146550"/>
          <p14:tracePt t="90419" x="460375" y="4146550"/>
          <p14:tracePt t="90435" x="422275" y="4146550"/>
          <p14:tracePt t="90452" x="381000" y="4146550"/>
          <p14:tracePt t="90469" x="330200" y="4149725"/>
          <p14:tracePt t="90486" x="285750" y="4162425"/>
          <p14:tracePt t="90502" x="234950" y="4175125"/>
          <p14:tracePt t="90519" x="130175" y="4213225"/>
          <p14:tracePt t="90535" x="92075" y="4238625"/>
          <p14:tracePt t="90552" x="50800" y="4273550"/>
          <p14:tracePt t="90569" x="12700" y="4308475"/>
          <p14:tracePt t="90585" x="3175" y="4340225"/>
          <p14:tracePt t="90619" x="50800" y="4438650"/>
          <p14:tracePt t="90635" x="174625" y="4518025"/>
          <p14:tracePt t="90652" x="311150" y="4600575"/>
          <p14:tracePt t="90669" x="574675" y="4721225"/>
          <p14:tracePt t="90686" x="727075" y="4775200"/>
          <p14:tracePt t="90703" x="914400" y="4832350"/>
          <p14:tracePt t="90719" x="1238250" y="4889500"/>
          <p14:tracePt t="90736" x="1466850" y="4918075"/>
          <p14:tracePt t="90752" x="1682750" y="4927600"/>
          <p14:tracePt t="90770" x="1933575" y="4927600"/>
          <p14:tracePt t="90786" x="2108200" y="4921250"/>
          <p14:tracePt t="90802" x="2247900" y="4895850"/>
          <p14:tracePt t="90819" x="2447925" y="4860925"/>
          <p14:tracePt t="90835" x="2600325" y="4826000"/>
          <p14:tracePt t="90851" x="2730500" y="4797425"/>
          <p14:tracePt t="90868" x="2952750" y="4772025"/>
          <p14:tracePt t="90885" x="3057525" y="4765675"/>
          <p14:tracePt t="90901" x="3130550" y="4765675"/>
          <p14:tracePt t="90919" x="3216275" y="4765675"/>
          <p14:tracePt t="90936" x="3260725" y="4759325"/>
          <p14:tracePt t="90952" x="3305175" y="4752975"/>
          <p14:tracePt t="90969" x="3340100" y="4740275"/>
          <p14:tracePt t="90985" x="3362325" y="4733925"/>
          <p14:tracePt t="91001" x="3371850" y="4733925"/>
          <p14:tracePt t="91019" x="3387725" y="4724400"/>
          <p14:tracePt t="91036" x="3387725" y="4718050"/>
          <p14:tracePt t="91052" x="3387725" y="4708525"/>
          <p14:tracePt t="91069" x="3387725" y="4699000"/>
          <p14:tracePt t="91086" x="3387725" y="4689475"/>
          <p14:tracePt t="91090" x="3387725" y="4683125"/>
          <p14:tracePt t="91102" x="3384550" y="4679950"/>
          <p14:tracePt t="91122" x="3343275" y="4654550"/>
          <p14:tracePt t="91135" x="3295650" y="4622800"/>
          <p14:tracePt t="91151" x="3171825" y="4568825"/>
          <p14:tracePt t="91169" x="2955925" y="4489450"/>
          <p14:tracePt t="91185" x="2822575" y="4445000"/>
          <p14:tracePt t="91202" x="2682875" y="4410075"/>
          <p14:tracePt t="91219" x="2505075" y="4384675"/>
          <p14:tracePt t="91235" x="2406650" y="4359275"/>
          <p14:tracePt t="91252" x="2279650" y="4349750"/>
          <p14:tracePt t="91269" x="2082800" y="4333875"/>
          <p14:tracePt t="91285" x="1974850" y="4324350"/>
          <p14:tracePt t="91302" x="1860550" y="4318000"/>
          <p14:tracePt t="91319" x="1708150" y="4308475"/>
          <p14:tracePt t="91336" x="1647825" y="4308475"/>
          <p14:tracePt t="91352" x="1609725" y="4308475"/>
          <p14:tracePt t="91369" x="1571625" y="4308475"/>
          <p14:tracePt t="91385" x="1543050" y="4308475"/>
          <p14:tracePt t="91401" x="1498600" y="4308475"/>
          <p14:tracePt t="91419" x="1425575" y="4308475"/>
          <p14:tracePt t="91435" x="1384300" y="4308475"/>
          <p14:tracePt t="91451" x="1352550" y="4318000"/>
          <p14:tracePt t="91469" x="1317625" y="4333875"/>
          <p14:tracePt t="91485" x="1308100" y="4343400"/>
          <p14:tracePt t="91502" x="1298575" y="4359275"/>
          <p14:tracePt t="91518" x="1282700" y="4375150"/>
          <p14:tracePt t="91535" x="1282700" y="4384675"/>
          <p14:tracePt t="91551" x="1282700" y="4394200"/>
          <p14:tracePt t="91569" x="1282700" y="4432300"/>
          <p14:tracePt t="91585" x="1295400" y="4464050"/>
          <p14:tracePt t="91601" x="1308100" y="4486275"/>
          <p14:tracePt t="91618" x="1346200" y="4530725"/>
          <p14:tracePt t="91635" x="1377950" y="4562475"/>
          <p14:tracePt t="91652" x="1397000" y="4594225"/>
          <p14:tracePt t="91668" x="1425575" y="4629150"/>
          <p14:tracePt t="91685" x="1444625" y="4654550"/>
          <p14:tracePt t="91703" x="1489075" y="4676775"/>
          <p14:tracePt t="91718" x="1533525" y="4699000"/>
          <p14:tracePt t="91736" x="1651000" y="4714875"/>
          <p14:tracePt t="91753" x="1806575" y="4740275"/>
          <p14:tracePt t="91768" x="1889125" y="4740275"/>
          <p14:tracePt t="91785" x="1958975" y="4740275"/>
          <p14:tracePt t="91801" x="2019300" y="4740275"/>
          <p14:tracePt t="91818" x="2060575" y="4740275"/>
          <p14:tracePt t="91835" x="2082800" y="4740275"/>
          <p14:tracePt t="91853" x="2098675" y="4740275"/>
          <p14:tracePt t="91869" x="2108200" y="4740275"/>
          <p14:tracePt t="91886" x="2111375" y="4740275"/>
          <p14:tracePt t="92296" x="2149475" y="4737100"/>
          <p14:tracePt t="92307" x="2197100" y="4737100"/>
          <p14:tracePt t="92324" x="2311400" y="4737100"/>
          <p14:tracePt t="92340" x="2393950" y="4737100"/>
          <p14:tracePt t="92355" x="2498725" y="4737100"/>
          <p14:tracePt t="92375" x="2651125" y="4727575"/>
          <p14:tracePt t="92402" x="2870200" y="4718050"/>
          <p14:tracePt t="92436" x="3124200" y="4711700"/>
          <p14:tracePt t="92452" x="3276600" y="4711700"/>
          <p14:tracePt t="92468" x="3384550" y="4724400"/>
          <p14:tracePt t="92485" x="3479800" y="4740275"/>
          <p14:tracePt t="92501" x="3635375" y="4762500"/>
          <p14:tracePt t="92518" x="3775075" y="4791075"/>
          <p14:tracePt t="92535" x="3917950" y="4816475"/>
          <p14:tracePt t="92552" x="4114800" y="4841875"/>
          <p14:tracePt t="92568" x="4232275" y="4860925"/>
          <p14:tracePt t="92586" x="4330700" y="4883150"/>
          <p14:tracePt t="92602" x="4441825" y="4905375"/>
          <p14:tracePt t="92618" x="4479925" y="4905375"/>
          <p14:tracePt t="92635" x="4524375" y="4911725"/>
          <p14:tracePt t="92652" x="4603750" y="4927600"/>
          <p14:tracePt t="92668" x="4657725" y="4927600"/>
          <p14:tracePt t="92686" x="4711700" y="4946650"/>
          <p14:tracePt t="92702" x="4772025" y="4946650"/>
          <p14:tracePt t="92719" x="4794250" y="4946650"/>
          <p14:tracePt t="92736" x="4822825" y="4946650"/>
          <p14:tracePt t="92752" x="4838700" y="4946650"/>
          <p14:tracePt t="92768" x="4848225" y="4946650"/>
          <p14:tracePt t="92785" x="4857750" y="4946650"/>
          <p14:tracePt t="92802" x="4879975" y="4946650"/>
          <p14:tracePt t="92818" x="4892675" y="4946650"/>
          <p14:tracePt t="92836" x="4908550" y="4946650"/>
          <p14:tracePt t="92852" x="4930775" y="4946650"/>
          <p14:tracePt t="92869" x="4940300" y="4946650"/>
          <p14:tracePt t="93871" x="4968875" y="4953000"/>
          <p14:tracePt t="93878" x="5029200" y="4962525"/>
          <p14:tracePt t="93886" x="5099050" y="4962525"/>
          <p14:tracePt t="93901" x="5226050" y="4962525"/>
          <p14:tracePt t="93918" x="5362575" y="4962525"/>
          <p14:tracePt t="93935" x="5657850" y="4946650"/>
          <p14:tracePt t="93969" x="6048375" y="4908550"/>
          <p14:tracePt t="94002" x="6432550" y="4873625"/>
          <p14:tracePt t="94019" x="6550025" y="4854575"/>
          <p14:tracePt t="94035" x="6670675" y="4848225"/>
          <p14:tracePt t="94052" x="6727825" y="4848225"/>
          <p14:tracePt t="94069" x="6791325" y="4841875"/>
          <p14:tracePt t="94086" x="6943725" y="4826000"/>
          <p14:tracePt t="94102" x="7051675" y="4806950"/>
          <p14:tracePt t="94119" x="7137400" y="4791075"/>
          <p14:tracePt t="94135" x="7270750" y="4759325"/>
          <p14:tracePt t="94151" x="7356475" y="4746625"/>
          <p14:tracePt t="94168" x="7419975" y="4730750"/>
          <p14:tracePt t="94172" x="7439025" y="4724400"/>
          <p14:tracePt t="94185" x="7483475" y="4705350"/>
          <p14:tracePt t="94205" x="7505700" y="4692650"/>
          <p14:tracePt t="94218" x="7553325" y="4686300"/>
          <p14:tracePt t="94235" x="7607300" y="4670425"/>
          <p14:tracePt t="94252" x="7661275" y="4654550"/>
          <p14:tracePt t="94268" x="7718425" y="4635500"/>
          <p14:tracePt t="94285" x="7766050" y="4616450"/>
          <p14:tracePt t="94301" x="7797800" y="4603750"/>
          <p14:tracePt t="94318" x="7820025" y="4591050"/>
          <p14:tracePt t="94335" x="7854950" y="4568825"/>
          <p14:tracePt t="94352" x="7880350" y="4556125"/>
          <p14:tracePt t="94368" x="7908925" y="4556125"/>
          <p14:tracePt t="94385" x="7940675" y="4556125"/>
          <p14:tracePt t="94401" x="7962900" y="4552950"/>
          <p14:tracePt t="94418" x="7978775" y="4552950"/>
          <p14:tracePt t="94435" x="7994650" y="4552950"/>
          <p14:tracePt t="94451" x="8010525" y="4552950"/>
          <p14:tracePt t="94470" x="8020050" y="4552950"/>
          <p14:tracePt t="94485" x="8029575" y="4552950"/>
          <p14:tracePt t="94502" x="8029575" y="4546600"/>
          <p14:tracePt t="94518" x="8029575" y="4537075"/>
          <p14:tracePt t="94535" x="8026400" y="4511675"/>
          <p14:tracePt t="94551" x="8007350" y="4486275"/>
          <p14:tracePt t="94568" x="7975600" y="4454525"/>
          <p14:tracePt t="94584" x="7880350" y="4394200"/>
          <p14:tracePt t="94601" x="7769225" y="4352925"/>
          <p14:tracePt t="94618" x="7658100" y="4311650"/>
          <p14:tracePt t="94635" x="7477125" y="4257675"/>
          <p14:tracePt t="94652" x="7302500" y="4213225"/>
          <p14:tracePt t="94669" x="7118350" y="4184650"/>
          <p14:tracePt t="94685" x="6807200" y="4156075"/>
          <p14:tracePt t="94702" x="6626225" y="4146550"/>
          <p14:tracePt t="94718" x="6432550" y="4146550"/>
          <p14:tracePt t="94735" x="6235700" y="4152900"/>
          <p14:tracePt t="94753" x="6159500" y="4165600"/>
          <p14:tracePt t="94769" x="6096000" y="4181475"/>
          <p14:tracePt t="94785" x="5994400" y="4203700"/>
          <p14:tracePt t="94801" x="5940425" y="4222750"/>
          <p14:tracePt t="94819" x="5867400" y="4238625"/>
          <p14:tracePt t="94835" x="5775325" y="4257675"/>
          <p14:tracePt t="94851" x="5737225" y="4270375"/>
          <p14:tracePt t="94870" x="5686425" y="4295775"/>
          <p14:tracePt t="94885" x="5664200" y="4308475"/>
          <p14:tracePt t="94902" x="5632450" y="4321175"/>
          <p14:tracePt t="94920" x="5591175" y="4343400"/>
          <p14:tracePt t="94934" x="5565775" y="4368800"/>
          <p14:tracePt t="94951" x="5543550" y="4394200"/>
          <p14:tracePt t="94969" x="5505450" y="4438650"/>
          <p14:tracePt t="94984" x="5486400" y="4476750"/>
          <p14:tracePt t="95001" x="5467350" y="4498975"/>
          <p14:tracePt t="95019" x="5448300" y="4549775"/>
          <p14:tracePt t="95035" x="5435600" y="4572000"/>
          <p14:tracePt t="95052" x="5426075" y="4603750"/>
          <p14:tracePt t="95069" x="5400675" y="4638675"/>
          <p14:tracePt t="95085" x="5400675" y="4667250"/>
          <p14:tracePt t="95101" x="5400675" y="4689475"/>
          <p14:tracePt t="95119" x="5400675" y="4730750"/>
          <p14:tracePt t="95134" x="5400675" y="4752975"/>
          <p14:tracePt t="95151" x="5403850" y="4775200"/>
          <p14:tracePt t="95169" x="5432425" y="4803775"/>
          <p14:tracePt t="95185" x="5476875" y="4816475"/>
          <p14:tracePt t="95202" x="5514975" y="4829175"/>
          <p14:tracePt t="95206" x="5540375" y="4835525"/>
          <p14:tracePt t="95219" x="5578475" y="4848225"/>
          <p14:tracePt t="95234" x="5632450" y="4864100"/>
          <p14:tracePt t="95251" x="5708650" y="4886325"/>
          <p14:tracePt t="95269" x="5892800" y="4892675"/>
          <p14:tracePt t="95285" x="5984875" y="4892675"/>
          <p14:tracePt t="95302" x="6067425" y="4902200"/>
          <p14:tracePt t="95319" x="6197600" y="4902200"/>
          <p14:tracePt t="95335" x="6280150" y="4902200"/>
          <p14:tracePt t="95351" x="6340475" y="4902200"/>
          <p14:tracePt t="95369" x="6426200" y="4902200"/>
          <p14:tracePt t="95384" x="6496050" y="4902200"/>
          <p14:tracePt t="95401" x="6578600" y="4902200"/>
          <p14:tracePt t="95419" x="6696075" y="4908550"/>
          <p14:tracePt t="95435" x="6759575" y="4918075"/>
          <p14:tracePt t="95452" x="6804025" y="4924425"/>
          <p14:tracePt t="95470" x="6845300" y="4933950"/>
          <p14:tracePt t="95485" x="6873875" y="4946650"/>
          <p14:tracePt t="95502" x="6899275" y="4959350"/>
          <p14:tracePt t="95519" x="6924675" y="4959350"/>
          <p14:tracePt t="95534" x="6934200" y="4959350"/>
          <p14:tracePt t="95551" x="6940550" y="4959350"/>
          <p14:tracePt t="95569" x="6943725" y="4959350"/>
          <p14:tracePt t="95602" x="6950075" y="4959350"/>
          <p14:tracePt t="95619" x="6988175" y="4965700"/>
          <p14:tracePt t="95635" x="7013575" y="4978400"/>
          <p14:tracePt t="95651" x="7042150" y="4987925"/>
          <p14:tracePt t="95668" x="7080250" y="5013325"/>
          <p14:tracePt t="95685" x="7108825" y="5013325"/>
          <p14:tracePt t="95701" x="7137400" y="5013325"/>
          <p14:tracePt t="95718" x="7200900" y="5013325"/>
          <p14:tracePt t="95735" x="7261225" y="5013325"/>
          <p14:tracePt t="95751" x="7359650" y="5013325"/>
          <p14:tracePt t="95768" x="7499350" y="5013325"/>
          <p14:tracePt t="95785" x="7639050" y="5032375"/>
          <p14:tracePt t="95801" x="7778750" y="5038725"/>
          <p14:tracePt t="95818" x="7953375" y="5048250"/>
          <p14:tracePt t="95835" x="8058150" y="5048250"/>
          <p14:tracePt t="95851" x="8153400" y="5035550"/>
          <p14:tracePt t="95869" x="8264525" y="5013325"/>
          <p14:tracePt t="95885" x="8302625" y="4994275"/>
          <p14:tracePt t="95901" x="8334375" y="4981575"/>
          <p14:tracePt t="95919" x="8369300" y="4965700"/>
          <p14:tracePt t="95935" x="8385175" y="4953000"/>
          <p14:tracePt t="95951" x="8404225" y="4930775"/>
          <p14:tracePt t="95968" x="8439150" y="4902200"/>
          <p14:tracePt t="95984" x="8455025" y="4879975"/>
          <p14:tracePt t="96001" x="8467725" y="4857750"/>
          <p14:tracePt t="96019" x="8480425" y="4841875"/>
          <p14:tracePt t="96036" x="8496300" y="4832350"/>
          <p14:tracePt t="96052" x="8496300" y="4810125"/>
          <p14:tracePt t="96068" x="8496300" y="4784725"/>
          <p14:tracePt t="96084" x="8480425" y="4775200"/>
          <p14:tracePt t="96101" x="8467725" y="4759325"/>
          <p14:tracePt t="96118" x="8455025" y="4737100"/>
          <p14:tracePt t="96135" x="8445500" y="4727575"/>
          <p14:tracePt t="96151" x="8420100" y="4718050"/>
          <p14:tracePt t="96168" x="8353425" y="4676775"/>
          <p14:tracePt t="96185" x="8251825" y="4625975"/>
          <p14:tracePt t="96202" x="8140700" y="4565650"/>
          <p14:tracePt t="96218" x="7934325" y="4483100"/>
          <p14:tracePt t="96234" x="7826375" y="4451350"/>
          <p14:tracePt t="96251" x="7724775" y="4419600"/>
          <p14:tracePt t="96268" x="7613650" y="4397375"/>
          <p14:tracePt t="96285" x="7515225" y="4371975"/>
          <p14:tracePt t="96302" x="7397750" y="4337050"/>
          <p14:tracePt t="96318" x="7229475" y="4311650"/>
          <p14:tracePt t="96334" x="7134225" y="4295775"/>
          <p14:tracePt t="96351" x="7026275" y="4279900"/>
          <p14:tracePt t="96368" x="6931025" y="4279900"/>
          <p14:tracePt t="96384" x="6886575" y="4279900"/>
          <p14:tracePt t="96401" x="6851650" y="4279900"/>
          <p14:tracePt t="96418" x="6788150" y="4279900"/>
          <p14:tracePt t="96434" x="6727825" y="4273550"/>
          <p14:tracePt t="96451" x="6657975" y="4273550"/>
          <p14:tracePt t="96468" x="6550025" y="4273550"/>
          <p14:tracePt t="96484" x="6499225" y="4273550"/>
          <p14:tracePt t="96501" x="6477000" y="4273550"/>
          <p14:tracePt t="96518" x="6454775" y="4273550"/>
          <p14:tracePt t="96535" x="6442075" y="4273550"/>
          <p14:tracePt t="96553" x="6426200" y="4273550"/>
          <p14:tracePt t="96568" x="6416675" y="4273550"/>
          <p14:tracePt t="96653" x="6416675" y="4279900"/>
          <p14:tracePt t="96660" x="6416675" y="4286250"/>
          <p14:tracePt t="96668" x="6416675" y="4289425"/>
          <p14:tracePt t="96685" x="6429375" y="4305300"/>
          <p14:tracePt t="96702" x="6546850" y="4391025"/>
          <p14:tracePt t="96717" x="6642100" y="4460875"/>
          <p14:tracePt t="96735" x="6743700" y="4518025"/>
          <p14:tracePt t="96751" x="6877050" y="4591050"/>
          <p14:tracePt t="96768" x="7096125" y="4689475"/>
          <p14:tracePt t="96785" x="7188200" y="4759325"/>
          <p14:tracePt t="96802" x="7296150" y="4819650"/>
          <p14:tracePt t="96818" x="7356475" y="4851400"/>
          <p14:tracePt t="96835" x="7400925" y="4864100"/>
          <p14:tracePt t="96852" x="7435850" y="4864100"/>
          <p14:tracePt t="96868" x="7458075" y="4860925"/>
          <p14:tracePt t="96885" x="7467600" y="4851400"/>
          <p14:tracePt t="96902" x="7483475" y="4832350"/>
          <p14:tracePt t="96918" x="7499350" y="4819650"/>
          <p14:tracePt t="96934" x="7502525" y="4810125"/>
          <p14:tracePt t="96952" x="7502525" y="4797425"/>
          <p14:tracePt t="96968" x="7502525" y="4775200"/>
          <p14:tracePt t="96985" x="7502525" y="4759325"/>
          <p14:tracePt t="97001" x="7480300" y="4718050"/>
          <p14:tracePt t="97018" x="7467600" y="4679950"/>
          <p14:tracePt t="97034" x="7445375" y="4648200"/>
          <p14:tracePt t="97052" x="7397750" y="4587875"/>
          <p14:tracePt t="97068" x="7372350" y="4562475"/>
          <p14:tracePt t="97085" x="7340600" y="4530725"/>
          <p14:tracePt t="97102" x="7299325" y="4508500"/>
          <p14:tracePt t="97118" x="7273925" y="4495800"/>
          <p14:tracePt t="97135" x="7229475" y="4476750"/>
          <p14:tracePt t="97152" x="7194550" y="4464050"/>
          <p14:tracePt t="97168" x="7172325" y="4464050"/>
          <p14:tracePt t="97185" x="7156450" y="4464050"/>
          <p14:tracePt t="97202" x="7115175" y="4451350"/>
          <p14:tracePt t="97217" x="7092950" y="4451350"/>
          <p14:tracePt t="97234" x="7064375" y="4451350"/>
          <p14:tracePt t="97237" x="7051675" y="4451350"/>
          <p14:tracePt t="97251" x="7035800" y="4451350"/>
          <p14:tracePt t="97267" x="7026275" y="4451350"/>
          <p14:tracePt t="97285" x="7010400" y="4451350"/>
          <p14:tracePt t="97301" x="6997700" y="4451350"/>
          <p14:tracePt t="97317" x="6991350" y="4451350"/>
          <p14:tracePt t="97359" x="6988175" y="4451350"/>
          <p14:tracePt t="97381" x="6981825" y="4451350"/>
          <p14:tracePt t="97387" x="6978650" y="4451350"/>
          <p14:tracePt t="101945" x="6905625" y="4476750"/>
          <p14:tracePt t="101952" x="6832600" y="4505325"/>
          <p14:tracePt t="101971" x="6604000" y="4584700"/>
          <p14:tracePt t="101988" x="6188075" y="4787900"/>
          <p14:tracePt t="102006" x="5791200" y="4972050"/>
          <p14:tracePt t="102023" x="5213350" y="5191125"/>
          <p14:tracePt t="102042" x="4921250" y="5292725"/>
          <p14:tracePt t="102068" x="4273550" y="5518150"/>
          <p14:tracePt t="102102" x="3689350" y="5667375"/>
          <p14:tracePt t="102119" x="3502025" y="5711825"/>
          <p14:tracePt t="102136" x="3384550" y="5730875"/>
          <p14:tracePt t="102151" x="3222625" y="5788025"/>
          <p14:tracePt t="102168" x="3124200" y="5822950"/>
          <p14:tracePt t="102184" x="3038475" y="5838825"/>
          <p14:tracePt t="102202" x="2946400" y="5864225"/>
          <p14:tracePt t="102218" x="2908300" y="5876925"/>
          <p14:tracePt t="102234" x="2879725" y="5883275"/>
          <p14:tracePt t="102252" x="2825750" y="5883275"/>
          <p14:tracePt t="102267" x="2781300" y="5883275"/>
          <p14:tracePt t="102284" x="2720975" y="5883275"/>
          <p14:tracePt t="102301" x="2603500" y="5883275"/>
          <p14:tracePt t="102317" x="2508250" y="5870575"/>
          <p14:tracePt t="102333" x="2355850" y="5835650"/>
          <p14:tracePt t="102351" x="2139950" y="5772150"/>
          <p14:tracePt t="102367" x="2006600" y="5699125"/>
          <p14:tracePt t="102389" x="1784350" y="5562600"/>
          <p14:tracePt t="102402" x="1660525" y="5492750"/>
          <p14:tracePt t="102418" x="1527175" y="5419725"/>
          <p14:tracePt t="102435" x="1358900" y="5346700"/>
          <p14:tracePt t="102451" x="1133475" y="5283200"/>
          <p14:tracePt t="102467" x="968375" y="5245100"/>
          <p14:tracePt t="102484" x="841375" y="5229225"/>
          <p14:tracePt t="102501" x="704850" y="5197475"/>
          <p14:tracePt t="102517" x="622300" y="5187950"/>
          <p14:tracePt t="102534" x="539750" y="5181600"/>
          <p14:tracePt t="102551" x="422275" y="5181600"/>
          <p14:tracePt t="102568" x="365125" y="5181600"/>
          <p14:tracePt t="102584" x="327025" y="5181600"/>
          <p14:tracePt t="102601" x="285750" y="5181600"/>
          <p14:tracePt t="102617" x="269875" y="5181600"/>
          <p14:tracePt t="102634" x="257175" y="5187950"/>
          <p14:tracePt t="102651" x="241300" y="5203825"/>
          <p14:tracePt t="102668" x="231775" y="5207000"/>
          <p14:tracePt t="102684" x="203200" y="5213350"/>
          <p14:tracePt t="102701" x="123825" y="5213350"/>
          <p14:tracePt t="102718" x="63500" y="5213350"/>
          <p14:tracePt t="102734" x="19050" y="5213350"/>
          <p14:tracePt t="102865" x="6350" y="5213350"/>
          <p14:tracePt t="102872" x="31750" y="5210175"/>
          <p14:tracePt t="102884" x="57150" y="5203825"/>
          <p14:tracePt t="102901" x="180975" y="5172075"/>
          <p14:tracePt t="102917" x="301625" y="5156200"/>
          <p14:tracePt t="102933" x="447675" y="5156200"/>
          <p14:tracePt t="102951" x="600075" y="5156200"/>
          <p14:tracePt t="102967" x="660400" y="5156200"/>
          <p14:tracePt t="102985" x="720725" y="5159375"/>
          <p14:tracePt t="103001" x="806450" y="5159375"/>
          <p14:tracePt t="103017" x="857250" y="5159375"/>
          <p14:tracePt t="103034" x="895350" y="5159375"/>
          <p14:tracePt t="103050" x="949325" y="5159375"/>
          <p14:tracePt t="103067" x="971550" y="5159375"/>
          <p14:tracePt t="103084" x="981075" y="5159375"/>
          <p14:tracePt t="103101" x="990600" y="5159375"/>
          <p14:tracePt t="103201" x="996950" y="5159375"/>
          <p14:tracePt t="103208" x="1000125" y="5159375"/>
          <p14:tracePt t="103217" x="1006475" y="5159375"/>
          <p14:tracePt t="103235" x="1028700" y="5159375"/>
          <p14:tracePt t="103251" x="1092200" y="5165725"/>
          <p14:tracePt t="103268" x="1165225" y="5181600"/>
          <p14:tracePt t="103286" x="1289050" y="5203825"/>
          <p14:tracePt t="103301" x="1384300" y="5210175"/>
          <p14:tracePt t="103318" x="1520825" y="5210175"/>
          <p14:tracePt t="103334" x="1638300" y="5219700"/>
          <p14:tracePt t="103350" x="1787525" y="5219700"/>
          <p14:tracePt t="103367" x="1914525" y="5219700"/>
          <p14:tracePt t="103385" x="2089150" y="5219700"/>
          <p14:tracePt t="103401" x="2190750" y="5219700"/>
          <p14:tracePt t="103422" x="2355850" y="5226050"/>
          <p14:tracePt t="103435" x="2460625" y="5235575"/>
          <p14:tracePt t="103451" x="2533650" y="5235575"/>
          <p14:tracePt t="103467" x="2593975" y="5235575"/>
          <p14:tracePt t="103485" x="2686050" y="5235575"/>
          <p14:tracePt t="103501" x="2746375" y="5235575"/>
          <p14:tracePt t="103517" x="2790825" y="5235575"/>
          <p14:tracePt t="103535" x="2838450" y="5235575"/>
          <p14:tracePt t="103551" x="2847975" y="5235575"/>
          <p14:tracePt t="103568" x="2863850" y="5235575"/>
          <p14:tracePt t="103786" x="2794000" y="5235575"/>
          <p14:tracePt t="103794" x="2736850" y="5229225"/>
          <p14:tracePt t="103801" x="2667000" y="5222875"/>
          <p14:tracePt t="103818" x="2540000" y="5222875"/>
          <p14:tracePt t="103835" x="2320925" y="5213350"/>
          <p14:tracePt t="103851" x="2171700" y="5213350"/>
          <p14:tracePt t="103867" x="2000250" y="5203825"/>
          <p14:tracePt t="103884" x="1704975" y="5203825"/>
          <p14:tracePt t="103900" x="1511300" y="5203825"/>
          <p14:tracePt t="103917" x="1317625" y="5203825"/>
          <p14:tracePt t="103934" x="1089025" y="5203825"/>
          <p14:tracePt t="103950" x="962025" y="5203825"/>
          <p14:tracePt t="103967" x="847725" y="5203825"/>
          <p14:tracePt t="103984" x="730250" y="5203825"/>
          <p14:tracePt t="104001" x="650875" y="5203825"/>
          <p14:tracePt t="104018" x="568325" y="5203825"/>
          <p14:tracePt t="104034" x="473075" y="5203825"/>
          <p14:tracePt t="104050" x="438150" y="5203825"/>
          <p14:tracePt t="104067" x="406400" y="5203825"/>
          <p14:tracePt t="104084" x="393700" y="5203825"/>
          <p14:tracePt t="104101" x="384175" y="5203825"/>
          <p14:tracePt t="104118" x="374650" y="5203825"/>
          <p14:tracePt t="104134" x="352425" y="5203825"/>
          <p14:tracePt t="104150" x="342900" y="5203825"/>
          <p14:tracePt t="104167" x="333375" y="5203825"/>
          <p14:tracePt t="104256" x="336550" y="5203825"/>
          <p14:tracePt t="104263" x="339725" y="5197475"/>
          <p14:tracePt t="104271" x="346075" y="5197475"/>
          <p14:tracePt t="104284" x="374650" y="5197475"/>
          <p14:tracePt t="104300" x="396875" y="5197475"/>
          <p14:tracePt t="104317" x="438150" y="5197475"/>
          <p14:tracePt t="104334" x="473075" y="5197475"/>
          <p14:tracePt t="104351" x="501650" y="5197475"/>
          <p14:tracePt t="104367" x="523875" y="5187950"/>
          <p14:tracePt t="104384" x="574675" y="5175250"/>
          <p14:tracePt t="104401" x="609600" y="5168900"/>
          <p14:tracePt t="104419" x="673100" y="5149850"/>
          <p14:tracePt t="104434" x="727075" y="5149850"/>
          <p14:tracePt t="104450" x="777875" y="5149850"/>
          <p14:tracePt t="104467" x="828675" y="5149850"/>
          <p14:tracePt t="104483" x="892175" y="5149850"/>
          <p14:tracePt t="104500" x="936625" y="5149850"/>
          <p14:tracePt t="104517" x="987425" y="5143500"/>
          <p14:tracePt t="104534" x="1079500" y="5114925"/>
          <p14:tracePt t="104551" x="1143000" y="5108575"/>
          <p14:tracePt t="104567" x="1193800" y="5099050"/>
          <p14:tracePt t="104583" x="1289050" y="5099050"/>
          <p14:tracePt t="104600" x="1349375" y="5099050"/>
          <p14:tracePt t="104617" x="1409700" y="5099050"/>
          <p14:tracePt t="104634" x="1485900" y="5099050"/>
          <p14:tracePt t="104650" x="1520825" y="5099050"/>
          <p14:tracePt t="104668" x="1565275" y="5099050"/>
          <p14:tracePt t="104684" x="1606550" y="5099050"/>
          <p14:tracePt t="104701" x="1628775" y="5099050"/>
          <p14:tracePt t="104719" x="1666875" y="5099050"/>
          <p14:tracePt t="104734" x="1689100" y="5099050"/>
          <p14:tracePt t="104751" x="1720850" y="5099050"/>
          <p14:tracePt t="104769" x="1752600" y="5099050"/>
          <p14:tracePt t="104784" x="1781175" y="5099050"/>
          <p14:tracePt t="104801" x="1797050" y="5099050"/>
          <p14:tracePt t="104817" x="1825625" y="5099050"/>
          <p14:tracePt t="104834" x="1854200" y="5102225"/>
          <p14:tracePt t="104850" x="1882775" y="5114925"/>
          <p14:tracePt t="104867" x="1905000" y="5127625"/>
          <p14:tracePt t="104883" x="1955800" y="5133975"/>
          <p14:tracePt t="104900" x="1974850" y="5133975"/>
          <p14:tracePt t="104918" x="2016125" y="5133975"/>
          <p14:tracePt t="104933" x="2025650" y="5133975"/>
          <p14:tracePt t="104950" x="2035175" y="5133975"/>
          <p14:tracePt t="104967" x="2057400" y="5137150"/>
          <p14:tracePt t="104984" x="2073275" y="5143500"/>
          <p14:tracePt t="105000" x="2082800" y="5143500"/>
          <p14:tracePt t="105018" x="2082800" y="5146675"/>
          <p14:tracePt t="105034" x="2085975" y="5146675"/>
          <p14:tracePt t="105118" x="2085975" y="5153025"/>
          <p14:tracePt t="108407" x="2019300" y="5153025"/>
          <p14:tracePt t="108413" x="1930400" y="5153025"/>
          <p14:tracePt t="108421" x="1838325" y="5162550"/>
          <p14:tracePt t="108433" x="1768475" y="5172075"/>
          <p14:tracePt t="108453" x="1533525" y="5216525"/>
          <p14:tracePt t="108467" x="1412875" y="5257800"/>
          <p14:tracePt t="108471" x="1362075" y="5276850"/>
          <p14:tracePt t="108501" x="1222375" y="5305425"/>
          <p14:tracePt t="108535" x="1101725" y="5305425"/>
          <p14:tracePt t="108550" x="1063625" y="5305425"/>
          <p14:tracePt t="108566" x="1035050" y="5305425"/>
          <p14:tracePt t="108583" x="1012825" y="5305425"/>
          <p14:tracePt t="108600" x="974725" y="5305425"/>
          <p14:tracePt t="108618" x="952500" y="5305425"/>
          <p14:tracePt t="108635" x="911225" y="5295900"/>
          <p14:tracePt t="108651" x="901700" y="5289550"/>
          <p14:tracePt t="108667" x="889000" y="5280025"/>
          <p14:tracePt t="108684" x="869950" y="5267325"/>
          <p14:tracePt t="108700" x="854075" y="5254625"/>
          <p14:tracePt t="108716" x="822325" y="5241925"/>
          <p14:tracePt t="108733" x="793750" y="5232400"/>
          <p14:tracePt t="108750" x="730250" y="5213350"/>
          <p14:tracePt t="108767" x="692150" y="5200650"/>
          <p14:tracePt t="108785" x="657225" y="5200650"/>
          <p14:tracePt t="108801" x="628650" y="5194300"/>
          <p14:tracePt t="108817" x="606425" y="5194300"/>
          <p14:tracePt t="108834" x="555625" y="5175250"/>
          <p14:tracePt t="108850" x="511175" y="5162550"/>
          <p14:tracePt t="108866" x="473075" y="5143500"/>
          <p14:tracePt t="108884" x="434975" y="5143500"/>
          <p14:tracePt t="108900" x="412750" y="5143500"/>
          <p14:tracePt t="108916" x="381000" y="5143500"/>
          <p14:tracePt t="108934" x="349250" y="5143500"/>
          <p14:tracePt t="108950" x="320675" y="5143500"/>
          <p14:tracePt t="108966" x="298450" y="5137150"/>
          <p14:tracePt t="108984" x="247650" y="5130800"/>
          <p14:tracePt t="109000" x="219075" y="5130800"/>
          <p14:tracePt t="109017" x="196850" y="5130800"/>
          <p14:tracePt t="109033" x="184150" y="5130800"/>
          <p14:tracePt t="109050" x="168275" y="5130800"/>
          <p14:tracePt t="109067" x="158750" y="5130800"/>
          <p14:tracePt t="109084" x="149225" y="5130800"/>
          <p14:tracePt t="109520" x="190500" y="5133975"/>
          <p14:tracePt t="109526" x="238125" y="5133975"/>
          <p14:tracePt t="109536" x="273050" y="5133975"/>
          <p14:tracePt t="109554" x="403225" y="5143500"/>
          <p14:tracePt t="109567" x="450850" y="5143500"/>
          <p14:tracePt t="109600" x="695325" y="5143500"/>
          <p14:tracePt t="109633" x="841375" y="5143500"/>
          <p14:tracePt t="109650" x="876300" y="5143500"/>
          <p14:tracePt t="109666" x="920750" y="5143500"/>
          <p14:tracePt t="109684" x="974725" y="5143500"/>
          <p14:tracePt t="109700" x="1006475" y="5140325"/>
          <p14:tracePt t="109717" x="1035050" y="5133975"/>
          <p14:tracePt t="109734" x="1069975" y="5121275"/>
          <p14:tracePt t="109750" x="1098550" y="5121275"/>
          <p14:tracePt t="109767" x="1127125" y="5121275"/>
          <p14:tracePt t="109783" x="1190625" y="5121275"/>
          <p14:tracePt t="109800" x="1241425" y="5121275"/>
          <p14:tracePt t="109816" x="1301750" y="5121275"/>
          <p14:tracePt t="109833" x="1387475" y="5121275"/>
          <p14:tracePt t="109850" x="1438275" y="5121275"/>
          <p14:tracePt t="109867" x="1492250" y="5121275"/>
          <p14:tracePt t="109884" x="1565275" y="5133975"/>
          <p14:tracePt t="109900" x="1600200" y="5133975"/>
          <p14:tracePt t="109917" x="1622425" y="5133975"/>
          <p14:tracePt t="109933" x="1663700" y="5133975"/>
          <p14:tracePt t="109949" x="1673225" y="5133975"/>
          <p14:tracePt t="109966" x="1682750" y="5133975"/>
          <p14:tracePt t="109968" x="1685925" y="5133975"/>
          <p14:tracePt t="109983" x="1695450" y="5133975"/>
          <p14:tracePt t="109999" x="1711325" y="5133975"/>
          <p14:tracePt t="110017" x="1717675" y="5133975"/>
          <p14:tracePt t="110049" x="1727200" y="5133975"/>
          <p14:tracePt t="110068" x="1736725" y="5133975"/>
          <p14:tracePt t="110100" x="1743075" y="5133975"/>
          <p14:tracePt t="110204" x="1746250" y="5133975"/>
          <p14:tracePt t="110211" x="1755775" y="5137150"/>
          <p14:tracePt t="110218" x="1762125" y="5143500"/>
          <p14:tracePt t="110233" x="1768475" y="5143500"/>
          <p14:tracePt t="111367" x="1790700" y="5149850"/>
          <p14:tracePt t="111373" x="1816100" y="5156200"/>
          <p14:tracePt t="111387" x="1879600" y="5168900"/>
          <p14:tracePt t="111403" x="1962150" y="5178425"/>
          <p14:tracePt t="111420" x="2066925" y="5178425"/>
          <p14:tracePt t="111433" x="2127250" y="5178425"/>
          <p14:tracePt t="111467" x="2273300" y="5178425"/>
          <p14:tracePt t="111500" x="2393950" y="5175250"/>
          <p14:tracePt t="111503" x="2419350" y="5168900"/>
          <p14:tracePt t="111516" x="2479675" y="5168900"/>
          <p14:tracePt t="111537" x="2565400" y="5168900"/>
          <p14:tracePt t="111550" x="2590800" y="5168900"/>
          <p14:tracePt t="111567" x="2670175" y="5168900"/>
          <p14:tracePt t="111584" x="2705100" y="5168900"/>
          <p14:tracePt t="111600" x="2749550" y="5162550"/>
          <p14:tracePt t="111616" x="2813050" y="5156200"/>
          <p14:tracePt t="111633" x="2841625" y="5149850"/>
          <p14:tracePt t="111650" x="2870200" y="5149850"/>
          <p14:tracePt t="111666" x="2927350" y="5149850"/>
          <p14:tracePt t="111684" x="2971800" y="5149850"/>
          <p14:tracePt t="111702" x="3032125" y="5149850"/>
          <p14:tracePt t="111717" x="3070225" y="5149850"/>
          <p14:tracePt t="111734" x="3114675" y="5143500"/>
          <p14:tracePt t="111751" x="3178175" y="5130800"/>
          <p14:tracePt t="111766" x="3228975" y="5130800"/>
          <p14:tracePt t="111783" x="3298825" y="5130800"/>
          <p14:tracePt t="111801" x="3463925" y="5121275"/>
          <p14:tracePt t="111816" x="3543300" y="5121275"/>
          <p14:tracePt t="111833" x="3625850" y="5121275"/>
          <p14:tracePt t="111851" x="3778250" y="5111750"/>
          <p14:tracePt t="111867" x="3851275" y="5105400"/>
          <p14:tracePt t="111883" x="3911600" y="5105400"/>
          <p14:tracePt t="111900" x="3956050" y="5099050"/>
          <p14:tracePt t="111916" x="4025900" y="5099050"/>
          <p14:tracePt t="111933" x="4086225" y="5099050"/>
          <p14:tracePt t="111950" x="4152900" y="5099050"/>
          <p14:tracePt t="111966" x="4197350" y="5102225"/>
          <p14:tracePt t="111983" x="4241800" y="5102225"/>
          <p14:tracePt t="112001" x="4276725" y="5102225"/>
          <p14:tracePt t="112016" x="4305300" y="5102225"/>
          <p14:tracePt t="112037" x="4346575" y="5102225"/>
          <p14:tracePt t="112050" x="4362450" y="5102225"/>
          <p14:tracePt t="112067" x="4425950" y="5102225"/>
          <p14:tracePt t="112083" x="4476750" y="5102225"/>
          <p14:tracePt t="112100" x="4540250" y="5102225"/>
          <p14:tracePt t="112116" x="4562475" y="5102225"/>
          <p14:tracePt t="112133" x="4591050" y="5102225"/>
          <p14:tracePt t="112150" x="4625975" y="5102225"/>
          <p14:tracePt t="112167" x="4660900" y="5102225"/>
          <p14:tracePt t="112183" x="4699000" y="5102225"/>
          <p14:tracePt t="112200" x="4737100" y="5102225"/>
          <p14:tracePt t="112217" x="4746625" y="5102225"/>
          <p14:tracePt t="112233" x="4762500" y="5102225"/>
          <p14:tracePt t="112251" x="4772025" y="5102225"/>
          <p14:tracePt t="112294" x="4772025" y="5108575"/>
          <p14:tracePt t="112322" x="4778375" y="5108575"/>
          <p14:tracePt t="112330" x="4781550" y="5108575"/>
          <p14:tracePt t="115043" x="4730750" y="5108575"/>
          <p14:tracePt t="115052" x="4651375" y="5114925"/>
          <p14:tracePt t="115071" x="4406900" y="5153025"/>
          <p14:tracePt t="115083" x="4197350" y="5229225"/>
          <p14:tracePt t="115104" x="3898900" y="5372100"/>
          <p14:tracePt t="115120" x="3660775" y="5499100"/>
          <p14:tracePt t="115141" x="3362325" y="5641975"/>
          <p14:tracePt t="115168" x="2962275" y="5803900"/>
          <p14:tracePt t="115200" x="2632075" y="5905500"/>
          <p14:tracePt t="115217" x="2454275" y="5937250"/>
          <p14:tracePt t="115233" x="2314575" y="5946775"/>
          <p14:tracePt t="115249" x="2222500" y="5946775"/>
          <p14:tracePt t="115266" x="2127250" y="5943600"/>
          <p14:tracePt t="115283" x="2006600" y="5921375"/>
          <p14:tracePt t="115299" x="1939925" y="5905500"/>
          <p14:tracePt t="115316" x="1895475" y="5880100"/>
          <p14:tracePt t="115333" x="1854200" y="5813425"/>
          <p14:tracePt t="115350" x="1819275" y="5756275"/>
          <p14:tracePt t="115368" x="1797050" y="5632450"/>
          <p14:tracePt t="115383" x="1781175" y="5568950"/>
          <p14:tracePt t="115399" x="1768475" y="5524500"/>
          <p14:tracePt t="115416" x="1749425" y="5499100"/>
          <p14:tracePt t="115433" x="1727200" y="5457825"/>
          <p14:tracePt t="115449" x="1695450" y="5432425"/>
          <p14:tracePt t="115466" x="1670050" y="5400675"/>
          <p14:tracePt t="115483" x="1609725" y="5362575"/>
          <p14:tracePt t="115500" x="1546225" y="5334000"/>
          <p14:tracePt t="115517" x="1428750" y="5286375"/>
          <p14:tracePt t="115533" x="1352550" y="5264150"/>
          <p14:tracePt t="115549" x="1266825" y="5248275"/>
          <p14:tracePt t="115566" x="1174750" y="5248275"/>
          <p14:tracePt t="115582" x="1057275" y="5248275"/>
          <p14:tracePt t="115599" x="987425" y="5248275"/>
          <p14:tracePt t="115617" x="869950" y="5248275"/>
          <p14:tracePt t="115633" x="787400" y="5248275"/>
          <p14:tracePt t="115650" x="714375" y="5251450"/>
          <p14:tracePt t="115667" x="635000" y="5260975"/>
          <p14:tracePt t="115683" x="590550" y="5280025"/>
          <p14:tracePt t="115699" x="552450" y="5286375"/>
          <p14:tracePt t="115716" x="473075" y="5299075"/>
          <p14:tracePt t="115732" x="434975" y="5311775"/>
          <p14:tracePt t="115749" x="390525" y="5324475"/>
          <p14:tracePt t="115766" x="339725" y="5343525"/>
          <p14:tracePt t="115783" x="323850" y="5353050"/>
          <p14:tracePt t="115799" x="314325" y="5362575"/>
          <p14:tracePt t="115817" x="292100" y="5384800"/>
          <p14:tracePt t="115833" x="292100" y="5400675"/>
          <p14:tracePt t="115850" x="292100" y="5429250"/>
          <p14:tracePt t="115866" x="311150" y="5508625"/>
          <p14:tracePt t="115883" x="330200" y="5562600"/>
          <p14:tracePt t="115900" x="374650" y="5613400"/>
          <p14:tracePt t="115917" x="466725" y="5699125"/>
          <p14:tracePt t="115933" x="549275" y="5756275"/>
          <p14:tracePt t="115949" x="641350" y="5813425"/>
          <p14:tracePt t="115966" x="746125" y="5867400"/>
          <p14:tracePt t="115983" x="793750" y="5886450"/>
          <p14:tracePt t="115999" x="815975" y="5899150"/>
          <p14:tracePt t="116016" x="838200" y="5905500"/>
          <p14:tracePt t="116032" x="847725" y="5905500"/>
          <p14:tracePt t="116049" x="857250" y="5905500"/>
          <p14:tracePt t="116066" x="879475" y="5905500"/>
          <p14:tracePt t="116095" x="882650" y="5905500"/>
          <p14:tracePt t="116325" x="930275" y="5905500"/>
          <p14:tracePt t="116333" x="965200" y="5905500"/>
          <p14:tracePt t="116350" x="1089025" y="5905500"/>
          <p14:tracePt t="116382" x="1644650" y="5962650"/>
          <p14:tracePt t="116417" x="2362200" y="5981700"/>
          <p14:tracePt t="116435" x="2578100" y="5991225"/>
          <p14:tracePt t="116452" x="2933700" y="6019800"/>
          <p14:tracePt t="116467" x="3082925" y="6029325"/>
          <p14:tracePt t="116483" x="3279775" y="6057900"/>
          <p14:tracePt t="116499" x="3451225" y="6067425"/>
          <p14:tracePt t="116515" x="3711575" y="6067425"/>
          <p14:tracePt t="116532" x="3883025" y="6067425"/>
          <p14:tracePt t="116549" x="4022725" y="6051550"/>
          <p14:tracePt t="116566" x="4213225" y="6019800"/>
          <p14:tracePt t="116582" x="4308475" y="6000750"/>
          <p14:tracePt t="116600" x="4362450" y="5988050"/>
          <p14:tracePt t="116616" x="4425950" y="5969000"/>
          <p14:tracePt t="116632" x="4457700" y="5956300"/>
          <p14:tracePt t="116649" x="4486275" y="5949950"/>
          <p14:tracePt t="116666" x="4521200" y="5934075"/>
          <p14:tracePt t="116683" x="4552950" y="5921375"/>
          <p14:tracePt t="116699" x="4575175" y="5915025"/>
          <p14:tracePt t="116716" x="4610100" y="5892800"/>
          <p14:tracePt t="116732" x="4625975" y="5883275"/>
          <p14:tracePt t="116749" x="4635500" y="5876925"/>
          <p14:tracePt t="116766" x="4664075" y="5867400"/>
          <p14:tracePt t="116782" x="4673600" y="5861050"/>
          <p14:tracePt t="116799" x="4683125" y="5861050"/>
          <p14:tracePt t="116815" x="4702175" y="5861050"/>
          <p14:tracePt t="116832" x="4711700" y="5857875"/>
          <p14:tracePt t="116849" x="4721225" y="5845175"/>
          <p14:tracePt t="116867" x="4743450" y="5832475"/>
          <p14:tracePt t="116883" x="4765675" y="5826125"/>
          <p14:tracePt t="116899" x="4794250" y="5826125"/>
          <p14:tracePt t="116916" x="4829175" y="5813425"/>
          <p14:tracePt t="116932" x="4857750" y="5813425"/>
          <p14:tracePt t="116949" x="4879975" y="5807075"/>
          <p14:tracePt t="116966" x="4937125" y="5800725"/>
          <p14:tracePt t="116983" x="4981575" y="5800725"/>
          <p14:tracePt t="117000" x="5026025" y="5800725"/>
          <p14:tracePt t="117016" x="5184775" y="5784850"/>
          <p14:tracePt t="117032" x="5314950" y="5768975"/>
          <p14:tracePt t="117049" x="5422900" y="5749925"/>
          <p14:tracePt t="117066" x="5588000" y="5718175"/>
          <p14:tracePt t="117082" x="5699125" y="5692775"/>
          <p14:tracePt t="117100" x="5819775" y="5676900"/>
          <p14:tracePt t="117116" x="5899150" y="5676900"/>
          <p14:tracePt t="117132" x="6003925" y="5680075"/>
          <p14:tracePt t="117150" x="6172200" y="5715000"/>
          <p14:tracePt t="117166" x="6232525" y="5715000"/>
          <p14:tracePt t="117182" x="6276975" y="5715000"/>
          <p14:tracePt t="117200" x="6350000" y="5705475"/>
          <p14:tracePt t="117216" x="6394450" y="5692775"/>
          <p14:tracePt t="117233" x="6432550" y="5680075"/>
          <p14:tracePt t="117251" x="6470650" y="5673725"/>
          <p14:tracePt t="117267" x="6486525" y="5673725"/>
          <p14:tracePt t="117283" x="6502400" y="5673725"/>
          <p14:tracePt t="117300" x="6511925" y="5673725"/>
          <p14:tracePt t="117879" x="6600825" y="5676900"/>
          <p14:tracePt t="117887" x="6711950" y="5686425"/>
          <p14:tracePt t="117904" x="6969125" y="5695950"/>
          <p14:tracePt t="117917" x="7219950" y="5705475"/>
          <p14:tracePt t="117937" x="7562850" y="5715000"/>
          <p14:tracePt t="117954" x="7756525" y="5715000"/>
          <p14:tracePt t="117967" x="7883525" y="5708650"/>
          <p14:tracePt t="117999" x="8124825" y="5670550"/>
          <p14:tracePt t="118032" x="8194675" y="5670550"/>
          <p14:tracePt t="118049" x="8213725" y="5670550"/>
          <p14:tracePt t="118083" x="8207375" y="5670550"/>
          <p14:tracePt t="118099" x="8121650" y="5670550"/>
          <p14:tracePt t="118116" x="7947025" y="5651500"/>
          <p14:tracePt t="118133" x="7721600" y="5651500"/>
          <p14:tracePt t="118149" x="7308850" y="5641975"/>
          <p14:tracePt t="118165" x="7083425" y="5641975"/>
          <p14:tracePt t="118183" x="6784975" y="5641975"/>
          <p14:tracePt t="118199" x="6330950" y="5651500"/>
          <p14:tracePt t="118215" x="5940425" y="5689600"/>
          <p14:tracePt t="118233" x="5457825" y="5730875"/>
          <p14:tracePt t="118251" x="4724400" y="5826125"/>
          <p14:tracePt t="118268" x="4168775" y="5880100"/>
          <p14:tracePt t="118284" x="3463925" y="5962650"/>
          <p14:tracePt t="118301" x="3098800" y="5984875"/>
          <p14:tracePt t="118317" x="2736850" y="6007100"/>
          <p14:tracePt t="118332" x="2400300" y="6019800"/>
          <p14:tracePt t="118349" x="1993900" y="6038850"/>
          <p14:tracePt t="118366" x="1701800" y="6051550"/>
          <p14:tracePt t="118383" x="1473200" y="6080125"/>
          <p14:tracePt t="118400" x="1127125" y="6099175"/>
          <p14:tracePt t="118416" x="942975" y="6118225"/>
          <p14:tracePt t="118432" x="768350" y="6137275"/>
          <p14:tracePt t="118449" x="612775" y="6169025"/>
          <p14:tracePt t="118465" x="549275" y="6181725"/>
          <p14:tracePt t="118482" x="504825" y="6194425"/>
          <p14:tracePt t="118499" x="434975" y="6200775"/>
          <p14:tracePt t="118516" x="374650" y="6200775"/>
          <p14:tracePt t="118533" x="330200" y="6207125"/>
          <p14:tracePt t="118549" x="273050" y="6207125"/>
          <p14:tracePt t="118566" x="254000" y="6207125"/>
          <p14:tracePt t="118582" x="238125" y="6207125"/>
          <p14:tracePt t="118599" x="222250" y="6207125"/>
          <p14:tracePt t="118616" x="212725" y="6207125"/>
          <p14:tracePt t="118635" x="212725" y="6213475"/>
          <p14:tracePt t="118650" x="212725" y="6223000"/>
          <p14:tracePt t="118666" x="215900" y="6229350"/>
          <p14:tracePt t="118682" x="231775" y="6232525"/>
          <p14:tracePt t="118699" x="317500" y="6248400"/>
          <p14:tracePt t="118716" x="368300" y="6254750"/>
          <p14:tracePt t="118733" x="473075" y="6270625"/>
          <p14:tracePt t="118750" x="635000" y="6270625"/>
          <p14:tracePt t="118766" x="717550" y="6270625"/>
          <p14:tracePt t="118784" x="777875" y="6270625"/>
          <p14:tracePt t="118800" x="844550" y="6270625"/>
          <p14:tracePt t="118816" x="889000" y="6270625"/>
          <p14:tracePt t="118834" x="1000125" y="6251575"/>
          <p14:tracePt t="118849" x="1085850" y="6235700"/>
          <p14:tracePt t="118866" x="1149350" y="6223000"/>
          <p14:tracePt t="118882" x="1212850" y="6200775"/>
          <p14:tracePt t="118899" x="1304925" y="6178550"/>
          <p14:tracePt t="118916" x="1365250" y="6178550"/>
          <p14:tracePt t="118934" x="1435100" y="6165850"/>
          <p14:tracePt t="118950" x="1479550" y="6165850"/>
          <p14:tracePt t="118966" x="1517650" y="6165850"/>
          <p14:tracePt t="118984" x="1619250" y="6165850"/>
          <p14:tracePt t="118999" x="1724025" y="6165850"/>
          <p14:tracePt t="119015" x="1816100" y="6165850"/>
          <p14:tracePt t="119033" x="1946275" y="6159500"/>
          <p14:tracePt t="119048" x="2032000" y="6149975"/>
          <p14:tracePt t="119065" x="2114550" y="6134100"/>
          <p14:tracePt t="119084" x="2222500" y="6127750"/>
          <p14:tracePt t="119100" x="2282825" y="6127750"/>
          <p14:tracePt t="119116" x="2352675" y="6127750"/>
          <p14:tracePt t="119133" x="2479675" y="6127750"/>
          <p14:tracePt t="119149" x="2574925" y="6127750"/>
          <p14:tracePt t="119169" x="2644775" y="6127750"/>
          <p14:tracePt t="119184" x="2673350" y="6127750"/>
          <p14:tracePt t="119200" x="2701925" y="6127750"/>
          <p14:tracePt t="119216" x="2717800" y="6127750"/>
          <p14:tracePt t="119233" x="2749550" y="6127750"/>
          <p14:tracePt t="119249" x="2771775" y="6127750"/>
          <p14:tracePt t="119266" x="2794000" y="6127750"/>
          <p14:tracePt t="119283" x="2841625" y="6127750"/>
          <p14:tracePt t="119298" x="2870200" y="6127750"/>
          <p14:tracePt t="119315" x="2892425" y="6127750"/>
          <p14:tracePt t="119333" x="2908300" y="6127750"/>
          <p14:tracePt t="119349" x="2921000" y="6127750"/>
          <p14:tracePt t="119366" x="2927350" y="6127750"/>
          <p14:tracePt t="119548" x="2974975" y="6130925"/>
          <p14:tracePt t="119555" x="3044825" y="6140450"/>
          <p14:tracePt t="119566" x="3114675" y="6149975"/>
          <p14:tracePt t="119582" x="3336925" y="6194425"/>
          <p14:tracePt t="119598" x="3467100" y="6219825"/>
          <p14:tracePt t="119615" x="3578225" y="6254750"/>
          <p14:tracePt t="119632" x="3765550" y="6289675"/>
          <p14:tracePt t="119648" x="3895725" y="6305550"/>
          <p14:tracePt t="119665" x="3978275" y="6311900"/>
          <p14:tracePt t="119682" x="4130675" y="6311900"/>
          <p14:tracePt t="119699" x="4222750" y="6311900"/>
          <p14:tracePt t="119716" x="4295775" y="6311900"/>
          <p14:tracePt t="119732" x="4356100" y="6311900"/>
          <p14:tracePt t="119748" x="4394200" y="6311900"/>
          <p14:tracePt t="119765" x="4422775" y="6311900"/>
          <p14:tracePt t="119782" x="4476750" y="6311900"/>
          <p14:tracePt t="119799" x="4514850" y="6311900"/>
          <p14:tracePt t="119816" x="4537075" y="6311900"/>
          <p14:tracePt t="119833" x="4575175" y="6311900"/>
          <p14:tracePt t="119849" x="4597400" y="6311900"/>
          <p14:tracePt t="119866" x="4613275" y="6311900"/>
          <p14:tracePt t="119882" x="4635500" y="6305550"/>
          <p14:tracePt t="119898" x="4651375" y="6299200"/>
          <p14:tracePt t="119916" x="4670425" y="6299200"/>
          <p14:tracePt t="119933" x="4705350" y="6299200"/>
          <p14:tracePt t="119949" x="4727575" y="6299200"/>
          <p14:tracePt t="119966" x="4737100" y="6299200"/>
          <p14:tracePt t="119983" x="4756150" y="6299200"/>
          <p14:tracePt t="119998" x="4772025" y="6299200"/>
          <p14:tracePt t="120015" x="4781550" y="6299200"/>
          <p14:tracePt t="120077" x="4784725" y="6299200"/>
          <p14:tracePt t="120091" x="4791075" y="6299200"/>
          <p14:tracePt t="120988" x="4806950" y="6302375"/>
          <p14:tracePt t="120999" x="4832350" y="6308725"/>
          <p14:tracePt t="121016" x="4997450" y="6318250"/>
          <p14:tracePt t="121032" x="5133975" y="6318250"/>
          <p14:tracePt t="121050" x="5241925" y="6305550"/>
          <p14:tracePt t="121082" x="5514975" y="6264275"/>
          <p14:tracePt t="121116" x="5743575" y="6229350"/>
          <p14:tracePt t="121132" x="5857875" y="6229350"/>
          <p14:tracePt t="121149" x="5972175" y="6229350"/>
          <p14:tracePt t="121166" x="6134100" y="6229350"/>
          <p14:tracePt t="121182" x="6273800" y="6213475"/>
          <p14:tracePt t="121199" x="6400800" y="6213475"/>
          <p14:tracePt t="121216" x="6553200" y="6213475"/>
          <p14:tracePt t="121232" x="6654800" y="6213475"/>
          <p14:tracePt t="121249" x="6772275" y="6213475"/>
          <p14:tracePt t="121266" x="6899275" y="6213475"/>
          <p14:tracePt t="121282" x="7007225" y="6235700"/>
          <p14:tracePt t="121299" x="7115175" y="6251575"/>
          <p14:tracePt t="121316" x="7277100" y="6261100"/>
          <p14:tracePt t="121332" x="7359650" y="6261100"/>
          <p14:tracePt t="121349" x="7432675" y="6261100"/>
          <p14:tracePt t="121366" x="7559675" y="6261100"/>
          <p14:tracePt t="121382" x="7629525" y="6261100"/>
          <p14:tracePt t="121399" x="7689850" y="6261100"/>
          <p14:tracePt t="121416" x="7759700" y="6261100"/>
          <p14:tracePt t="121432" x="7797800" y="6257925"/>
          <p14:tracePt t="121450" x="7858125" y="6248400"/>
          <p14:tracePt t="121466" x="7947025" y="6235700"/>
          <p14:tracePt t="121483" x="7994650" y="6216650"/>
          <p14:tracePt t="121499" x="8023225" y="6203950"/>
          <p14:tracePt t="121515" x="8051800" y="6197600"/>
          <p14:tracePt t="121532" x="8067675" y="6197600"/>
          <p14:tracePt t="121810" x="8058150" y="6184900"/>
          <p14:tracePt t="121816" x="8045450" y="6178550"/>
          <p14:tracePt t="121833" x="8029575" y="6178550"/>
          <p14:tracePt t="121849" x="8001000" y="6172200"/>
          <p14:tracePt t="121866" x="7966075" y="6156325"/>
          <p14:tracePt t="121882" x="7934325" y="6143625"/>
          <p14:tracePt t="121899" x="7880350" y="6115050"/>
          <p14:tracePt t="121916" x="7766050" y="6076950"/>
          <p14:tracePt t="121932" x="7667625" y="6061075"/>
          <p14:tracePt t="121949" x="7543800" y="6061075"/>
          <p14:tracePt t="121966" x="7321550" y="6076950"/>
          <p14:tracePt t="121982" x="7181850" y="6092825"/>
          <p14:tracePt t="121999" x="7007225" y="6121400"/>
          <p14:tracePt t="122016" x="6721475" y="6156325"/>
          <p14:tracePt t="122032" x="6524625" y="6175375"/>
          <p14:tracePt t="122049" x="6308725" y="6194425"/>
          <p14:tracePt t="122065" x="5943600" y="6194425"/>
          <p14:tracePt t="122082" x="5705475" y="6194425"/>
          <p14:tracePt t="122100" x="5378450" y="6194425"/>
          <p14:tracePt t="122116" x="4905375" y="6194425"/>
          <p14:tracePt t="122132" x="4638675" y="6194425"/>
          <p14:tracePt t="122150" x="4194175" y="6184900"/>
          <p14:tracePt t="122166" x="3921125" y="6175375"/>
          <p14:tracePt t="122182" x="3683000" y="6175375"/>
          <p14:tracePt t="122202" x="3263900" y="6175375"/>
          <p14:tracePt t="122215" x="2968625" y="6156325"/>
          <p14:tracePt t="122232" x="2644775" y="6121400"/>
          <p14:tracePt t="122248" x="2387600" y="6102350"/>
          <p14:tracePt t="122265" x="2054225" y="6064250"/>
          <p14:tracePt t="122283" x="1870075" y="6045200"/>
          <p14:tracePt t="122300" x="1625600" y="6000750"/>
          <p14:tracePt t="122316" x="1508125" y="5981700"/>
          <p14:tracePt t="122332" x="1377950" y="5965825"/>
          <p14:tracePt t="122349" x="1263650" y="5956300"/>
          <p14:tracePt t="122365" x="1130300" y="5940425"/>
          <p14:tracePt t="122381" x="1085850" y="5940425"/>
          <p14:tracePt t="122399" x="1025525" y="5940425"/>
          <p14:tracePt t="122415" x="996950" y="5940425"/>
          <p14:tracePt t="122433" x="984250" y="5940425"/>
          <p14:tracePt t="122450" x="971550" y="5940425"/>
          <p14:tracePt t="122466" x="955675" y="5940425"/>
          <p14:tracePt t="122482" x="946150" y="5940425"/>
          <p14:tracePt t="122499" x="930275" y="5940425"/>
          <p14:tracePt t="122515" x="920750" y="5940425"/>
          <p14:tracePt t="122532" x="908050" y="5940425"/>
          <p14:tracePt t="122572" x="908050" y="5946775"/>
          <p14:tracePt t="122582" x="908050" y="5953125"/>
          <p14:tracePt t="122599" x="908050" y="5965825"/>
          <p14:tracePt t="122616" x="901700" y="5978525"/>
          <p14:tracePt t="122632" x="892175" y="5988050"/>
          <p14:tracePt t="122649" x="876300" y="6013450"/>
          <p14:tracePt t="122665" x="857250" y="6035675"/>
          <p14:tracePt t="122682" x="844550" y="6067425"/>
          <p14:tracePt t="122699" x="844550" y="6137275"/>
          <p14:tracePt t="122715" x="844550" y="6197600"/>
          <p14:tracePt t="122732" x="850900" y="6251575"/>
          <p14:tracePt t="122749" x="869950" y="6315075"/>
          <p14:tracePt t="122765" x="869950" y="6343650"/>
          <p14:tracePt t="122782" x="869950" y="6372225"/>
          <p14:tracePt t="122799" x="882650" y="6394450"/>
          <p14:tracePt t="122816" x="895350" y="6403975"/>
          <p14:tracePt t="122833" x="898525" y="6419850"/>
          <p14:tracePt t="122850" x="904875" y="6432550"/>
          <p14:tracePt t="122866" x="904875" y="6445250"/>
          <p14:tracePt t="122928" x="904875" y="6448425"/>
          <p14:tracePt t="123007" x="901700" y="6448425"/>
          <p14:tracePt t="123015" x="898525" y="6448425"/>
          <p14:tracePt t="123032" x="889000" y="644842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3786188" y="0"/>
            <a:ext cx="1895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Cyperaceae</a:t>
            </a:r>
          </a:p>
        </p:txBody>
      </p:sp>
      <p:pic>
        <p:nvPicPr>
          <p:cNvPr id="101379" name="Picture 5" descr="http://4.bp.blogspot.com/_T4X_e_gKYyU/TBgRbMS5V8I/AAAAAAAAGiw/_L8ngJ_U8eA/s1600/Papyr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500063"/>
            <a:ext cx="2224088"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ZoneTexte 4"/>
          <p:cNvSpPr txBox="1">
            <a:spLocks noChangeArrowheads="1"/>
          </p:cNvSpPr>
          <p:nvPr/>
        </p:nvSpPr>
        <p:spPr bwMode="auto">
          <a:xfrm>
            <a:off x="785813" y="2714625"/>
            <a:ext cx="178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Cyperus paperus</a:t>
            </a:r>
          </a:p>
        </p:txBody>
      </p:sp>
      <p:pic>
        <p:nvPicPr>
          <p:cNvPr id="101381" name="Picture 7" descr="http://www.prota4u.org/plantphotos/Cyperus%20papyrus.full.06.jpg"/>
          <p:cNvPicPr>
            <a:picLocks noChangeAspect="1" noChangeArrowheads="1"/>
          </p:cNvPicPr>
          <p:nvPr/>
        </p:nvPicPr>
        <p:blipFill>
          <a:blip r:embed="rId5">
            <a:extLst>
              <a:ext uri="{28A0092B-C50C-407E-A947-70E740481C1C}">
                <a14:useLocalDpi xmlns:a14="http://schemas.microsoft.com/office/drawing/2010/main" val="0"/>
              </a:ext>
            </a:extLst>
          </a:blip>
          <a:srcRect l="8058" t="10255"/>
          <a:stretch>
            <a:fillRect/>
          </a:stretch>
        </p:blipFill>
        <p:spPr bwMode="auto">
          <a:xfrm>
            <a:off x="3143250" y="571500"/>
            <a:ext cx="33575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9" descr="http://www.aegyptischer-orientshop.de/shop_cfg/Orientalischergrosshandel/Aegypten-papyri5027K61.jpg"/>
          <p:cNvPicPr>
            <a:picLocks noChangeAspect="1" noChangeArrowheads="1"/>
          </p:cNvPicPr>
          <p:nvPr/>
        </p:nvPicPr>
        <p:blipFill>
          <a:blip r:embed="rId6">
            <a:extLst>
              <a:ext uri="{28A0092B-C50C-407E-A947-70E740481C1C}">
                <a14:useLocalDpi xmlns:a14="http://schemas.microsoft.com/office/drawing/2010/main" val="0"/>
              </a:ext>
            </a:extLst>
          </a:blip>
          <a:srcRect l="9093" t="9091" b="4546"/>
          <a:stretch>
            <a:fillRect/>
          </a:stretch>
        </p:blipFill>
        <p:spPr bwMode="auto">
          <a:xfrm>
            <a:off x="7000875" y="785813"/>
            <a:ext cx="21431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1" descr="Description de cette image, également commentée ci-aprè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688" y="3429000"/>
            <a:ext cx="201136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ZoneTexte 8"/>
          <p:cNvSpPr txBox="1">
            <a:spLocks noChangeArrowheads="1"/>
          </p:cNvSpPr>
          <p:nvPr/>
        </p:nvSpPr>
        <p:spPr bwMode="auto">
          <a:xfrm>
            <a:off x="1500188" y="6072188"/>
            <a:ext cx="1001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Crex sp.</a:t>
            </a:r>
          </a:p>
        </p:txBody>
      </p:sp>
      <p:pic>
        <p:nvPicPr>
          <p:cNvPr id="101385" name="Picture 13" descr="https://www.prairiemoon.com/images/D/Scirpus-atrovirens-Dark-Green-Bulrush.jpg"/>
          <p:cNvPicPr>
            <a:picLocks noChangeAspect="1" noChangeArrowheads="1"/>
          </p:cNvPicPr>
          <p:nvPr/>
        </p:nvPicPr>
        <p:blipFill>
          <a:blip r:embed="rId8">
            <a:extLst>
              <a:ext uri="{28A0092B-C50C-407E-A947-70E740481C1C}">
                <a14:useLocalDpi xmlns:a14="http://schemas.microsoft.com/office/drawing/2010/main" val="0"/>
              </a:ext>
            </a:extLst>
          </a:blip>
          <a:srcRect l="6519" t="5499" r="10149" b="19501"/>
          <a:stretch>
            <a:fillRect/>
          </a:stretch>
        </p:blipFill>
        <p:spPr bwMode="auto">
          <a:xfrm>
            <a:off x="3714750" y="3357563"/>
            <a:ext cx="24415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6" name="ZoneTexte 10"/>
          <p:cNvSpPr txBox="1">
            <a:spLocks noChangeArrowheads="1"/>
          </p:cNvSpPr>
          <p:nvPr/>
        </p:nvSpPr>
        <p:spPr bwMode="auto">
          <a:xfrm>
            <a:off x="4286250" y="6488113"/>
            <a:ext cx="1262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Scirpus sp</a:t>
            </a:r>
            <a:r>
              <a:rPr lang="fr-FR" altLang="fr-FR"/>
              <a:t>.</a:t>
            </a:r>
          </a:p>
        </p:txBody>
      </p:sp>
      <p:sp>
        <p:nvSpPr>
          <p:cNvPr id="101387" name="ZoneTexte 10"/>
          <p:cNvSpPr txBox="1">
            <a:spLocks noChangeArrowheads="1"/>
          </p:cNvSpPr>
          <p:nvPr/>
        </p:nvSpPr>
        <p:spPr bwMode="auto">
          <a:xfrm>
            <a:off x="6357938" y="4000500"/>
            <a:ext cx="2786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a:t>*Pl. à port de graminée</a:t>
            </a:r>
          </a:p>
          <a:p>
            <a:pPr eaLnBrk="1" hangingPunct="1"/>
            <a:r>
              <a:rPr lang="fr-FR" altLang="fr-FR"/>
              <a:t>*F. à gaine fermée</a:t>
            </a:r>
          </a:p>
          <a:p>
            <a:pPr eaLnBrk="1" hangingPunct="1"/>
            <a:r>
              <a:rPr lang="fr-FR" altLang="fr-FR"/>
              <a:t>*fruit de type akène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919"/>
    </mc:Choice>
    <mc:Fallback>
      <p:transition spd="slow" advTm="7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64" x="869950" y="6426200"/>
          <p14:tracePt t="7571" x="835025" y="6375400"/>
          <p14:tracePt t="7578" x="793750" y="6334125"/>
          <p14:tracePt t="7589" x="758825" y="6283325"/>
          <p14:tracePt t="7607" x="615950" y="6102350"/>
          <p14:tracePt t="7623" x="508000" y="5984875"/>
          <p14:tracePt t="7639" x="390525" y="5886450"/>
          <p14:tracePt t="7992" x="79375" y="5070475"/>
          <p14:tracePt t="7999" x="384175" y="5178425"/>
          <p14:tracePt t="8006" x="596900" y="5245100"/>
          <p14:tracePt t="8024" x="1063625" y="5384800"/>
          <p14:tracePt t="8056" x="1946275" y="5543550"/>
          <p14:tracePt t="8091" x="2349500" y="5568950"/>
          <p14:tracePt t="8107" x="2403475" y="5553075"/>
          <p14:tracePt t="8122" x="2441575" y="5540375"/>
          <p14:tracePt t="8140" x="2463800" y="5508625"/>
          <p14:tracePt t="8156" x="2482850" y="5480050"/>
          <p14:tracePt t="8173" x="2482850" y="5457825"/>
          <p14:tracePt t="8189" x="2470150" y="5432425"/>
          <p14:tracePt t="8206" x="2463800" y="5419725"/>
          <p14:tracePt t="11288" x="2419350" y="5413375"/>
          <p14:tracePt t="11295" x="2359025" y="5403850"/>
          <p14:tracePt t="11306" x="2289175" y="5387975"/>
          <p14:tracePt t="11323" x="2038350" y="5305425"/>
          <p14:tracePt t="11338" x="1860550" y="5229225"/>
          <p14:tracePt t="11363" x="1543050" y="5102225"/>
          <p14:tracePt t="11366" x="1438275" y="5064125"/>
          <p14:tracePt t="11394" x="1041400" y="4845050"/>
          <p14:tracePt t="11424" x="762000" y="4699000"/>
          <p14:tracePt t="11440" x="660400" y="4638675"/>
          <p14:tracePt t="11457" x="549275" y="4578350"/>
          <p14:tracePt t="11472" x="511175" y="4549775"/>
          <p14:tracePt t="11488" x="482600" y="4511675"/>
          <p14:tracePt t="11505" x="476250" y="4479925"/>
          <p14:tracePt t="11522" x="527050" y="4435475"/>
          <p14:tracePt t="11543" x="701675" y="4349750"/>
          <p14:tracePt t="11556" x="784225" y="4330700"/>
          <p14:tracePt t="11573" x="1000125" y="4257675"/>
          <p14:tracePt t="11590" x="1089025" y="4216400"/>
          <p14:tracePt t="11606" x="1181100" y="4149725"/>
          <p14:tracePt t="11622" x="1362075" y="3987800"/>
          <p14:tracePt t="11639" x="1450975" y="3873500"/>
          <p14:tracePt t="11656" x="1511300" y="3749675"/>
          <p14:tracePt t="11672" x="1574800" y="3556000"/>
          <p14:tracePt t="11688" x="1574800" y="3463925"/>
          <p14:tracePt t="11705" x="1552575" y="3378200"/>
          <p14:tracePt t="11722" x="1470025" y="3235325"/>
          <p14:tracePt t="11738" x="1393825" y="3152775"/>
          <p14:tracePt t="11755" x="1320800" y="3079750"/>
          <p14:tracePt t="11771" x="1231900" y="3003550"/>
          <p14:tracePt t="11788" x="1165225" y="2971800"/>
          <p14:tracePt t="11805" x="1076325" y="2933700"/>
          <p14:tracePt t="11821" x="958850" y="2892425"/>
          <p14:tracePt t="11838" x="885825" y="2879725"/>
          <p14:tracePt t="11855" x="796925" y="2838450"/>
          <p14:tracePt t="11872" x="695325" y="2816225"/>
          <p14:tracePt t="11888" x="641350" y="2803525"/>
          <p14:tracePt t="11904" x="603250" y="2784475"/>
          <p14:tracePt t="11921" x="546100" y="2765425"/>
          <p14:tracePt t="11938" x="501650" y="2752725"/>
          <p14:tracePt t="11954" x="457200" y="2740025"/>
          <p14:tracePt t="11971" x="393700" y="2733675"/>
          <p14:tracePt t="11988" x="365125" y="2733675"/>
          <p14:tracePt t="12005" x="336550" y="2733675"/>
          <p14:tracePt t="12021" x="320675" y="2740025"/>
          <p14:tracePt t="12038" x="320675" y="2749550"/>
          <p14:tracePt t="12055" x="323850" y="2765425"/>
          <p14:tracePt t="12072" x="384175" y="2819400"/>
          <p14:tracePt t="12088" x="454025" y="2873375"/>
          <p14:tracePt t="12106" x="609600" y="2984500"/>
          <p14:tracePt t="12122" x="701675" y="3054350"/>
          <p14:tracePt t="12139" x="784225" y="3111500"/>
          <p14:tracePt t="12157" x="873125" y="3168650"/>
          <p14:tracePt t="12173" x="939800" y="3206750"/>
          <p14:tracePt t="12190" x="1025525" y="3238500"/>
          <p14:tracePt t="12207" x="1162050" y="3279775"/>
          <p14:tracePt t="12223" x="1212850" y="3279775"/>
          <p14:tracePt t="12239" x="1266825" y="3279775"/>
          <p14:tracePt t="12256" x="1358900" y="3279775"/>
          <p14:tracePt t="12271" x="1412875" y="3279775"/>
          <p14:tracePt t="12288" x="1466850" y="3270250"/>
          <p14:tracePt t="12306" x="1530350" y="3241675"/>
          <p14:tracePt t="12321" x="1562100" y="3235325"/>
          <p14:tracePt t="12338" x="1577975" y="3232150"/>
          <p14:tracePt t="12355" x="1597025" y="3225800"/>
          <p14:tracePt t="12372" x="1612900" y="3225800"/>
          <p14:tracePt t="12388" x="1622425" y="3225800"/>
          <p14:tracePt t="12891" x="1638300" y="3216275"/>
          <p14:tracePt t="12898" x="1657350" y="3203575"/>
          <p14:tracePt t="12906" x="1685925" y="3187700"/>
          <p14:tracePt t="12922" x="1724025" y="3155950"/>
          <p14:tracePt t="12939" x="1771650" y="3127375"/>
          <p14:tracePt t="12955" x="1835150" y="3073400"/>
          <p14:tracePt t="12972" x="1857375" y="3051175"/>
          <p14:tracePt t="13005" x="1905000" y="2997200"/>
          <p14:tracePt t="13038" x="1927225" y="2971800"/>
          <p14:tracePt t="13055" x="1927225" y="2955925"/>
          <p14:tracePt t="13072" x="1927225" y="2946400"/>
          <p14:tracePt t="13090" x="1927225" y="2936875"/>
          <p14:tracePt t="13105" x="1927225" y="2917825"/>
          <p14:tracePt t="13123" x="1920875" y="2908300"/>
          <p14:tracePt t="13139" x="1905000" y="2895600"/>
          <p14:tracePt t="13156" x="1844675" y="2857500"/>
          <p14:tracePt t="13173" x="1778000" y="2828925"/>
          <p14:tracePt t="13189" x="1714500" y="2813050"/>
          <p14:tracePt t="13205" x="1581150" y="2781300"/>
          <p14:tracePt t="13223" x="1473200" y="2765425"/>
          <p14:tracePt t="13239" x="1390650" y="2759075"/>
          <p14:tracePt t="13255" x="1247775" y="2749550"/>
          <p14:tracePt t="13273" x="1133475" y="2749550"/>
          <p14:tracePt t="13290" x="968375" y="2740025"/>
          <p14:tracePt t="13305" x="854075" y="2740025"/>
          <p14:tracePt t="13322" x="749300" y="2733675"/>
          <p14:tracePt t="13338" x="657225" y="2733675"/>
          <p14:tracePt t="13355" x="549275" y="2733675"/>
          <p14:tracePt t="13372" x="504825" y="2733675"/>
          <p14:tracePt t="13389" x="469900" y="2733675"/>
          <p14:tracePt t="13405" x="428625" y="2740025"/>
          <p14:tracePt t="13422" x="406400" y="2746375"/>
          <p14:tracePt t="13438" x="381000" y="2759075"/>
          <p14:tracePt t="13455" x="352425" y="2781300"/>
          <p14:tracePt t="13473" x="342900" y="2790825"/>
          <p14:tracePt t="13489" x="333375" y="2800350"/>
          <p14:tracePt t="13506" x="333375" y="2816225"/>
          <p14:tracePt t="13522" x="333375" y="2828925"/>
          <p14:tracePt t="13540" x="333375" y="2844800"/>
          <p14:tracePt t="13555" x="333375" y="2854325"/>
          <p14:tracePt t="13572" x="333375" y="2863850"/>
          <p14:tracePt t="13588" x="339725" y="2870200"/>
          <p14:tracePt t="13605" x="355600" y="2889250"/>
          <p14:tracePt t="13623" x="365125" y="2898775"/>
          <p14:tracePt t="13640" x="396875" y="2914650"/>
          <p14:tracePt t="13656" x="412750" y="2927350"/>
          <p14:tracePt t="13673" x="438150" y="2943225"/>
          <p14:tracePt t="13690" x="450850" y="2959100"/>
          <p14:tracePt t="13705" x="463550" y="2962275"/>
          <p14:tracePt t="13722" x="473075" y="2962275"/>
          <p14:tracePt t="13739" x="485775" y="2971800"/>
          <p14:tracePt t="13755" x="492125" y="2978150"/>
          <p14:tracePt t="13772" x="495300" y="2987675"/>
          <p14:tracePt t="13789" x="501650" y="2997200"/>
          <p14:tracePt t="13822" x="501650" y="3003550"/>
          <p14:tracePt t="13839" x="501650" y="3006725"/>
          <p14:tracePt t="13855" x="501650" y="3013075"/>
          <p14:tracePt t="13872" x="501650" y="3016250"/>
          <p14:tracePt t="13889" x="501650" y="3022600"/>
          <p14:tracePt t="13905" x="501650" y="3025775"/>
          <p14:tracePt t="13922" x="501650" y="3035300"/>
          <p14:tracePt t="13940" x="501650" y="3041650"/>
          <p14:tracePt t="14347" x="508000" y="3051175"/>
          <p14:tracePt t="14354" x="514350" y="3063875"/>
          <p14:tracePt t="14361" x="517525" y="3076575"/>
          <p14:tracePt t="14372" x="530225" y="3089275"/>
          <p14:tracePt t="14405" x="565150" y="3222625"/>
          <p14:tracePt t="14438" x="622300" y="3486150"/>
          <p14:tracePt t="14455" x="654050" y="3597275"/>
          <p14:tracePt t="14472" x="698500" y="3717925"/>
          <p14:tracePt t="14489" x="727075" y="3813175"/>
          <p14:tracePt t="14506" x="739775" y="3857625"/>
          <p14:tracePt t="14522" x="758825" y="3879850"/>
          <p14:tracePt t="14539" x="768350" y="3892550"/>
          <p14:tracePt t="14882" x="796925" y="3971925"/>
          <p14:tracePt t="14889" x="838200" y="4089400"/>
          <p14:tracePt t="14906" x="917575" y="4330700"/>
          <p14:tracePt t="14922" x="1028700" y="4683125"/>
          <p14:tracePt t="14939" x="1222375" y="5137150"/>
          <p14:tracePt t="14973" x="1431925" y="5699125"/>
          <p14:tracePt t="15007" x="1552575" y="6042025"/>
          <p14:tracePt t="15024" x="1625600" y="6299200"/>
          <p14:tracePt t="15041" x="1679575" y="6464300"/>
          <p14:tracePt t="15056" x="1727200" y="6619875"/>
          <p14:tracePt t="15794" x="1990725" y="6489700"/>
          <p14:tracePt t="15805" x="1987550" y="6483350"/>
          <p14:tracePt t="15822" x="1974850" y="6480175"/>
          <p14:tracePt t="15901" x="1971675" y="6480175"/>
          <p14:tracePt t="15930" x="1965325" y="6480175"/>
          <p14:tracePt t="15938" x="1962150" y="6480175"/>
          <p14:tracePt t="15972" x="1955800" y="6480175"/>
          <p14:tracePt t="16193" x="1952625" y="6480175"/>
          <p14:tracePt t="16200" x="1943100" y="6480175"/>
          <p14:tracePt t="16208" x="1936750" y="6480175"/>
          <p14:tracePt t="16221" x="1927225" y="6480175"/>
          <p14:tracePt t="16238" x="1917700" y="6480175"/>
          <p14:tracePt t="16255" x="1908175" y="6467475"/>
          <p14:tracePt t="16272" x="1885950" y="6451600"/>
          <p14:tracePt t="16289" x="1863725" y="6442075"/>
          <p14:tracePt t="16306" x="1831975" y="6429375"/>
          <p14:tracePt t="16322" x="1797050" y="6410325"/>
          <p14:tracePt t="16339" x="1765300" y="6394450"/>
          <p14:tracePt t="16355" x="1743075" y="6381750"/>
          <p14:tracePt t="16371" x="1708150" y="6362700"/>
          <p14:tracePt t="16388" x="1698625" y="6353175"/>
          <p14:tracePt t="16405" x="1689100" y="6353175"/>
          <p14:tracePt t="16422" x="1682750" y="6340475"/>
          <p14:tracePt t="16438" x="1685925" y="6334125"/>
          <p14:tracePt t="16456" x="1755775" y="6321425"/>
          <p14:tracePt t="16472" x="2019300" y="6311900"/>
          <p14:tracePt t="16489" x="2352675" y="6343650"/>
          <p14:tracePt t="16505" x="2708275" y="6403975"/>
          <p14:tracePt t="16522" x="3260725" y="6473825"/>
          <p14:tracePt t="16539" x="3616325" y="6534150"/>
          <p14:tracePt t="16557" x="4035425" y="6584950"/>
          <p14:tracePt t="16573" x="4264025" y="6623050"/>
          <p14:tracePt t="16589" x="4473575" y="6661150"/>
          <p14:tracePt t="16607" x="4718050" y="6724650"/>
          <p14:tracePt t="16622" x="4838700" y="6759575"/>
          <p14:tracePt t="16638" x="4914900" y="6775450"/>
          <p14:tracePt t="16655" x="4978400" y="6794500"/>
          <p14:tracePt t="16671" x="5029200" y="6807200"/>
          <p14:tracePt t="16688" x="5045075" y="6813550"/>
          <p14:tracePt t="16707" x="5060950" y="6819900"/>
          <p14:tracePt t="16721" x="5076825" y="6823075"/>
          <p14:tracePt t="16738" x="5086350" y="6829425"/>
          <p14:tracePt t="16755" x="5095875" y="6832600"/>
          <p14:tracePt t="16771" x="5111750" y="6848475"/>
          <p14:tracePt t="16788" x="5124450" y="6854825"/>
          <p14:tracePt t="16805" x="5137150" y="6854825"/>
          <p14:tracePt t="16821" x="5149850" y="6854825"/>
          <p14:tracePt t="16838" x="5156200" y="6854825"/>
          <p14:tracePt t="16856" x="5159375" y="6854825"/>
          <p14:tracePt t="16892" x="5165725" y="6854825"/>
          <p14:tracePt t="17356" x="5165725" y="6851650"/>
          <p14:tracePt t="17364" x="5156200" y="6842125"/>
          <p14:tracePt t="17378" x="5156200" y="6835775"/>
          <p14:tracePt t="17394" x="5156200" y="6832600"/>
          <p14:tracePt t="17493" x="5156200" y="6826250"/>
          <p14:tracePt t="18169" x="5146675" y="6829425"/>
          <p14:tracePt t="18177" x="5140325" y="6835775"/>
          <p14:tracePt t="18190" x="5137150" y="6838950"/>
          <p14:tracePt t="18205" x="5121275" y="6854825"/>
          <p14:tracePt t="18222" x="5111750" y="6854825"/>
          <p14:tracePt t="18241" x="5092700" y="6854825"/>
          <p14:tracePt t="18255" x="5080000" y="6854825"/>
          <p14:tracePt t="18288" x="5060950" y="6854825"/>
          <p14:tracePt t="18321" x="5019675" y="6854825"/>
          <p14:tracePt t="18340" x="4987925" y="6854825"/>
          <p14:tracePt t="18355" x="4965700" y="6854825"/>
          <p14:tracePt t="18372" x="4937125" y="6851650"/>
          <p14:tracePt t="18389" x="4899025" y="6832600"/>
          <p14:tracePt t="18404" x="4794250" y="6794500"/>
          <p14:tracePt t="18421" x="4714875" y="6746875"/>
          <p14:tracePt t="18438" x="4625975" y="6699250"/>
          <p14:tracePt t="18455" x="4394200" y="6550025"/>
          <p14:tracePt t="18471" x="4235450" y="6448425"/>
          <p14:tracePt t="18489" x="3962400" y="6223000"/>
          <p14:tracePt t="18506" x="3810000" y="6070600"/>
          <p14:tracePt t="18523" x="3679825" y="5943600"/>
          <p14:tracePt t="18539" x="3536950" y="5762625"/>
          <p14:tracePt t="18555" x="3473450" y="5692775"/>
          <p14:tracePt t="18571" x="3454400" y="5654675"/>
          <p14:tracePt t="18589" x="3448050" y="5619750"/>
          <p14:tracePt t="18605" x="3463925" y="5588000"/>
          <p14:tracePt t="18625" x="3609975" y="5514975"/>
          <p14:tracePt t="18639" x="3784600" y="5480050"/>
          <p14:tracePt t="18655" x="3940175" y="5432425"/>
          <p14:tracePt t="18672" x="4124325" y="5407025"/>
          <p14:tracePt t="18689" x="4333875" y="5387975"/>
          <p14:tracePt t="18704" x="4425950" y="5387975"/>
          <p14:tracePt t="18721" x="4508500" y="5387975"/>
          <p14:tracePt t="18739" x="4533900" y="5387975"/>
          <p14:tracePt t="26965" x="4492625" y="5372100"/>
          <p14:tracePt t="26971" x="4419600" y="5356225"/>
          <p14:tracePt t="26987" x="4302125" y="5337175"/>
          <p14:tracePt t="27004" x="4130675" y="5321300"/>
          <p14:tracePt t="27021" x="3863975" y="5273675"/>
          <p14:tracePt t="27037" x="3625850" y="5226050"/>
          <p14:tracePt t="27054" x="3394075" y="5165725"/>
          <p14:tracePt t="27088" x="2447925" y="4892675"/>
          <p14:tracePt t="27122" x="1812925" y="4778375"/>
          <p14:tracePt t="27138" x="1628775" y="4768850"/>
          <p14:tracePt t="27156" x="1422400" y="4768850"/>
          <p14:tracePt t="27170" x="1295400" y="4775200"/>
          <p14:tracePt t="27187" x="1187450" y="4791075"/>
          <p14:tracePt t="27204" x="1079500" y="4806950"/>
          <p14:tracePt t="27221" x="936625" y="4832350"/>
          <p14:tracePt t="27238" x="869950" y="4860925"/>
          <p14:tracePt t="27254" x="822325" y="4879975"/>
          <p14:tracePt t="27271" x="787400" y="4899025"/>
          <p14:tracePt t="27287" x="777875" y="4914900"/>
          <p14:tracePt t="27304" x="762000" y="4924425"/>
          <p14:tracePt t="27321" x="746125" y="4940300"/>
          <p14:tracePt t="27337" x="736600" y="4949825"/>
          <p14:tracePt t="27354" x="727075" y="4965700"/>
          <p14:tracePt t="27371" x="685800" y="4981575"/>
          <p14:tracePt t="27387" x="641350" y="4981575"/>
          <p14:tracePt t="27403" x="584200" y="4981575"/>
          <p14:tracePt t="27421" x="495300" y="4978400"/>
          <p14:tracePt t="27437" x="412750" y="4965700"/>
          <p14:tracePt t="27454" x="320675" y="4914900"/>
          <p14:tracePt t="27471" x="165100" y="4803775"/>
          <p14:tracePt t="27487" x="69850" y="4708525"/>
          <p14:tracePt t="27563" x="31750" y="4032250"/>
          <p14:tracePt t="27570" x="82550" y="3978275"/>
          <p14:tracePt t="27578" x="158750" y="3933825"/>
          <p14:tracePt t="27587" x="231775" y="3876675"/>
          <p14:tracePt t="27604" x="409575" y="3803650"/>
          <p14:tracePt t="27621" x="679450" y="3708400"/>
          <p14:tracePt t="27639" x="835025" y="3663950"/>
          <p14:tracePt t="27653" x="974725" y="3638550"/>
          <p14:tracePt t="27670" x="1104900" y="3629025"/>
          <p14:tracePt t="27687" x="1155700" y="3629025"/>
          <p14:tracePt t="27705" x="1219200" y="3638550"/>
          <p14:tracePt t="28062" x="1311275" y="3667125"/>
          <p14:tracePt t="28069" x="1406525" y="3686175"/>
          <p14:tracePt t="28077" x="1485900" y="3695700"/>
          <p14:tracePt t="28087" x="1577975" y="3705225"/>
          <p14:tracePt t="28105" x="1895475" y="3705225"/>
          <p14:tracePt t="28121" x="2066925" y="3698875"/>
          <p14:tracePt t="28138" x="2216150" y="3698875"/>
          <p14:tracePt t="28171" x="2571750" y="3698875"/>
          <p14:tracePt t="28204" x="2771775" y="3698875"/>
          <p14:tracePt t="28221" x="2800350" y="3698875"/>
          <p14:tracePt t="28237" x="2809875" y="3698875"/>
          <p14:tracePt t="28255" x="2825750" y="3689350"/>
          <p14:tracePt t="28271" x="2832100" y="3679825"/>
          <p14:tracePt t="28288" x="2832100" y="3657600"/>
          <p14:tracePt t="28305" x="2828925" y="3622675"/>
          <p14:tracePt t="28321" x="2809875" y="3594100"/>
          <p14:tracePt t="28337" x="2778125" y="3562350"/>
          <p14:tracePt t="28354" x="2708275" y="3498850"/>
          <p14:tracePt t="28370" x="2670175" y="3463925"/>
          <p14:tracePt t="28387" x="2590800" y="3419475"/>
          <p14:tracePt t="28404" x="2428875" y="3333750"/>
          <p14:tracePt t="28420" x="2305050" y="3270250"/>
          <p14:tracePt t="28437" x="2146300" y="3187700"/>
          <p14:tracePt t="28455" x="1908175" y="3095625"/>
          <p14:tracePt t="28472" x="1743075" y="3032125"/>
          <p14:tracePt t="28488" x="1587500" y="2974975"/>
          <p14:tracePt t="28504" x="1362075" y="2905125"/>
          <p14:tracePt t="28520" x="1228725" y="2851150"/>
          <p14:tracePt t="28538" x="1117600" y="2806700"/>
          <p14:tracePt t="28554" x="981075" y="2749550"/>
          <p14:tracePt t="28570" x="923925" y="2736850"/>
          <p14:tracePt t="28587" x="869950" y="2736850"/>
          <p14:tracePt t="28604" x="809625" y="2736850"/>
          <p14:tracePt t="28621" x="771525" y="2736850"/>
          <p14:tracePt t="28638" x="749300" y="2740025"/>
          <p14:tracePt t="28655" x="708025" y="2746375"/>
          <p14:tracePt t="28671" x="698500" y="2749550"/>
          <p14:tracePt t="28688" x="688975" y="2749550"/>
          <p14:tracePt t="28704" x="673100" y="2771775"/>
          <p14:tracePt t="28721" x="673100" y="2781300"/>
          <p14:tracePt t="28738" x="673100" y="2790825"/>
          <p14:tracePt t="28755" x="682625" y="2825750"/>
          <p14:tracePt t="28771" x="701675" y="2854325"/>
          <p14:tracePt t="28787" x="742950" y="2905125"/>
          <p14:tracePt t="28804" x="854075" y="2984500"/>
          <p14:tracePt t="28820" x="968375" y="3044825"/>
          <p14:tracePt t="28837" x="1092200" y="3098800"/>
          <p14:tracePt t="28853" x="1209675" y="3152775"/>
          <p14:tracePt t="28870" x="1276350" y="3181350"/>
          <p14:tracePt t="28887" x="1333500" y="3209925"/>
          <p14:tracePt t="28904" x="1416050" y="3238500"/>
          <p14:tracePt t="28920" x="1460500" y="3251200"/>
          <p14:tracePt t="28937" x="1482725" y="3251200"/>
          <p14:tracePt t="28954" x="1511300" y="3251200"/>
          <p14:tracePt t="28970" x="1514475" y="3251200"/>
          <p14:tracePt t="29004" x="1514475" y="3241675"/>
          <p14:tracePt t="29020" x="1508125" y="3225800"/>
          <p14:tracePt t="29037" x="1482725" y="3194050"/>
          <p14:tracePt t="29053" x="1444625" y="3149600"/>
          <p14:tracePt t="29070" x="1406525" y="3124200"/>
          <p14:tracePt t="29088" x="1368425" y="3098800"/>
          <p14:tracePt t="29090" x="1330325" y="3076575"/>
          <p14:tracePt t="29104" x="1273175" y="3048000"/>
          <p14:tracePt t="29121" x="1206500" y="3019425"/>
          <p14:tracePt t="29139" x="1143000" y="2984500"/>
          <p14:tracePt t="29155" x="1104900" y="2971800"/>
          <p14:tracePt t="29171" x="1066800" y="2959100"/>
          <p14:tracePt t="29187" x="1044575" y="2959100"/>
          <p14:tracePt t="29204" x="996950" y="2959100"/>
          <p14:tracePt t="29220" x="968375" y="2959100"/>
          <p14:tracePt t="29238" x="946150" y="2959100"/>
          <p14:tracePt t="29255" x="904875" y="2962275"/>
          <p14:tracePt t="29271" x="882650" y="2974975"/>
          <p14:tracePt t="29289" x="838200" y="2994025"/>
          <p14:tracePt t="29304" x="828675" y="3006725"/>
          <p14:tracePt t="29320" x="819150" y="3019425"/>
          <p14:tracePt t="29337" x="809625" y="3028950"/>
          <p14:tracePt t="29354" x="790575" y="3041650"/>
          <p14:tracePt t="29371" x="790575" y="3057525"/>
          <p14:tracePt t="29389" x="790575" y="3073400"/>
          <p14:tracePt t="29405" x="790575" y="3082925"/>
          <p14:tracePt t="29421" x="796925" y="3092450"/>
          <p14:tracePt t="29438" x="835025" y="3114675"/>
          <p14:tracePt t="29454" x="873125" y="3121025"/>
          <p14:tracePt t="29470" x="911225" y="3121025"/>
          <p14:tracePt t="29487" x="955675" y="3121025"/>
          <p14:tracePt t="29503" x="1019175" y="3105150"/>
          <p14:tracePt t="29520" x="1063625" y="3092450"/>
          <p14:tracePt t="29538" x="1104900" y="3073400"/>
          <p14:tracePt t="29554" x="1136650" y="3063875"/>
          <p14:tracePt t="29570" x="1158875" y="3051175"/>
          <p14:tracePt t="29588" x="1181100" y="3028950"/>
          <p14:tracePt t="29604" x="1190625" y="3019425"/>
          <p14:tracePt t="29620" x="1196975" y="3013075"/>
          <p14:tracePt t="29638" x="1196975" y="3000375"/>
          <p14:tracePt t="29654" x="1193800" y="2984500"/>
          <p14:tracePt t="29670" x="1184275" y="2974975"/>
          <p14:tracePt t="29688" x="1136650" y="2955925"/>
          <p14:tracePt t="29704" x="1076325" y="2943225"/>
          <p14:tracePt t="29720" x="1000125" y="2921000"/>
          <p14:tracePt t="29737" x="844550" y="2895600"/>
          <p14:tracePt t="29754" x="762000" y="2895600"/>
          <p14:tracePt t="29770" x="711200" y="2895600"/>
          <p14:tracePt t="29788" x="663575" y="2895600"/>
          <p14:tracePt t="29804" x="647700" y="2905125"/>
          <p14:tracePt t="29821" x="638175" y="2914650"/>
          <p14:tracePt t="29838" x="622300" y="2933700"/>
          <p14:tracePt t="29854" x="622300" y="2943225"/>
          <p14:tracePt t="29870" x="622300" y="2952750"/>
          <p14:tracePt t="29887" x="622300" y="2974975"/>
          <p14:tracePt t="29903" x="628650" y="2984500"/>
          <p14:tracePt t="29921" x="638175" y="2994025"/>
          <p14:tracePt t="29938" x="647700" y="3003550"/>
          <p14:tracePt t="29954" x="654050" y="3003550"/>
          <p14:tracePt t="29971" x="657225" y="3003550"/>
          <p14:tracePt t="29987" x="679450" y="3003550"/>
          <p14:tracePt t="30003" x="688975" y="3003550"/>
          <p14:tracePt t="30020" x="704850" y="3003550"/>
          <p14:tracePt t="30038" x="742950" y="3003550"/>
          <p14:tracePt t="30054" x="781050" y="3003550"/>
          <p14:tracePt t="30071" x="815975" y="3003550"/>
          <p14:tracePt t="30088" x="885825" y="3003550"/>
          <p14:tracePt t="30104" x="955675" y="3003550"/>
          <p14:tracePt t="30120" x="1069975" y="3003550"/>
          <p14:tracePt t="30137" x="1231900" y="3003550"/>
          <p14:tracePt t="30154" x="1314450" y="3003550"/>
          <p14:tracePt t="30171" x="1387475" y="3000375"/>
          <p14:tracePt t="30188" x="1457325" y="3000375"/>
          <p14:tracePt t="30204" x="1479550" y="3000375"/>
          <p14:tracePt t="30221" x="1495425" y="3000375"/>
          <p14:tracePt t="30238" x="1511300" y="3000375"/>
          <p14:tracePt t="30254" x="1514475" y="3000375"/>
          <p14:tracePt t="30295" x="1514475" y="2994025"/>
          <p14:tracePt t="30303" x="1508125" y="2990850"/>
          <p14:tracePt t="30321" x="1498600" y="2981325"/>
          <p14:tracePt t="30338" x="1457325" y="2955925"/>
          <p14:tracePt t="30354" x="1435100" y="2943225"/>
          <p14:tracePt t="30371" x="1406525" y="2943225"/>
          <p14:tracePt t="30387" x="1377950" y="2943225"/>
          <p14:tracePt t="30404" x="1362075" y="2943225"/>
          <p14:tracePt t="30420" x="1352550" y="2943225"/>
          <p14:tracePt t="30437" x="1339850" y="2943225"/>
          <p14:tracePt t="30453" x="1330325" y="2943225"/>
          <p14:tracePt t="30470" x="1320800" y="2943225"/>
          <p14:tracePt t="30486" x="1308100" y="2943225"/>
          <p14:tracePt t="30523" x="1311275" y="2943225"/>
          <p14:tracePt t="30536" x="1339850" y="2943225"/>
          <p14:tracePt t="30554" x="1435100" y="2930525"/>
          <p14:tracePt t="30570" x="1549400" y="2921000"/>
          <p14:tracePt t="30586" x="1733550" y="2921000"/>
          <p14:tracePt t="30604" x="1860550" y="2921000"/>
          <p14:tracePt t="30621" x="1965325" y="2921000"/>
          <p14:tracePt t="30638" x="2082800" y="2921000"/>
          <p14:tracePt t="30654" x="2146300" y="2930525"/>
          <p14:tracePt t="30670" x="2209800" y="2936875"/>
          <p14:tracePt t="30687" x="2270125" y="2946400"/>
          <p14:tracePt t="30703" x="2279650" y="2946400"/>
          <p14:tracePt t="30720" x="2292350" y="2946400"/>
          <p14:tracePt t="30737" x="2295525" y="2946400"/>
          <p14:tracePt t="30822" x="2295525" y="2949575"/>
          <p14:tracePt t="30829" x="2295525" y="2955925"/>
          <p14:tracePt t="30880" x="2295525" y="2965450"/>
          <p14:tracePt t="30887" x="2295525" y="2968625"/>
          <p14:tracePt t="30894" x="2295525" y="2974975"/>
          <p14:tracePt t="30908" x="2295525" y="2978150"/>
          <p14:tracePt t="30920" x="2295525" y="2984500"/>
          <p14:tracePt t="30937" x="2295525" y="2994025"/>
          <p14:tracePt t="30953" x="2295525" y="3000375"/>
          <p14:tracePt t="30970" x="2289175" y="3016250"/>
          <p14:tracePt t="30987" x="2273300" y="3019425"/>
          <p14:tracePt t="31004" x="2247900" y="3019425"/>
          <p14:tracePt t="31021" x="2225675" y="3019425"/>
          <p14:tracePt t="31037" x="2162175" y="3019425"/>
          <p14:tracePt t="31054" x="2101850" y="3025775"/>
          <p14:tracePt t="31070" x="2041525" y="3032125"/>
          <p14:tracePt t="31087" x="1958975" y="3054350"/>
          <p14:tracePt t="31103" x="1914525" y="3067050"/>
          <p14:tracePt t="31120" x="1882775" y="3086100"/>
          <p14:tracePt t="31137" x="1847850" y="3101975"/>
          <p14:tracePt t="31154" x="1838325" y="3111500"/>
          <p14:tracePt t="31170" x="1828800" y="3121025"/>
          <p14:tracePt t="31187" x="1812925" y="3143250"/>
          <p14:tracePt t="31203" x="1812925" y="3152775"/>
          <p14:tracePt t="31220" x="1812925" y="3162300"/>
          <p14:tracePt t="31308" x="1812925" y="3159125"/>
          <p14:tracePt t="31316" x="1812925" y="3155950"/>
          <p14:tracePt t="31322" x="1812925" y="3149600"/>
          <p14:tracePt t="31337" x="1812925" y="3127375"/>
          <p14:tracePt t="31353" x="1812925" y="3108325"/>
          <p14:tracePt t="31371" x="1803400" y="3035300"/>
          <p14:tracePt t="31388" x="1790700" y="2984500"/>
          <p14:tracePt t="31404" x="1762125" y="2917825"/>
          <p14:tracePt t="31421" x="1666875" y="2752725"/>
          <p14:tracePt t="31437" x="1574800" y="2616200"/>
          <p14:tracePt t="31454" x="1495425" y="2501900"/>
          <p14:tracePt t="31471" x="1371600" y="2324100"/>
          <p14:tracePt t="31487" x="1304925" y="2232025"/>
          <p14:tracePt t="31503" x="1266825" y="2171700"/>
          <p14:tracePt t="31520" x="1254125" y="2114550"/>
          <p14:tracePt t="31537" x="1254125" y="2085975"/>
          <p14:tracePt t="31553" x="1263650" y="2070100"/>
          <p14:tracePt t="31571" x="1282700" y="2047875"/>
          <p14:tracePt t="31587" x="1320800" y="2022475"/>
          <p14:tracePt t="31604" x="1368425" y="1997075"/>
          <p14:tracePt t="31620" x="1450975" y="1974850"/>
          <p14:tracePt t="31637" x="1504950" y="1955800"/>
          <p14:tracePt t="31653" x="1527175" y="1949450"/>
          <p14:tracePt t="31671" x="1543050" y="1949450"/>
          <p14:tracePt t="31687" x="1543050" y="1939925"/>
          <p14:tracePt t="31704" x="1539875" y="1930400"/>
          <p14:tracePt t="31721" x="1520825" y="1908175"/>
          <p14:tracePt t="31737" x="1479550" y="1889125"/>
          <p14:tracePt t="31753" x="1435100" y="1876425"/>
          <p14:tracePt t="31770" x="1320800" y="1838325"/>
          <p14:tracePt t="31786" x="1235075" y="1822450"/>
          <p14:tracePt t="31803" x="1171575" y="1816100"/>
          <p14:tracePt t="31821" x="1117600" y="1816100"/>
          <p14:tracePt t="31837" x="1095375" y="1816100"/>
          <p14:tracePt t="31854" x="1079500" y="1816100"/>
          <p14:tracePt t="31870" x="1066800" y="1816100"/>
          <p14:tracePt t="31886" x="1057275" y="1816100"/>
          <p14:tracePt t="31903" x="1047750" y="1806575"/>
          <p14:tracePt t="31920" x="1025525" y="1806575"/>
          <p14:tracePt t="31937" x="1022350" y="1806575"/>
          <p14:tracePt t="31986" x="1022350" y="1812925"/>
          <p14:tracePt t="31993" x="1028700" y="1816100"/>
          <p14:tracePt t="32004" x="1044575" y="1822450"/>
          <p14:tracePt t="32020" x="1104900" y="1866900"/>
          <p14:tracePt t="32036" x="1136650" y="1892300"/>
          <p14:tracePt t="32054" x="1177925" y="1933575"/>
          <p14:tracePt t="32071" x="1216025" y="1993900"/>
          <p14:tracePt t="32087" x="1250950" y="2060575"/>
          <p14:tracePt t="32104" x="1266825" y="2124075"/>
          <p14:tracePt t="32108" x="1273175" y="2149475"/>
          <p14:tracePt t="32121" x="1285875" y="2197100"/>
          <p14:tracePt t="32137" x="1292225" y="2219325"/>
          <p14:tracePt t="32154" x="1292225" y="2247900"/>
          <p14:tracePt t="32170" x="1292225" y="2279650"/>
          <p14:tracePt t="32186" x="1292225" y="2305050"/>
          <p14:tracePt t="32203" x="1292225" y="2324100"/>
          <p14:tracePt t="32221" x="1282700" y="2365375"/>
          <p14:tracePt t="32237" x="1276350" y="2387600"/>
          <p14:tracePt t="32254" x="1270000" y="2409825"/>
          <p14:tracePt t="32271" x="1270000" y="2432050"/>
          <p14:tracePt t="32287" x="1270000" y="2441575"/>
          <p14:tracePt t="32304" x="1270000" y="2451100"/>
          <p14:tracePt t="32320" x="1270000" y="2476500"/>
          <p14:tracePt t="32336" x="1270000" y="2498725"/>
          <p14:tracePt t="32354" x="1270000" y="2527300"/>
          <p14:tracePt t="32371" x="1285875" y="2562225"/>
          <p14:tracePt t="32387" x="1304925" y="2600325"/>
          <p14:tracePt t="32404" x="1330325" y="2654300"/>
          <p14:tracePt t="32421" x="1374775" y="2743200"/>
          <p14:tracePt t="32437" x="1400175" y="2787650"/>
          <p14:tracePt t="32454" x="1431925" y="2828925"/>
          <p14:tracePt t="32470" x="1504950" y="2898775"/>
          <p14:tracePt t="32487" x="1546225" y="2949575"/>
          <p14:tracePt t="32503" x="1593850" y="2974975"/>
          <p14:tracePt t="32520" x="1622425" y="3000375"/>
          <p14:tracePt t="32537" x="1641475" y="3009900"/>
          <p14:tracePt t="32554" x="1651000" y="3019425"/>
          <p14:tracePt t="32570" x="1654175" y="3025775"/>
          <p14:tracePt t="32586" x="1663700" y="3025775"/>
          <p14:tracePt t="32603" x="1673225" y="3025775"/>
          <p14:tracePt t="32620" x="1685925" y="3022600"/>
          <p14:tracePt t="32637" x="1695450" y="3013075"/>
          <p14:tracePt t="32655" x="1701800" y="2971800"/>
          <p14:tracePt t="32671" x="1701800" y="2949575"/>
          <p14:tracePt t="32687" x="1701800" y="2921000"/>
          <p14:tracePt t="32705" x="1701800" y="2895600"/>
          <p14:tracePt t="32720" x="1692275" y="2863850"/>
          <p14:tracePt t="32736" x="1660525" y="2838450"/>
          <p14:tracePt t="32753" x="1581150" y="2790825"/>
          <p14:tracePt t="32770" x="1397000" y="2705100"/>
          <p14:tracePt t="32787" x="1228725" y="2619375"/>
          <p14:tracePt t="32805" x="958850" y="2527300"/>
          <p14:tracePt t="32822" x="758825" y="2451100"/>
          <p14:tracePt t="32838" x="558800" y="2365375"/>
          <p14:tracePt t="32855" x="330200" y="2282825"/>
          <p14:tracePt t="32871" x="200025" y="2257425"/>
          <p14:tracePt t="32886" x="127000" y="2241550"/>
          <p14:tracePt t="32903" x="98425" y="2241550"/>
          <p14:tracePt t="32920" x="69850" y="2247900"/>
          <p14:tracePt t="32937" x="63500" y="2257425"/>
          <p14:tracePt t="32954" x="66675" y="2273300"/>
          <p14:tracePt t="32971" x="76200" y="2282825"/>
          <p14:tracePt t="32987" x="101600" y="2311400"/>
          <p14:tracePt t="33004" x="136525" y="2349500"/>
          <p14:tracePt t="33019" x="161925" y="2381250"/>
          <p14:tracePt t="33036" x="187325" y="2406650"/>
          <p14:tracePt t="33054" x="247650" y="2457450"/>
          <p14:tracePt t="33071" x="317500" y="2514600"/>
          <p14:tracePt t="33087" x="400050" y="2562225"/>
          <p14:tracePt t="33105" x="498475" y="2638425"/>
          <p14:tracePt t="33121" x="561975" y="2692400"/>
          <p14:tracePt t="33136" x="606425" y="2717800"/>
          <p14:tracePt t="33154" x="666750" y="2762250"/>
          <p14:tracePt t="33170" x="692150" y="2787650"/>
          <p14:tracePt t="33187" x="730250" y="2819400"/>
          <p14:tracePt t="33204" x="781050" y="2851150"/>
          <p14:tracePt t="33221" x="812800" y="2870200"/>
          <p14:tracePt t="33237" x="835025" y="2882900"/>
          <p14:tracePt t="33254" x="885825" y="2901950"/>
          <p14:tracePt t="33271" x="920750" y="2914650"/>
          <p14:tracePt t="33287" x="958850" y="2933700"/>
          <p14:tracePt t="33303" x="1082675" y="2955925"/>
          <p14:tracePt t="33319" x="1190625" y="2971800"/>
          <p14:tracePt t="33336" x="1298575" y="2987675"/>
          <p14:tracePt t="33354" x="1476375" y="3022600"/>
          <p14:tracePt t="33370" x="1581150" y="3038475"/>
          <p14:tracePt t="33387" x="1666875" y="3054350"/>
          <p14:tracePt t="33404" x="1790700" y="3082925"/>
          <p14:tracePt t="33420" x="1873250" y="3082925"/>
          <p14:tracePt t="33436" x="1978025" y="3082925"/>
          <p14:tracePt t="33454" x="2117725" y="3082925"/>
          <p14:tracePt t="33470" x="2209800" y="3082925"/>
          <p14:tracePt t="33486" x="2301875" y="3082925"/>
          <p14:tracePt t="33503" x="2381250" y="3082925"/>
          <p14:tracePt t="33519" x="2413000" y="3082925"/>
          <p14:tracePt t="33537" x="2428875" y="3082925"/>
          <p14:tracePt t="33553" x="2438400" y="3082925"/>
          <p14:tracePt t="33570" x="2447925" y="3082925"/>
          <p14:tracePt t="34097" x="2511425" y="3098800"/>
          <p14:tracePt t="34104" x="2593975" y="3117850"/>
          <p14:tracePt t="34120" x="2755900" y="3146425"/>
          <p14:tracePt t="34137" x="2908300" y="3171825"/>
          <p14:tracePt t="34153" x="3168650" y="3171825"/>
          <p14:tracePt t="34179" x="3444875" y="3171825"/>
          <p14:tracePt t="34203" x="3879850" y="3117850"/>
          <p14:tracePt t="34238" x="4483100" y="3019425"/>
          <p14:tracePt t="34256" x="4683125" y="2971800"/>
          <p14:tracePt t="34271" x="4857750" y="2936875"/>
          <p14:tracePt t="34287" x="5045075" y="2889250"/>
          <p14:tracePt t="34303" x="5321300" y="2835275"/>
          <p14:tracePt t="34320" x="5521325" y="2787650"/>
          <p14:tracePt t="34338" x="5807075" y="2749550"/>
          <p14:tracePt t="34354" x="5991225" y="2730500"/>
          <p14:tracePt t="34371" x="6165850" y="2705100"/>
          <p14:tracePt t="34388" x="6330950" y="2679700"/>
          <p14:tracePt t="34403" x="6413500" y="2679700"/>
          <p14:tracePt t="34419" x="6477000" y="2670175"/>
          <p14:tracePt t="34436" x="6530975" y="2670175"/>
          <p14:tracePt t="34453" x="6578600" y="2670175"/>
          <p14:tracePt t="34470" x="6597650" y="2670175"/>
          <p14:tracePt t="34488" x="6638925" y="2670175"/>
          <p14:tracePt t="34503" x="6683375" y="2670175"/>
          <p14:tracePt t="34521" x="6721475" y="2670175"/>
          <p14:tracePt t="34537" x="6813550" y="2670175"/>
          <p14:tracePt t="34553" x="6883400" y="2663825"/>
          <p14:tracePt t="34569" x="6934200" y="2663825"/>
          <p14:tracePt t="34586" x="6994525" y="2657475"/>
          <p14:tracePt t="34603" x="7124700" y="2657475"/>
          <p14:tracePt t="34621" x="7229475" y="2657475"/>
          <p14:tracePt t="34638" x="7369175" y="2657475"/>
          <p14:tracePt t="34654" x="7483475" y="2663825"/>
          <p14:tracePt t="34671" x="7623175" y="2663825"/>
          <p14:tracePt t="34674" x="7689850" y="2663825"/>
          <p14:tracePt t="34687" x="7794625" y="2663825"/>
          <p14:tracePt t="34703" x="7899400" y="2663825"/>
          <p14:tracePt t="34719" x="8013700" y="2663825"/>
          <p14:tracePt t="34737" x="8166100" y="2663825"/>
          <p14:tracePt t="34754" x="8245475" y="2663825"/>
          <p14:tracePt t="34770" x="8340725" y="2663825"/>
          <p14:tracePt t="34787" x="8470900" y="2670175"/>
          <p14:tracePt t="34804" x="8556625" y="2686050"/>
          <p14:tracePt t="34820" x="8607425" y="2692400"/>
          <p14:tracePt t="34837" x="8677275" y="2692400"/>
          <p14:tracePt t="34853" x="8705850" y="2692400"/>
          <p14:tracePt t="34870" x="8750300" y="2692400"/>
          <p14:tracePt t="34888" x="8791575" y="2692400"/>
          <p14:tracePt t="34904" x="8813800" y="2689225"/>
          <p14:tracePt t="34920" x="8836025" y="2682875"/>
          <p14:tracePt t="34937" x="8858250" y="2667000"/>
          <p14:tracePt t="34953" x="8867775" y="2657475"/>
          <p14:tracePt t="34969" x="8874125" y="2641600"/>
          <p14:tracePt t="34987" x="8874125" y="2628900"/>
          <p14:tracePt t="35004" x="8874125" y="2619375"/>
          <p14:tracePt t="35020" x="8870950" y="2587625"/>
          <p14:tracePt t="35038" x="8851900" y="2552700"/>
          <p14:tracePt t="35054" x="8820150" y="2520950"/>
          <p14:tracePt t="35070" x="8794750" y="2498725"/>
          <p14:tracePt t="35087" x="8728075" y="2441575"/>
          <p14:tracePt t="35103" x="8661400" y="2397125"/>
          <p14:tracePt t="35119" x="8572500" y="2355850"/>
          <p14:tracePt t="35139" x="8455025" y="2311400"/>
          <p14:tracePt t="35154" x="8410575" y="2298700"/>
          <p14:tracePt t="35170" x="8347075" y="2282825"/>
          <p14:tracePt t="35173" x="8308975" y="2266950"/>
          <p14:tracePt t="35187" x="8242300" y="2232025"/>
          <p14:tracePt t="35204" x="8153400" y="2200275"/>
          <p14:tracePt t="35220" x="8064500" y="2159000"/>
          <p14:tracePt t="35237" x="7956550" y="2105025"/>
          <p14:tracePt t="35253" x="7867650" y="2054225"/>
          <p14:tracePt t="35269" x="7766050" y="2022475"/>
          <p14:tracePt t="35287" x="7664450" y="1984375"/>
          <p14:tracePt t="35304" x="7600950" y="1968500"/>
          <p14:tracePt t="35321" x="7524750" y="1955800"/>
          <p14:tracePt t="35337" x="7391400" y="1924050"/>
          <p14:tracePt t="35354" x="7305675" y="1914525"/>
          <p14:tracePt t="35370" x="7245350" y="1908175"/>
          <p14:tracePt t="35386" x="7185025" y="1908175"/>
          <p14:tracePt t="35403" x="7162800" y="1908175"/>
          <p14:tracePt t="35419" x="7140575" y="1908175"/>
          <p14:tracePt t="35437" x="7105650" y="1908175"/>
          <p14:tracePt t="35454" x="7089775" y="1908175"/>
          <p14:tracePt t="35470" x="7061200" y="1908175"/>
          <p14:tracePt t="35487" x="7019925" y="1911350"/>
          <p14:tracePt t="35503" x="6975475" y="1917700"/>
          <p14:tracePt t="35519" x="6937375" y="1936750"/>
          <p14:tracePt t="35537" x="6902450" y="1952625"/>
          <p14:tracePt t="35553" x="6886575" y="1965325"/>
          <p14:tracePt t="35570" x="6877050" y="1974850"/>
          <p14:tracePt t="35587" x="6864350" y="1993900"/>
          <p14:tracePt t="35603" x="6854825" y="2003425"/>
          <p14:tracePt t="35620" x="6848475" y="2025650"/>
          <p14:tracePt t="35637" x="6848475" y="2073275"/>
          <p14:tracePt t="35653" x="6848475" y="2111375"/>
          <p14:tracePt t="35669" x="6848475" y="2146300"/>
          <p14:tracePt t="35687" x="6848475" y="2232025"/>
          <p14:tracePt t="35703" x="6848475" y="2301875"/>
          <p14:tracePt t="35720" x="6861175" y="2374900"/>
          <p14:tracePt t="35737" x="6873875" y="2444750"/>
          <p14:tracePt t="35754" x="6880225" y="2482850"/>
          <p14:tracePt t="35770" x="6886575" y="2527300"/>
          <p14:tracePt t="35787" x="6899275" y="2606675"/>
          <p14:tracePt t="35803" x="6921500" y="2673350"/>
          <p14:tracePt t="35819" x="6934200" y="2727325"/>
          <p14:tracePt t="35836" x="6953250" y="2790825"/>
          <p14:tracePt t="35853" x="6965950" y="2835275"/>
          <p14:tracePt t="35872" x="6991350" y="2873375"/>
          <p14:tracePt t="35887" x="7000875" y="2895600"/>
          <p14:tracePt t="35904" x="7007225" y="2917825"/>
          <p14:tracePt t="35920" x="7013575" y="2949575"/>
          <p14:tracePt t="35936" x="7038975" y="2984500"/>
          <p14:tracePt t="35953" x="7048500" y="3013075"/>
          <p14:tracePt t="35970" x="7067550" y="3038475"/>
          <p14:tracePt t="35987" x="7112000" y="3082925"/>
          <p14:tracePt t="36004" x="7137400" y="3108325"/>
          <p14:tracePt t="36021" x="7181850" y="3149600"/>
          <p14:tracePt t="36037" x="7204075" y="3175000"/>
          <p14:tracePt t="36053" x="7242175" y="3194050"/>
          <p14:tracePt t="36070" x="7267575" y="3206750"/>
          <p14:tracePt t="36086" x="7324725" y="3225800"/>
          <p14:tracePt t="36103" x="7369175" y="3238500"/>
          <p14:tracePt t="36119" x="7407275" y="3257550"/>
          <p14:tracePt t="36136" x="7470775" y="3282950"/>
          <p14:tracePt t="36153" x="7534275" y="3295650"/>
          <p14:tracePt t="36171" x="7604125" y="3321050"/>
          <p14:tracePt t="36187" x="7651750" y="3333750"/>
          <p14:tracePt t="36203" x="7696200" y="3349625"/>
          <p14:tracePt t="36219" x="7734300" y="3359150"/>
          <p14:tracePt t="36236" x="7835900" y="3406775"/>
          <p14:tracePt t="36253" x="7902575" y="3435350"/>
          <p14:tracePt t="36271" x="8020050" y="3479800"/>
          <p14:tracePt t="36287" x="8083550" y="3495675"/>
          <p14:tracePt t="36304" x="8128000" y="3508375"/>
          <p14:tracePt t="36321" x="8191500" y="3527425"/>
          <p14:tracePt t="36337" x="8229600" y="3527425"/>
          <p14:tracePt t="36353" x="8274050" y="3527425"/>
          <p14:tracePt t="36370" x="8343900" y="3527425"/>
          <p14:tracePt t="36386" x="8394700" y="3527425"/>
          <p14:tracePt t="36404" x="8445500" y="3527425"/>
          <p14:tracePt t="36421" x="8509000" y="3511550"/>
          <p14:tracePt t="36437" x="8540750" y="3498850"/>
          <p14:tracePt t="36454" x="8578850" y="3486150"/>
          <p14:tracePt t="36470" x="8620125" y="3460750"/>
          <p14:tracePt t="36486" x="8645525" y="3451225"/>
          <p14:tracePt t="36502" x="8667750" y="3432175"/>
          <p14:tracePt t="36520" x="8712200" y="3394075"/>
          <p14:tracePt t="36536" x="8743950" y="3381375"/>
          <p14:tracePt t="36553" x="8766175" y="3359150"/>
          <p14:tracePt t="36571" x="8791575" y="3330575"/>
          <p14:tracePt t="36587" x="8807450" y="3314700"/>
          <p14:tracePt t="36603" x="8816975" y="3298825"/>
          <p14:tracePt t="36620" x="8832850" y="3270250"/>
          <p14:tracePt t="36636" x="8842375" y="3260725"/>
          <p14:tracePt t="36653" x="8858250" y="3251200"/>
          <p14:tracePt t="36671" x="8874125" y="3222625"/>
          <p14:tracePt t="36686" x="8874125" y="3206750"/>
          <p14:tracePt t="36704" x="8874125" y="3178175"/>
          <p14:tracePt t="36720" x="8874125" y="3146425"/>
          <p14:tracePt t="36737" x="8874125" y="3117850"/>
          <p14:tracePt t="36754" x="8874125" y="3095625"/>
          <p14:tracePt t="36769" x="8874125" y="3060700"/>
          <p14:tracePt t="36786" x="8874125" y="3051175"/>
          <p14:tracePt t="36803" x="8874125" y="3035300"/>
          <p14:tracePt t="36820" x="8874125" y="2997200"/>
          <p14:tracePt t="36837" x="8874125" y="2959100"/>
          <p14:tracePt t="36854" x="8874125" y="2924175"/>
          <p14:tracePt t="36870" x="8874125" y="2860675"/>
          <p14:tracePt t="36887" x="8874125" y="2832100"/>
          <p14:tracePt t="36904" x="8874125" y="2809875"/>
          <p14:tracePt t="36919" x="8870950" y="2768600"/>
          <p14:tracePt t="36936" x="8861425" y="2752725"/>
          <p14:tracePt t="36953" x="8845550" y="2743200"/>
          <p14:tracePt t="36970" x="8829675" y="2717800"/>
          <p14:tracePt t="36986" x="8820150" y="2705100"/>
          <p14:tracePt t="37004" x="8816975" y="2695575"/>
          <p14:tracePt t="37020" x="8810625" y="2686050"/>
          <p14:tracePt t="37250" x="8807450" y="2682875"/>
          <p14:tracePt t="37256" x="8801100" y="2682875"/>
          <p14:tracePt t="37270" x="8778875" y="2670175"/>
          <p14:tracePt t="37287" x="8756650" y="2660650"/>
          <p14:tracePt t="37304" x="8712200" y="2641600"/>
          <p14:tracePt t="37320" x="8626475" y="2606675"/>
          <p14:tracePt t="37336" x="8528050" y="2562225"/>
          <p14:tracePt t="37353" x="8407400" y="2530475"/>
          <p14:tracePt t="37370" x="8270875" y="2495550"/>
          <p14:tracePt t="37386" x="8197850" y="2473325"/>
          <p14:tracePt t="37403" x="8112125" y="2457450"/>
          <p14:tracePt t="37420" x="7988300" y="2441575"/>
          <p14:tracePt t="37437" x="7927975" y="2441575"/>
          <p14:tracePt t="37454" x="7886700" y="2441575"/>
          <p14:tracePt t="37470" x="7823200" y="2444750"/>
          <p14:tracePt t="37486" x="7800975" y="2451100"/>
          <p14:tracePt t="37503" x="7775575" y="2463800"/>
          <p14:tracePt t="37519" x="7734300" y="2482850"/>
          <p14:tracePt t="37536" x="7705725" y="2482850"/>
          <p14:tracePt t="37553" x="7673975" y="2489200"/>
          <p14:tracePt t="37570" x="7610475" y="2508250"/>
          <p14:tracePt t="37587" x="7566025" y="2520950"/>
          <p14:tracePt t="37603" x="7534275" y="2530475"/>
          <p14:tracePt t="37619" x="7483475" y="2555875"/>
          <p14:tracePt t="37636" x="7454900" y="2568575"/>
          <p14:tracePt t="37653" x="7429500" y="2593975"/>
          <p14:tracePt t="37669" x="7385050" y="2632075"/>
          <p14:tracePt t="37686" x="7362825" y="2651125"/>
          <p14:tracePt t="37703" x="7318375" y="2695575"/>
          <p14:tracePt t="37719" x="7292975" y="2717800"/>
          <p14:tracePt t="37736" x="7261225" y="2749550"/>
          <p14:tracePt t="37753" x="7242175" y="2794000"/>
          <p14:tracePt t="37769" x="7232650" y="2816225"/>
          <p14:tracePt t="37786" x="7219950" y="2838450"/>
          <p14:tracePt t="37802" x="7219950" y="2863850"/>
          <p14:tracePt t="37819" x="7219950" y="2876550"/>
          <p14:tracePt t="37836" x="7219950" y="2886075"/>
          <p14:tracePt t="37852" x="7219950" y="2901950"/>
          <p14:tracePt t="37869" x="7219950" y="2917825"/>
          <p14:tracePt t="37941" x="7210425" y="2917825"/>
          <p14:tracePt t="37948" x="7204075" y="2921000"/>
          <p14:tracePt t="37954" x="7200900" y="2927350"/>
          <p14:tracePt t="37970" x="7191375" y="2927350"/>
          <p14:tracePt t="37987" x="7181850" y="2936875"/>
          <p14:tracePt t="38003" x="7146925" y="2952750"/>
          <p14:tracePt t="38019" x="7092950" y="2965450"/>
          <p14:tracePt t="38036" x="7007225" y="2981325"/>
          <p14:tracePt t="38054" x="6835775" y="2981325"/>
          <p14:tracePt t="38070" x="6629400" y="2981325"/>
          <p14:tracePt t="38086" x="6413500" y="2965450"/>
          <p14:tracePt t="38103" x="5975350" y="2924175"/>
          <p14:tracePt t="38121" x="5641975" y="2889250"/>
          <p14:tracePt t="38137" x="5349875" y="2857500"/>
          <p14:tracePt t="38153" x="4946650" y="2784475"/>
          <p14:tracePt t="38170" x="4718050" y="2746375"/>
          <p14:tracePt t="38188" x="4495800" y="2679700"/>
          <p14:tracePt t="38204" x="4216400" y="2584450"/>
          <p14:tracePt t="38220" x="4048125" y="2511425"/>
          <p14:tracePt t="38238" x="3914775" y="2457450"/>
          <p14:tracePt t="38240" x="3873500" y="2422525"/>
          <p14:tracePt t="38253" x="3794125" y="2384425"/>
          <p14:tracePt t="38270" x="3733800" y="2330450"/>
          <p14:tracePt t="38286" x="3689350" y="2270125"/>
          <p14:tracePt t="38303" x="3660775" y="2178050"/>
          <p14:tracePt t="38319" x="3654425" y="2117725"/>
          <p14:tracePt t="38337" x="3629025" y="2041525"/>
          <p14:tracePt t="38353" x="3609975" y="1949450"/>
          <p14:tracePt t="38369" x="3581400" y="1882775"/>
          <p14:tracePt t="38387" x="3546475" y="1835150"/>
          <p14:tracePt t="38403" x="3508375" y="1778000"/>
          <p14:tracePt t="38420" x="3476625" y="1752600"/>
          <p14:tracePt t="38436" x="3451225" y="1714500"/>
          <p14:tracePt t="38454" x="3403600" y="1654175"/>
          <p14:tracePt t="38470" x="3378200" y="1616075"/>
          <p14:tracePt t="38487" x="3343275" y="1568450"/>
          <p14:tracePt t="38503" x="3305175" y="1501775"/>
          <p14:tracePt t="38520" x="3286125" y="1463675"/>
          <p14:tracePt t="38537" x="3279775" y="1435100"/>
          <p14:tracePt t="38553" x="3279775" y="1393825"/>
          <p14:tracePt t="38569" x="3279775" y="1371600"/>
          <p14:tracePt t="38586" x="3279775" y="1336675"/>
          <p14:tracePt t="38603" x="3279775" y="1273175"/>
          <p14:tracePt t="38619" x="3279775" y="1235075"/>
          <p14:tracePt t="38637" x="3279775" y="1206500"/>
          <p14:tracePt t="38652" x="3273425" y="1174750"/>
          <p14:tracePt t="38670" x="3273425" y="1143000"/>
          <p14:tracePt t="38686" x="3273425" y="1133475"/>
          <p14:tracePt t="38703" x="3273425" y="1120775"/>
          <p14:tracePt t="38719" x="3273425" y="1104900"/>
          <p14:tracePt t="38736" x="3273425" y="1095375"/>
          <p14:tracePt t="38753" x="3273425" y="1085850"/>
          <p14:tracePt t="38770" x="3273425" y="1079500"/>
          <p14:tracePt t="38824" x="3273425" y="1082675"/>
          <p14:tracePt t="38832" x="3273425" y="1085850"/>
          <p14:tracePt t="38839" x="3276600" y="1092200"/>
          <p14:tracePt t="38853" x="3286125" y="1101725"/>
          <p14:tracePt t="38869" x="3295650" y="1123950"/>
          <p14:tracePt t="38886" x="3308350" y="1146175"/>
          <p14:tracePt t="38902" x="3327400" y="1196975"/>
          <p14:tracePt t="38920" x="3340100" y="1241425"/>
          <p14:tracePt t="38938" x="3365500" y="1304925"/>
          <p14:tracePt t="38954" x="3390900" y="1346200"/>
          <p14:tracePt t="38970" x="3419475" y="1409700"/>
          <p14:tracePt t="38986" x="3457575" y="1476375"/>
          <p14:tracePt t="39002" x="3492500" y="1555750"/>
          <p14:tracePt t="39019" x="3511550" y="1600200"/>
          <p14:tracePt t="39036" x="3524250" y="1622425"/>
          <p14:tracePt t="39052" x="3543300" y="1666875"/>
          <p14:tracePt t="39070" x="3552825" y="1689100"/>
          <p14:tracePt t="39088" x="3578225" y="1733550"/>
          <p14:tracePt t="39103" x="3590925" y="1755775"/>
          <p14:tracePt t="39120" x="3603625" y="1787525"/>
          <p14:tracePt t="39136" x="3613150" y="1809750"/>
          <p14:tracePt t="39152" x="3638550" y="1851025"/>
          <p14:tracePt t="39169" x="3644900" y="1863725"/>
          <p14:tracePt t="39188" x="3657600" y="1889125"/>
          <p14:tracePt t="39203" x="3670300" y="1905000"/>
          <p14:tracePt t="39220" x="3686175" y="1920875"/>
          <p14:tracePt t="39237" x="3724275" y="1965325"/>
          <p14:tracePt t="39253" x="3768725" y="1993900"/>
          <p14:tracePt t="39270" x="3816350" y="2019300"/>
          <p14:tracePt t="39287" x="3883025" y="2051050"/>
          <p14:tracePt t="39302" x="3921125" y="2082800"/>
          <p14:tracePt t="39319" x="3975100" y="2105025"/>
          <p14:tracePt t="39337" x="4073525" y="2155825"/>
          <p14:tracePt t="39353" x="4171950" y="2190750"/>
          <p14:tracePt t="39370" x="4225925" y="2209800"/>
          <p14:tracePt t="39387" x="4308475" y="2238375"/>
          <p14:tracePt t="39403" x="4340225" y="2251075"/>
          <p14:tracePt t="39419" x="4371975" y="2263775"/>
          <p14:tracePt t="39437" x="4406900" y="2286000"/>
          <p14:tracePt t="39453" x="4438650" y="2298700"/>
          <p14:tracePt t="39469" x="4460875" y="2311400"/>
          <p14:tracePt t="39486" x="4473575" y="2324100"/>
          <p14:tracePt t="39502" x="4492625" y="2343150"/>
          <p14:tracePt t="39580" x="4489450" y="2333625"/>
          <p14:tracePt t="39587" x="4476750" y="2327275"/>
          <p14:tracePt t="39602" x="4467225" y="2317750"/>
          <p14:tracePt t="39619" x="4457700" y="2301875"/>
          <p14:tracePt t="39637" x="4413250" y="2257425"/>
          <p14:tracePt t="39653" x="4387850" y="2235200"/>
          <p14:tracePt t="39670" x="4356100" y="2203450"/>
          <p14:tracePt t="39686" x="4305300" y="2165350"/>
          <p14:tracePt t="39702" x="4248150" y="2130425"/>
          <p14:tracePt t="39719" x="4200525" y="2101850"/>
          <p14:tracePt t="39736" x="4133850" y="2054225"/>
          <p14:tracePt t="39753" x="4105275" y="2035175"/>
          <p14:tracePt t="39769" x="4064000" y="2009775"/>
          <p14:tracePt t="39773" x="4044950" y="1997075"/>
          <p14:tracePt t="39786" x="4000500" y="1971675"/>
          <p14:tracePt t="39803" x="3949700" y="1920875"/>
          <p14:tracePt t="39819" x="3908425" y="1889125"/>
          <p14:tracePt t="39836" x="3863975" y="1844675"/>
          <p14:tracePt t="39852" x="3841750" y="1812925"/>
          <p14:tracePt t="39869" x="3816350" y="1793875"/>
          <p14:tracePt t="39887" x="3797300" y="1752600"/>
          <p14:tracePt t="39902" x="3787775" y="1730375"/>
          <p14:tracePt t="39919" x="3781425" y="1708150"/>
          <p14:tracePt t="39936" x="3781425" y="1644650"/>
          <p14:tracePt t="39952" x="3781425" y="1600200"/>
          <p14:tracePt t="39969" x="3781425" y="1549400"/>
          <p14:tracePt t="39987" x="3781425" y="1489075"/>
          <p14:tracePt t="40002" x="3762375" y="1450975"/>
          <p14:tracePt t="40019" x="3749675" y="1403350"/>
          <p14:tracePt t="40036" x="3730625" y="1355725"/>
          <p14:tracePt t="40052" x="3717925" y="1330325"/>
          <p14:tracePt t="40069" x="3705225" y="1301750"/>
          <p14:tracePt t="40086" x="3692525" y="1250950"/>
          <p14:tracePt t="40102" x="3679825" y="1216025"/>
          <p14:tracePt t="40119" x="3667125" y="1168400"/>
          <p14:tracePt t="40136" x="3644900" y="1127125"/>
          <p14:tracePt t="40153" x="3632200" y="1104900"/>
          <p14:tracePt t="40170" x="3625850" y="1092200"/>
          <p14:tracePt t="40187" x="3616325" y="1073150"/>
          <p14:tracePt t="40203" x="3613150" y="1063625"/>
          <p14:tracePt t="40219" x="3606800" y="1060450"/>
          <p14:tracePt t="40236" x="3603625" y="1060450"/>
          <p14:tracePt t="40272" x="3594100" y="1060450"/>
          <p14:tracePt t="40323" x="3594100" y="1066800"/>
          <p14:tracePt t="40329" x="3594100" y="1069975"/>
          <p14:tracePt t="40336" x="3594100" y="1079500"/>
          <p14:tracePt t="40353" x="3594100" y="1089025"/>
          <p14:tracePt t="40369" x="3594100" y="1101725"/>
          <p14:tracePt t="40386" x="3587750" y="1114425"/>
          <p14:tracePt t="40402" x="3578225" y="1114425"/>
          <p14:tracePt t="40419" x="3571875" y="1114425"/>
          <p14:tracePt t="40436" x="3571875" y="1108075"/>
          <p14:tracePt t="40452" x="3571875" y="1085850"/>
          <p14:tracePt t="40469" x="3571875" y="1050925"/>
          <p14:tracePt t="40486" x="3581400" y="987425"/>
          <p14:tracePt t="40503" x="3581400" y="958850"/>
          <p14:tracePt t="40519" x="3581400" y="933450"/>
          <p14:tracePt t="40536" x="3581400" y="920750"/>
          <p14:tracePt t="40572" x="3587750" y="920750"/>
          <p14:tracePt t="40586" x="3603625" y="920750"/>
          <p14:tracePt t="40603" x="3625850" y="920750"/>
          <p14:tracePt t="40619" x="3648075" y="923925"/>
          <p14:tracePt t="40636" x="3689350" y="939800"/>
          <p14:tracePt t="40652" x="3727450" y="958850"/>
          <p14:tracePt t="40669" x="3768725" y="984250"/>
          <p14:tracePt t="40686" x="3863975" y="1038225"/>
          <p14:tracePt t="40703" x="3902075" y="1063625"/>
          <p14:tracePt t="40721" x="3968750" y="1108075"/>
          <p14:tracePt t="40736" x="4025900" y="1146175"/>
          <p14:tracePt t="40753" x="4095750" y="1200150"/>
          <p14:tracePt t="40769" x="4178300" y="1257300"/>
          <p14:tracePt t="40786" x="4289425" y="1336675"/>
          <p14:tracePt t="40802" x="4359275" y="1381125"/>
          <p14:tracePt t="40821" x="4502150" y="1466850"/>
          <p14:tracePt t="40836" x="4581525" y="1504950"/>
          <p14:tracePt t="40853" x="4648200" y="1533525"/>
          <p14:tracePt t="40871" x="4718050" y="1597025"/>
          <p14:tracePt t="40886" x="4743450" y="1638300"/>
          <p14:tracePt t="40903" x="4775200" y="1670050"/>
          <p14:tracePt t="40920" x="4806950" y="1720850"/>
          <p14:tracePt t="40935" x="4838700" y="1746250"/>
          <p14:tracePt t="40952" x="4857750" y="1778000"/>
          <p14:tracePt t="40969" x="4876800" y="1800225"/>
          <p14:tracePt t="40986" x="4899025" y="1844675"/>
          <p14:tracePt t="41002" x="4911725" y="1866900"/>
          <p14:tracePt t="41020" x="4930775" y="1930400"/>
          <p14:tracePt t="41036" x="4943475" y="1984375"/>
          <p14:tracePt t="41053" x="4943475" y="2028825"/>
          <p14:tracePt t="41070" x="4959350" y="2098675"/>
          <p14:tracePt t="41086" x="4962525" y="2120900"/>
          <p14:tracePt t="41103" x="4962525" y="2152650"/>
          <p14:tracePt t="41120" x="4962525" y="2171700"/>
          <p14:tracePt t="41136" x="4962525" y="2181225"/>
          <p14:tracePt t="41153" x="4962525" y="2197100"/>
          <p14:tracePt t="41186" x="4946650" y="2197100"/>
          <p14:tracePt t="41202" x="4937125" y="2184400"/>
          <p14:tracePt t="41219" x="4883150" y="2127250"/>
          <p14:tracePt t="41236" x="4826000" y="2044700"/>
          <p14:tracePt t="41253" x="4759325" y="1939925"/>
          <p14:tracePt t="41270" x="4654550" y="1765300"/>
          <p14:tracePt t="41286" x="4568825" y="1606550"/>
          <p14:tracePt t="41303" x="4505325" y="1450975"/>
          <p14:tracePt t="41306" x="4476750" y="1368425"/>
          <p14:tracePt t="41320" x="4403725" y="1212850"/>
          <p14:tracePt t="41336" x="4343400" y="1089025"/>
          <p14:tracePt t="41353" x="4295775" y="1019175"/>
          <p14:tracePt t="41370" x="4225925" y="949325"/>
          <p14:tracePt t="41386" x="4168775" y="920750"/>
          <p14:tracePt t="41403" x="4108450" y="876300"/>
          <p14:tracePt t="41420" x="4006850" y="796925"/>
          <p14:tracePt t="41436" x="3914775" y="739775"/>
          <p14:tracePt t="41453" x="3835400" y="698500"/>
          <p14:tracePt t="41469" x="3730625" y="647700"/>
          <p14:tracePt t="41485" x="3676650" y="631825"/>
          <p14:tracePt t="41502" x="3638550" y="619125"/>
          <p14:tracePt t="41519" x="3578225" y="619125"/>
          <p14:tracePt t="41536" x="3533775" y="619125"/>
          <p14:tracePt t="41553" x="3486150" y="628650"/>
          <p14:tracePt t="41570" x="3444875" y="647700"/>
          <p14:tracePt t="41587" x="3413125" y="666750"/>
          <p14:tracePt t="41603" x="3390900" y="685800"/>
          <p14:tracePt t="41619" x="3368675" y="711200"/>
          <p14:tracePt t="41635" x="3355975" y="736600"/>
          <p14:tracePt t="41652" x="3355975" y="758825"/>
          <p14:tracePt t="41669" x="3378200" y="800100"/>
          <p14:tracePt t="41686" x="3409950" y="831850"/>
          <p14:tracePt t="41703" x="3457575" y="866775"/>
          <p14:tracePt t="41719" x="3533775" y="914400"/>
          <p14:tracePt t="41736" x="3565525" y="927100"/>
          <p14:tracePt t="41752" x="3597275" y="939800"/>
          <p14:tracePt t="41769" x="3638550" y="949325"/>
          <p14:tracePt t="41786" x="3660775" y="949325"/>
          <p14:tracePt t="41802" x="3683000" y="955675"/>
          <p14:tracePt t="41820" x="3746500" y="981075"/>
          <p14:tracePt t="41836" x="3784600" y="993775"/>
          <p14:tracePt t="41853" x="3806825" y="1006475"/>
          <p14:tracePt t="41870" x="3873500" y="1038225"/>
          <p14:tracePt t="41886" x="3930650" y="1066800"/>
          <p14:tracePt t="41902" x="4019550" y="1117600"/>
          <p14:tracePt t="41919" x="4225925" y="1216025"/>
          <p14:tracePt t="41936" x="4352925" y="1295400"/>
          <p14:tracePt t="41952" x="4479925" y="1397000"/>
          <p14:tracePt t="41969" x="4645025" y="1498600"/>
          <p14:tracePt t="41985" x="4714875" y="1546225"/>
          <p14:tracePt t="42003" x="4765675" y="1590675"/>
          <p14:tracePt t="42019" x="4832350" y="1651000"/>
          <p14:tracePt t="42036" x="4883150" y="1701800"/>
          <p14:tracePt t="42052" x="4924425" y="1743075"/>
          <p14:tracePt t="42070" x="4978400" y="1812925"/>
          <p14:tracePt t="42086" x="4997450" y="1844675"/>
          <p14:tracePt t="42103" x="5016500" y="1866900"/>
          <p14:tracePt t="42119" x="5026025" y="1889125"/>
          <p14:tracePt t="42136" x="5026025" y="1911350"/>
          <p14:tracePt t="42153" x="5026025" y="1920875"/>
          <p14:tracePt t="42169" x="5026025" y="1958975"/>
          <p14:tracePt t="42185" x="5032375" y="1987550"/>
          <p14:tracePt t="42202" x="5038725" y="2025650"/>
          <p14:tracePt t="42220" x="5038725" y="2060575"/>
          <p14:tracePt t="42237" x="5038725" y="2089150"/>
          <p14:tracePt t="42253" x="5038725" y="2105025"/>
          <p14:tracePt t="42270" x="5038725" y="2124075"/>
          <p14:tracePt t="42286" x="5029200" y="2133600"/>
          <p14:tracePt t="42302" x="5013325" y="2133600"/>
          <p14:tracePt t="42319" x="4997450" y="2133600"/>
          <p14:tracePt t="42335" x="4981575" y="2114550"/>
          <p14:tracePt t="42354" x="4937125" y="2063750"/>
          <p14:tracePt t="42370" x="4911725" y="2019300"/>
          <p14:tracePt t="42386" x="4860925" y="1968500"/>
          <p14:tracePt t="42404" x="4775200" y="1866900"/>
          <p14:tracePt t="42419" x="4708525" y="1793875"/>
          <p14:tracePt t="42436" x="4645025" y="1720850"/>
          <p14:tracePt t="42453" x="4575175" y="1619250"/>
          <p14:tracePt t="42469" x="4549775" y="1574800"/>
          <p14:tracePt t="42485" x="4524375" y="1536700"/>
          <p14:tracePt t="42503" x="4489450" y="1489075"/>
          <p14:tracePt t="42520" x="4425950" y="1419225"/>
          <p14:tracePt t="42536" x="4384675" y="1368425"/>
          <p14:tracePt t="42553" x="4311650" y="1295400"/>
          <p14:tracePt t="42569" x="4264025" y="1270000"/>
          <p14:tracePt t="42585" x="4216400" y="1235075"/>
          <p14:tracePt t="42603" x="4133850" y="1193800"/>
          <p14:tracePt t="42619" x="4064000" y="1155700"/>
          <p14:tracePt t="42636" x="3978275" y="1123950"/>
          <p14:tracePt t="42654" x="3870325" y="1069975"/>
          <p14:tracePt t="42669" x="3813175" y="1057275"/>
          <p14:tracePt t="42686" x="3768725" y="1044575"/>
          <p14:tracePt t="42703" x="3724275" y="1019175"/>
          <p14:tracePt t="42719" x="3695700" y="1000125"/>
          <p14:tracePt t="42735" x="3657600" y="981075"/>
          <p14:tracePt t="42753" x="3597275" y="942975"/>
          <p14:tracePt t="42770" x="3575050" y="933450"/>
          <p14:tracePt t="42787" x="3559175" y="920750"/>
          <p14:tracePt t="42803" x="3536950" y="911225"/>
          <p14:tracePt t="42820" x="3527425" y="901700"/>
          <p14:tracePt t="42836" x="3517900" y="901700"/>
          <p14:tracePt t="42955" x="3524250" y="901700"/>
          <p14:tracePt t="42962" x="3533775" y="908050"/>
          <p14:tracePt t="42970" x="3552825" y="914400"/>
          <p14:tracePt t="42986" x="3578225" y="927100"/>
          <p14:tracePt t="43003" x="3625850" y="949325"/>
          <p14:tracePt t="43018" x="3651250" y="981075"/>
          <p14:tracePt t="43036" x="3698875" y="1009650"/>
          <p14:tracePt t="43053" x="3775075" y="1063625"/>
          <p14:tracePt t="43069" x="3848100" y="1120775"/>
          <p14:tracePt t="43086" x="3917950" y="1165225"/>
          <p14:tracePt t="43103" x="4010025" y="1250950"/>
          <p14:tracePt t="43119" x="4060825" y="1301750"/>
          <p14:tracePt t="43136" x="4102100" y="1352550"/>
          <p14:tracePt t="43152" x="4184650" y="1425575"/>
          <p14:tracePt t="43169" x="4232275" y="1454150"/>
          <p14:tracePt t="43186" x="4279900" y="1485900"/>
          <p14:tracePt t="43203" x="4346575" y="1527175"/>
          <p14:tracePt t="43219" x="4384675" y="1539875"/>
          <p14:tracePt t="43236" x="4422775" y="1558925"/>
          <p14:tracePt t="43253" x="4464050" y="1565275"/>
          <p14:tracePt t="43269" x="4473575" y="1565275"/>
          <p14:tracePt t="43285" x="4483100" y="1565275"/>
          <p14:tracePt t="43319" x="4489450" y="1565275"/>
          <p14:tracePt t="43353" x="4492625" y="1565275"/>
          <p14:tracePt t="43361" x="4498975" y="1565275"/>
          <p14:tracePt t="43369" x="4508500" y="1565275"/>
          <p14:tracePt t="43386" x="4524375" y="1565275"/>
          <p14:tracePt t="43402" x="4549775" y="1571625"/>
          <p14:tracePt t="43419" x="4572000" y="1574800"/>
          <p14:tracePt t="43436" x="4581525" y="1581150"/>
          <p14:tracePt t="43453" x="4597400" y="1590675"/>
          <p14:tracePt t="43470" x="4613275" y="1606550"/>
          <p14:tracePt t="43486" x="4622800" y="1616075"/>
          <p14:tracePt t="43503" x="4635500" y="1628775"/>
          <p14:tracePt t="43519" x="4635500" y="1638300"/>
          <p14:tracePt t="43647" x="4629150" y="1638300"/>
          <p14:tracePt t="43652" x="4625975" y="1631950"/>
          <p14:tracePt t="43669" x="4603750" y="1622425"/>
          <p14:tracePt t="43686" x="4572000" y="1590675"/>
          <p14:tracePt t="43702" x="4505325" y="1552575"/>
          <p14:tracePt t="43719" x="4429125" y="1498600"/>
          <p14:tracePt t="43735" x="4324350" y="1419225"/>
          <p14:tracePt t="43752" x="4146550" y="1304925"/>
          <p14:tracePt t="43770" x="4022725" y="1222375"/>
          <p14:tracePt t="43786" x="3908425" y="1143000"/>
          <p14:tracePt t="43802" x="3752850" y="1050925"/>
          <p14:tracePt t="43820" x="3698875" y="1022350"/>
          <p14:tracePt t="43835" x="3657600" y="990600"/>
          <p14:tracePt t="43852" x="3609975" y="971550"/>
          <p14:tracePt t="43869" x="3571875" y="958850"/>
          <p14:tracePt t="43887" x="3546475" y="939800"/>
          <p14:tracePt t="43903" x="3505200" y="923925"/>
          <p14:tracePt t="43919" x="3495675" y="917575"/>
          <p14:tracePt t="43937" x="3479800" y="917575"/>
          <p14:tracePt t="43953" x="3476625" y="917575"/>
          <p14:tracePt t="44031" x="3482975" y="917575"/>
          <p14:tracePt t="44038" x="3486150" y="917575"/>
          <p14:tracePt t="44053" x="3495675" y="920750"/>
          <p14:tracePt t="44070" x="3527425" y="930275"/>
          <p14:tracePt t="44087" x="3603625" y="965200"/>
          <p14:tracePt t="44103" x="3679825" y="996950"/>
          <p14:tracePt t="44119" x="3768725" y="1035050"/>
          <p14:tracePt t="44137" x="3863975" y="1073150"/>
          <p14:tracePt t="44153" x="3911600" y="1104900"/>
          <p14:tracePt t="44169" x="3956050" y="1127125"/>
          <p14:tracePt t="44187" x="4032250" y="1174750"/>
          <p14:tracePt t="44203" x="4098925" y="1196975"/>
          <p14:tracePt t="44219" x="4156075" y="1225550"/>
          <p14:tracePt t="44236" x="4260850" y="1279525"/>
          <p14:tracePt t="44253" x="4330700" y="1308100"/>
          <p14:tracePt t="44269" x="4378325" y="1343025"/>
          <p14:tracePt t="44286" x="4445000" y="1374775"/>
          <p14:tracePt t="44302" x="4489450" y="1397000"/>
          <p14:tracePt t="44319" x="4521200" y="1406525"/>
          <p14:tracePt t="44337" x="4565650" y="1450975"/>
          <p14:tracePt t="44353" x="4603750" y="1479550"/>
          <p14:tracePt t="44369" x="4635500" y="1501775"/>
          <p14:tracePt t="44386" x="4689475" y="1549400"/>
          <p14:tracePt t="44402" x="4721225" y="1581150"/>
          <p14:tracePt t="44419" x="4740275" y="1603375"/>
          <p14:tracePt t="44436" x="4756150" y="1647825"/>
          <p14:tracePt t="44453" x="4775200" y="1670050"/>
          <p14:tracePt t="44469" x="4781550" y="1685925"/>
          <p14:tracePt t="44486" x="4797425" y="1727200"/>
          <p14:tracePt t="44503" x="4803775" y="1771650"/>
          <p14:tracePt t="44519" x="4810125" y="1809750"/>
          <p14:tracePt t="44536" x="4816475" y="1866900"/>
          <p14:tracePt t="44552" x="4816475" y="1895475"/>
          <p14:tracePt t="44569" x="4816475" y="1917700"/>
          <p14:tracePt t="44586" x="4822825" y="1958975"/>
          <p14:tracePt t="44602" x="4841875" y="1981200"/>
          <p14:tracePt t="44619" x="4851400" y="2012950"/>
          <p14:tracePt t="44636" x="4870450" y="2054225"/>
          <p14:tracePt t="44652" x="4876800" y="2082800"/>
          <p14:tracePt t="44669" x="4876800" y="2105025"/>
          <p14:tracePt t="44686" x="4876800" y="2127250"/>
          <p14:tracePt t="44703" x="4870450" y="2136775"/>
          <p14:tracePt t="44719" x="4860925" y="2139950"/>
          <p14:tracePt t="44736" x="4826000" y="2139950"/>
          <p14:tracePt t="44752" x="4803775" y="2136775"/>
          <p14:tracePt t="44769" x="4765675" y="2127250"/>
          <p14:tracePt t="44786" x="4702175" y="2105025"/>
          <p14:tracePt t="44802" x="4657725" y="2092325"/>
          <p14:tracePt t="44819" x="4594225" y="2079625"/>
          <p14:tracePt t="44836" x="4479925" y="2047875"/>
          <p14:tracePt t="44852" x="4413250" y="2025650"/>
          <p14:tracePt t="44870" x="4368800" y="2006600"/>
          <p14:tracePt t="44886" x="4305300" y="1987550"/>
          <p14:tracePt t="44903" x="4267200" y="1968500"/>
          <p14:tracePt t="44920" x="4229100" y="1955800"/>
          <p14:tracePt t="44936" x="4162425" y="1930400"/>
          <p14:tracePt t="44952" x="4124325" y="1898650"/>
          <p14:tracePt t="44969" x="4076700" y="1870075"/>
          <p14:tracePt t="44985" x="4019550" y="1838325"/>
          <p14:tracePt t="45003" x="3978275" y="1812925"/>
          <p14:tracePt t="45019" x="3940175" y="1784350"/>
          <p14:tracePt t="45036" x="3886200" y="1739900"/>
          <p14:tracePt t="45053" x="3854450" y="1708150"/>
          <p14:tracePt t="45070" x="3806825" y="1666875"/>
          <p14:tracePt t="45086" x="3730625" y="1574800"/>
          <p14:tracePt t="45102" x="3689350" y="1527175"/>
          <p14:tracePt t="45119" x="3663950" y="1479550"/>
          <p14:tracePt t="45135" x="3622675" y="1422400"/>
          <p14:tracePt t="45152" x="3613150" y="1397000"/>
          <p14:tracePt t="45169" x="3606800" y="1362075"/>
          <p14:tracePt t="45185" x="3606800" y="1298575"/>
          <p14:tracePt t="45202" x="3606800" y="1263650"/>
          <p14:tracePt t="45219" x="3606800" y="1225550"/>
          <p14:tracePt t="45236" x="3606800" y="1193800"/>
          <p14:tracePt t="45252" x="3597275" y="1177925"/>
          <p14:tracePt t="45269" x="3590925" y="1168400"/>
          <p14:tracePt t="45285" x="3581400" y="1152525"/>
          <p14:tracePt t="45302" x="3562350" y="1123950"/>
          <p14:tracePt t="45319" x="3552825" y="1108075"/>
          <p14:tracePt t="45335" x="3536950" y="1063625"/>
          <p14:tracePt t="45352" x="3524250" y="1047750"/>
          <p14:tracePt t="45369" x="3508375" y="1038225"/>
          <p14:tracePt t="45372" x="3508375" y="1031875"/>
          <p14:tracePt t="45385" x="3508375" y="1028700"/>
          <p14:tracePt t="45492" x="3508375" y="1035050"/>
          <p14:tracePt t="45499" x="3508375" y="1041400"/>
          <p14:tracePt t="45506" x="3508375" y="1044575"/>
          <p14:tracePt t="45519" x="3508375" y="1054100"/>
          <p14:tracePt t="45535" x="3511550" y="1111250"/>
          <p14:tracePt t="45552" x="3527425" y="1171575"/>
          <p14:tracePt t="45570" x="3527425" y="1225550"/>
          <p14:tracePt t="45585" x="3527425" y="1289050"/>
          <p14:tracePt t="45603" x="3527425" y="1339850"/>
          <p14:tracePt t="45619" x="3533775" y="1390650"/>
          <p14:tracePt t="45635" x="3540125" y="1479550"/>
          <p14:tracePt t="45652" x="3546475" y="1514475"/>
          <p14:tracePt t="45669" x="3559175" y="1565275"/>
          <p14:tracePt t="45685" x="3565525" y="1587500"/>
          <p14:tracePt t="45702" x="3565525" y="1616075"/>
          <p14:tracePt t="45720" x="3568700" y="1638300"/>
          <p14:tracePt t="45736" x="3584575" y="1654175"/>
          <p14:tracePt t="45753" x="3590925" y="1663700"/>
          <p14:tracePt t="45770" x="3606800" y="1682750"/>
          <p14:tracePt t="45786" x="3616325" y="1692275"/>
          <p14:tracePt t="45802" x="3625850" y="1714500"/>
          <p14:tracePt t="45819" x="3667125" y="1736725"/>
          <p14:tracePt t="45835" x="3705225" y="1762125"/>
          <p14:tracePt t="45853" x="3733800" y="1774825"/>
          <p14:tracePt t="45870" x="3778250" y="1793875"/>
          <p14:tracePt t="45886" x="3800475" y="1803400"/>
          <p14:tracePt t="45903" x="3832225" y="1828800"/>
          <p14:tracePt t="45919" x="3867150" y="1860550"/>
          <p14:tracePt t="45935" x="3914775" y="1885950"/>
          <p14:tracePt t="45952" x="3962400" y="1914525"/>
          <p14:tracePt t="45969" x="4029075" y="1952625"/>
          <p14:tracePt t="45985" x="4083050" y="1974850"/>
          <p14:tracePt t="46003" x="4121150" y="1993900"/>
          <p14:tracePt t="46020" x="4206875" y="2044700"/>
          <p14:tracePt t="46036" x="4270375" y="2073275"/>
          <p14:tracePt t="46052" x="4340225" y="2111375"/>
          <p14:tracePt t="46069" x="4448175" y="2171700"/>
          <p14:tracePt t="46085" x="4486275" y="2197100"/>
          <p14:tracePt t="46103" x="4524375" y="2222500"/>
          <p14:tracePt t="46120" x="4546600" y="2244725"/>
          <p14:tracePt t="46136" x="4556125" y="2251075"/>
          <p14:tracePt t="46176" x="4556125" y="2247900"/>
          <p14:tracePt t="46185" x="4556125" y="2244725"/>
          <p14:tracePt t="46202" x="4546600" y="2228850"/>
          <p14:tracePt t="46219" x="4502150" y="2197100"/>
          <p14:tracePt t="46235" x="4464050" y="2165350"/>
          <p14:tracePt t="46252" x="4432300" y="2146300"/>
          <p14:tracePt t="46270" x="4397375" y="2114550"/>
          <p14:tracePt t="46286" x="4365625" y="2098675"/>
          <p14:tracePt t="46303" x="4340225" y="2085975"/>
          <p14:tracePt t="46319" x="4298950" y="2066925"/>
          <p14:tracePt t="46335" x="4273550" y="2041525"/>
          <p14:tracePt t="46352" x="4244975" y="2028825"/>
          <p14:tracePt t="46369" x="4206875" y="2000250"/>
          <p14:tracePt t="46386" x="4168775" y="1968500"/>
          <p14:tracePt t="46403" x="4143375" y="1943100"/>
          <p14:tracePt t="46419" x="4102100" y="1905000"/>
          <p14:tracePt t="46435" x="4070350" y="1879600"/>
          <p14:tracePt t="46452" x="4038600" y="1847850"/>
          <p14:tracePt t="46468" x="3978275" y="1787525"/>
          <p14:tracePt t="46485" x="3930650" y="1752600"/>
          <p14:tracePt t="46502" x="3886200" y="1704975"/>
          <p14:tracePt t="46518" x="3841750" y="1651000"/>
          <p14:tracePt t="46535" x="3816350" y="1625600"/>
          <p14:tracePt t="46552" x="3794125" y="1609725"/>
          <p14:tracePt t="46570" x="3778250" y="1587500"/>
          <p14:tracePt t="46586" x="3768725" y="1577975"/>
          <p14:tracePt t="46602" x="3752850" y="1574800"/>
          <p14:tracePt t="46618" x="3749675" y="1574800"/>
          <p14:tracePt t="46652" x="3749675" y="1568450"/>
          <p14:tracePt t="48203" x="3838575" y="1603375"/>
          <p14:tracePt t="48210" x="3952875" y="1679575"/>
          <p14:tracePt t="48219" x="4064000" y="1739900"/>
          <p14:tracePt t="48236" x="4410075" y="1958975"/>
          <p14:tracePt t="48258" x="4930775" y="2308225"/>
          <p14:tracePt t="48274" x="5219700" y="2524125"/>
          <p14:tracePt t="48295" x="5530850" y="2755900"/>
          <p14:tracePt t="48321" x="5819775" y="2981325"/>
          <p14:tracePt t="48355" x="6276975" y="3362325"/>
          <p14:tracePt t="48372" x="6438900" y="3505200"/>
          <p14:tracePt t="48388" x="6683375" y="3714750"/>
          <p14:tracePt t="48403" x="6813550" y="3822700"/>
          <p14:tracePt t="48419" x="6931025" y="3952875"/>
          <p14:tracePt t="48435" x="7058025" y="4070350"/>
          <p14:tracePt t="48451" x="7219950" y="4232275"/>
          <p14:tracePt t="48469" x="7327900" y="4330700"/>
          <p14:tracePt t="48486" x="7464425" y="4448175"/>
          <p14:tracePt t="48502" x="7677150" y="4616450"/>
          <p14:tracePt t="48519" x="7794625" y="4705350"/>
          <p14:tracePt t="48536" x="7886700" y="4781550"/>
          <p14:tracePt t="48552" x="8020050" y="4889500"/>
          <p14:tracePt t="48568" x="8093075" y="4956175"/>
          <p14:tracePt t="48585" x="8153400" y="4997450"/>
          <p14:tracePt t="48603" x="8216900" y="5054600"/>
          <p14:tracePt t="48619" x="8264525" y="5089525"/>
          <p14:tracePt t="48636" x="8331200" y="5118100"/>
          <p14:tracePt t="48652" x="8420100" y="5140325"/>
          <p14:tracePt t="48668" x="8483600" y="5146675"/>
          <p14:tracePt t="48685" x="8518525" y="5146675"/>
          <p14:tracePt t="48702" x="8553450" y="5146675"/>
          <p14:tracePt t="48718" x="8569325" y="5146675"/>
          <p14:tracePt t="48735" x="8597900" y="5146675"/>
          <p14:tracePt t="48752" x="8623300" y="5146675"/>
          <p14:tracePt t="48768" x="8651875" y="5146675"/>
          <p14:tracePt t="48785" x="8674100" y="5146675"/>
          <p14:tracePt t="48802" x="8715375" y="5146675"/>
          <p14:tracePt t="48819" x="8724900" y="5146675"/>
          <p14:tracePt t="48835" x="8734425" y="5146675"/>
          <p14:tracePt t="48851" x="8737600" y="5143500"/>
          <p14:tracePt t="48869" x="8737600" y="5133975"/>
          <p14:tracePt t="48887" x="8737600" y="5118100"/>
          <p14:tracePt t="48902" x="8737600" y="5108575"/>
          <p14:tracePt t="48919" x="8737600" y="5095875"/>
          <p14:tracePt t="48935" x="8737600" y="5086350"/>
          <p14:tracePt t="48952" x="8724900" y="5057775"/>
          <p14:tracePt t="48968" x="8712200" y="5026025"/>
          <p14:tracePt t="48985" x="8702675" y="5010150"/>
          <p14:tracePt t="49002" x="8674100" y="4975225"/>
          <p14:tracePt t="49018" x="8658225" y="4965700"/>
          <p14:tracePt t="49037" x="8613775" y="4933950"/>
          <p14:tracePt t="49052" x="8575675" y="4902200"/>
          <p14:tracePt t="49069" x="8518525" y="4864100"/>
          <p14:tracePt t="49086" x="8404225" y="4759325"/>
          <p14:tracePt t="49101" x="8343900" y="4705350"/>
          <p14:tracePt t="49118" x="8270875" y="4641850"/>
          <p14:tracePt t="49135" x="8220075" y="4597400"/>
          <p14:tracePt t="49152" x="8156575" y="4559300"/>
          <p14:tracePt t="49168" x="8108950" y="4524375"/>
          <p14:tracePt t="49186" x="8042275" y="4486275"/>
          <p14:tracePt t="49202" x="8016875" y="4454525"/>
          <p14:tracePt t="49219" x="7978775" y="4429125"/>
          <p14:tracePt t="49236" x="7940675" y="4384675"/>
          <p14:tracePt t="49251" x="7908925" y="4346575"/>
          <p14:tracePt t="49268" x="7883525" y="4321175"/>
          <p14:tracePt t="49286" x="7861300" y="4308475"/>
          <p14:tracePt t="49302" x="7851775" y="4292600"/>
          <p14:tracePt t="49318" x="7842250" y="4283075"/>
          <p14:tracePt t="49336" x="7829550" y="4267200"/>
          <p14:tracePt t="49352" x="7800975" y="4254500"/>
          <p14:tracePt t="49369" x="7775575" y="4248150"/>
          <p14:tracePt t="49386" x="7712075" y="4222750"/>
          <p14:tracePt t="49402" x="7673975" y="4216400"/>
          <p14:tracePt t="49419" x="7645400" y="4216400"/>
          <p14:tracePt t="49422" x="7620000" y="4210050"/>
          <p14:tracePt t="49436" x="7581900" y="4210050"/>
          <p14:tracePt t="49452" x="7531100" y="4203700"/>
          <p14:tracePt t="49468" x="7470775" y="4203700"/>
          <p14:tracePt t="49486" x="7397750" y="4203700"/>
          <p14:tracePt t="49502" x="7353300" y="4203700"/>
          <p14:tracePt t="49518" x="7318375" y="4203700"/>
          <p14:tracePt t="49535" x="7239000" y="4203700"/>
          <p14:tracePt t="49552" x="7204075" y="4203700"/>
          <p14:tracePt t="49568" x="7150100" y="4203700"/>
          <p14:tracePt t="49586" x="7089775" y="4203700"/>
          <p14:tracePt t="49602" x="7045325" y="4203700"/>
          <p14:tracePt t="49618" x="7013575" y="4206875"/>
          <p14:tracePt t="49636" x="6953250" y="4213225"/>
          <p14:tracePt t="49651" x="6908800" y="4219575"/>
          <p14:tracePt t="49668" x="6870700" y="4232275"/>
          <p14:tracePt t="49685" x="6791325" y="4244975"/>
          <p14:tracePt t="49702" x="6753225" y="4251325"/>
          <p14:tracePt t="49719" x="6715125" y="4251325"/>
          <p14:tracePt t="49736" x="6683375" y="4251325"/>
          <p14:tracePt t="49752" x="6654800" y="4251325"/>
          <p14:tracePt t="49769" x="6632575" y="4251325"/>
          <p14:tracePt t="49785" x="6610350" y="4251325"/>
          <p14:tracePt t="49802" x="6600825" y="4251325"/>
          <p14:tracePt t="49818" x="6591300" y="4251325"/>
          <p14:tracePt t="49835" x="6581775" y="4251325"/>
          <p14:tracePt t="49886" x="6584950" y="4251325"/>
          <p14:tracePt t="49893" x="6588125" y="4251325"/>
          <p14:tracePt t="49901" x="6594475" y="4251325"/>
          <p14:tracePt t="49918" x="6623050" y="4251325"/>
          <p14:tracePt t="49921" x="6632575" y="4251325"/>
          <p14:tracePt t="49935" x="6670675" y="4251325"/>
          <p14:tracePt t="49951" x="6715125" y="4251325"/>
          <p14:tracePt t="49969" x="6750050" y="4251325"/>
          <p14:tracePt t="49984" x="6791325" y="4251325"/>
          <p14:tracePt t="50001" x="6819900" y="4251325"/>
          <p14:tracePt t="50019" x="6842125" y="4251325"/>
          <p14:tracePt t="50035" x="6867525" y="4251325"/>
          <p14:tracePt t="50052" x="6877050" y="4251325"/>
          <p14:tracePt t="50069" x="6886575" y="4251325"/>
          <p14:tracePt t="50085" x="6902450" y="4251325"/>
          <p14:tracePt t="50101" x="6918325" y="4251325"/>
          <p14:tracePt t="50118" x="6927850" y="4251325"/>
          <p14:tracePt t="50135" x="6943725" y="4251325"/>
          <p14:tracePt t="50152" x="6962775" y="4251325"/>
          <p14:tracePt t="50169" x="6985000" y="4251325"/>
          <p14:tracePt t="50185" x="7026275" y="4251325"/>
          <p14:tracePt t="50202" x="7048500" y="4251325"/>
          <p14:tracePt t="50218" x="7077075" y="4251325"/>
          <p14:tracePt t="50235" x="7118350" y="4251325"/>
          <p14:tracePt t="50251" x="7146925" y="4251325"/>
          <p14:tracePt t="50269" x="7169150" y="4251325"/>
          <p14:tracePt t="50285" x="7185025" y="4251325"/>
          <p14:tracePt t="50302" x="7197725" y="4251325"/>
          <p14:tracePt t="50319" x="7207250" y="4251325"/>
          <p14:tracePt t="50408" x="7213600" y="4251325"/>
          <p14:tracePt t="50414" x="7219950" y="4251325"/>
          <p14:tracePt t="50422" x="7223125" y="4238625"/>
          <p14:tracePt t="50436" x="7245350" y="4238625"/>
          <p14:tracePt t="50452" x="7267575" y="4238625"/>
          <p14:tracePt t="50469" x="7305675" y="4232275"/>
          <p14:tracePt t="50485" x="7353300" y="4225925"/>
          <p14:tracePt t="50502" x="7397750" y="4225925"/>
          <p14:tracePt t="50518" x="7442200" y="4225925"/>
          <p14:tracePt t="50535" x="7518400" y="4225925"/>
          <p14:tracePt t="50552" x="7578725" y="4225925"/>
          <p14:tracePt t="50570" x="7664450" y="4225925"/>
          <p14:tracePt t="50585" x="7705725" y="4225925"/>
          <p14:tracePt t="50602" x="7727950" y="4225925"/>
          <p14:tracePt t="50618" x="7766050" y="4225925"/>
          <p14:tracePt t="50634" x="7820025" y="4225925"/>
          <p14:tracePt t="50651" x="7874000" y="4225925"/>
          <p14:tracePt t="50669" x="7950200" y="4225925"/>
          <p14:tracePt t="50684" x="7985125" y="4225925"/>
          <p14:tracePt t="50701" x="8029575" y="4225925"/>
          <p14:tracePt t="50719" x="8086725" y="4225925"/>
          <p14:tracePt t="50735" x="8105775" y="4225925"/>
          <p14:tracePt t="50752" x="8137525" y="4225925"/>
          <p14:tracePt t="50769" x="8207375" y="4225925"/>
          <p14:tracePt t="50785" x="8264525" y="4225925"/>
          <p14:tracePt t="50801" x="8324850" y="4225925"/>
          <p14:tracePt t="50820" x="8397875" y="4235450"/>
          <p14:tracePt t="50836" x="8442325" y="4235450"/>
          <p14:tracePt t="50852" x="8477250" y="4235450"/>
          <p14:tracePt t="50870" x="8540750" y="4248150"/>
          <p14:tracePt t="50885" x="8578850" y="4248150"/>
          <p14:tracePt t="50902" x="8607425" y="4254500"/>
          <p14:tracePt t="50919" x="8664575" y="4273550"/>
          <p14:tracePt t="50935" x="8693150" y="4279900"/>
          <p14:tracePt t="50951" x="8718550" y="4292600"/>
          <p14:tracePt t="50969" x="8753475" y="4308475"/>
          <p14:tracePt t="50985" x="8763000" y="4308475"/>
          <p14:tracePt t="51001" x="8772525" y="4308475"/>
          <p14:tracePt t="51018" x="8778875" y="4308475"/>
          <p14:tracePt t="51051" x="8778875" y="4314825"/>
          <p14:tracePt t="51069" x="8778875" y="4324350"/>
          <p14:tracePt t="51102" x="8778875" y="4330700"/>
          <p14:tracePt t="51120" x="8778875" y="4333875"/>
          <p14:tracePt t="51136" x="8778875" y="4340225"/>
          <p14:tracePt t="51152" x="8778875" y="4343400"/>
          <p14:tracePt t="51168" x="8778875" y="4359275"/>
          <p14:tracePt t="51184" x="8778875" y="4362450"/>
          <p14:tracePt t="51201" x="8778875" y="4368800"/>
          <p14:tracePt t="51219" x="8775700" y="4378325"/>
          <p14:tracePt t="51236" x="8766175" y="4384675"/>
          <p14:tracePt t="51252" x="8756650" y="4394200"/>
          <p14:tracePt t="51269" x="8737600" y="4397375"/>
          <p14:tracePt t="51285" x="8724900" y="4410075"/>
          <p14:tracePt t="51301" x="8715375" y="4413250"/>
          <p14:tracePt t="51318" x="8702675" y="4419600"/>
          <p14:tracePt t="51335" x="8686800" y="4422775"/>
          <p14:tracePt t="51351" x="8677275" y="4429125"/>
          <p14:tracePt t="51368" x="8661400" y="4438650"/>
          <p14:tracePt t="51385" x="8651875" y="4445000"/>
          <p14:tracePt t="51401" x="8636000" y="4448175"/>
          <p14:tracePt t="51418" x="8623300" y="4448175"/>
          <p14:tracePt t="51435" x="8613775" y="4448175"/>
          <p14:tracePt t="51451" x="8607425" y="4448175"/>
          <p14:tracePt t="51513" x="8601075" y="4448175"/>
          <p14:tracePt t="51520" x="8591550" y="4448175"/>
          <p14:tracePt t="51535" x="8582025" y="4448175"/>
          <p14:tracePt t="51552" x="8572500" y="4448175"/>
          <p14:tracePt t="51569" x="8556625" y="4448175"/>
          <p14:tracePt t="51585" x="8540750" y="4460875"/>
          <p14:tracePt t="51601" x="8521700" y="4460875"/>
          <p14:tracePt t="51618" x="8480425" y="4460875"/>
          <p14:tracePt t="51634" x="8458200" y="4464050"/>
          <p14:tracePt t="51651" x="8429625" y="4464050"/>
          <p14:tracePt t="51668" x="8388350" y="4464050"/>
          <p14:tracePt t="51685" x="8359775" y="4464050"/>
          <p14:tracePt t="51702" x="8337550" y="4464050"/>
          <p14:tracePt t="51719" x="8296275" y="4464050"/>
          <p14:tracePt t="51735" x="8286750" y="4464050"/>
          <p14:tracePt t="51751" x="8277225" y="4464050"/>
          <p14:tracePt t="51768" x="8258175" y="4464050"/>
          <p14:tracePt t="51784" x="8245475" y="4464050"/>
          <p14:tracePt t="51802" x="8242300" y="4464050"/>
          <p14:tracePt t="52061" x="8235950" y="4464050"/>
          <p14:tracePt t="52069" x="8232775" y="4470400"/>
          <p14:tracePt t="52085" x="8210550" y="4476750"/>
          <p14:tracePt t="52102" x="8166100" y="4483100"/>
          <p14:tracePt t="52119" x="8032750" y="4505325"/>
          <p14:tracePt t="52135" x="7924800" y="4524375"/>
          <p14:tracePt t="52152" x="7797800" y="4540250"/>
          <p14:tracePt t="52168" x="7654925" y="4549775"/>
          <p14:tracePt t="52185" x="7585075" y="4549775"/>
          <p14:tracePt t="52201" x="7502525" y="4549775"/>
          <p14:tracePt t="52219" x="7327900" y="4527550"/>
          <p14:tracePt t="52235" x="7162800" y="4479925"/>
          <p14:tracePt t="52253" x="6854825" y="4394200"/>
          <p14:tracePt t="52270" x="6657975" y="4327525"/>
          <p14:tracePt t="52286" x="6407150" y="4225925"/>
          <p14:tracePt t="52303" x="5956300" y="4029075"/>
          <p14:tracePt t="52319" x="5575300" y="3898900"/>
          <p14:tracePt t="52336" x="5194300" y="3771900"/>
          <p14:tracePt t="52353" x="4714875" y="3606800"/>
          <p14:tracePt t="52369" x="4425950" y="3508375"/>
          <p14:tracePt t="52386" x="4203700" y="3425825"/>
          <p14:tracePt t="52403" x="3911600" y="3330575"/>
          <p14:tracePt t="52420" x="3768725" y="3286125"/>
          <p14:tracePt t="52435" x="3638550" y="3251200"/>
          <p14:tracePt t="52452" x="3454400" y="3171825"/>
          <p14:tracePt t="52468" x="3365500" y="3133725"/>
          <p14:tracePt t="52484" x="3295650" y="3095625"/>
          <p14:tracePt t="52501" x="3232150" y="3073400"/>
          <p14:tracePt t="52519" x="3127375" y="3041650"/>
          <p14:tracePt t="52535" x="3076575" y="3028950"/>
          <p14:tracePt t="52553" x="2974975" y="3006725"/>
          <p14:tracePt t="52569" x="2936875" y="2994025"/>
          <p14:tracePt t="52585" x="2870200" y="2959100"/>
          <p14:tracePt t="52602" x="2720975" y="2892425"/>
          <p14:tracePt t="52617" x="2628900" y="2841625"/>
          <p14:tracePt t="52634" x="2540000" y="2784475"/>
          <p14:tracePt t="52652" x="2397125" y="2708275"/>
          <p14:tracePt t="52668" x="2308225" y="2676525"/>
          <p14:tracePt t="52685" x="2241550" y="2638425"/>
          <p14:tracePt t="52702" x="2159000" y="2565400"/>
          <p14:tracePt t="52719" x="2108200" y="2520950"/>
          <p14:tracePt t="52735" x="2060575" y="2441575"/>
          <p14:tracePt t="52752" x="1965325" y="2266950"/>
          <p14:tracePt t="52768" x="1898650" y="2174875"/>
          <p14:tracePt t="52785" x="1822450" y="2079625"/>
          <p14:tracePt t="52802" x="1711325" y="1936750"/>
          <p14:tracePt t="52819" x="1654175" y="1854200"/>
          <p14:tracePt t="52835" x="1593850" y="1762125"/>
          <p14:tracePt t="52852" x="1549400" y="1657350"/>
          <p14:tracePt t="52868" x="1511300" y="1587500"/>
          <p14:tracePt t="52884" x="1479550" y="1498600"/>
          <p14:tracePt t="52901" x="1425575" y="1393825"/>
          <p14:tracePt t="52918" x="1397000" y="1327150"/>
          <p14:tracePt t="52935" x="1355725" y="1276350"/>
          <p14:tracePt t="52952" x="1308100" y="1219200"/>
          <p14:tracePt t="52969" x="1282700" y="1187450"/>
          <p14:tracePt t="52986" x="1273175" y="1177925"/>
          <p14:tracePt t="53002" x="1254125" y="1155700"/>
          <p14:tracePt t="53018" x="1244600" y="1155700"/>
          <p14:tracePt t="53035" x="1238250" y="1155700"/>
          <p14:tracePt t="53132" x="1238250" y="1158875"/>
          <p14:tracePt t="53152" x="1238250" y="1168400"/>
          <p14:tracePt t="53167" x="1238250" y="1171575"/>
          <p14:tracePt t="53173" x="1238250" y="1177925"/>
          <p14:tracePt t="53184" x="1238250" y="1184275"/>
          <p14:tracePt t="53201" x="1238250" y="1196975"/>
          <p14:tracePt t="53218" x="1238250" y="1206500"/>
          <p14:tracePt t="53235" x="1238250" y="1222375"/>
          <p14:tracePt t="53252" x="1238250" y="1238250"/>
          <p14:tracePt t="53268" x="1241425" y="1260475"/>
          <p14:tracePt t="53285" x="1254125" y="1289050"/>
          <p14:tracePt t="53301" x="1279525" y="1346200"/>
          <p14:tracePt t="53317" x="1292225" y="1377950"/>
          <p14:tracePt t="53334" x="1304925" y="1406525"/>
          <p14:tracePt t="53351" x="1320800" y="1444625"/>
          <p14:tracePt t="53369" x="1339850" y="1473200"/>
          <p14:tracePt t="53385" x="1352550" y="1498600"/>
          <p14:tracePt t="53402" x="1362075" y="1539875"/>
          <p14:tracePt t="53419" x="1368425" y="1562100"/>
          <p14:tracePt t="53435" x="1368425" y="1584325"/>
          <p14:tracePt t="53452" x="1374775" y="1600200"/>
          <p14:tracePt t="53468" x="1374775" y="1609725"/>
          <p14:tracePt t="53486" x="1374775" y="1625600"/>
          <p14:tracePt t="53502" x="1374775" y="1638300"/>
          <p14:tracePt t="53518" x="1374775" y="1654175"/>
          <p14:tracePt t="53536" x="1374775" y="1676400"/>
          <p14:tracePt t="53552" x="1374775" y="1708150"/>
          <p14:tracePt t="53568" x="1374775" y="1730375"/>
          <p14:tracePt t="53585" x="1393825" y="1755775"/>
          <p14:tracePt t="53601" x="1416050" y="1803400"/>
          <p14:tracePt t="53617" x="1444625" y="1851025"/>
          <p14:tracePt t="53634" x="1485900" y="1901825"/>
          <p14:tracePt t="53652" x="1562100" y="2000250"/>
          <p14:tracePt t="53668" x="1616075" y="2054225"/>
          <p14:tracePt t="53685" x="1660525" y="2111375"/>
          <p14:tracePt t="53701" x="1736725" y="2212975"/>
          <p14:tracePt t="53718" x="1790700" y="2273300"/>
          <p14:tracePt t="53735" x="1831975" y="2324100"/>
          <p14:tracePt t="53752" x="1870075" y="2381250"/>
          <p14:tracePt t="53768" x="1882775" y="2406650"/>
          <p14:tracePt t="53787" x="1927225" y="2451100"/>
          <p14:tracePt t="53802" x="1978025" y="2492375"/>
          <p14:tracePt t="53818" x="2060575" y="2555875"/>
          <p14:tracePt t="53835" x="2184400" y="2647950"/>
          <p14:tracePt t="53851" x="2571750" y="2854325"/>
          <p14:tracePt t="53868" x="2860675" y="3003550"/>
          <p14:tracePt t="53887" x="3486150" y="3317875"/>
          <p14:tracePt t="53903" x="3994150" y="3533775"/>
          <p14:tracePt t="53920" x="4502150" y="3752850"/>
          <p14:tracePt t="53938" x="5407025" y="4105275"/>
          <p14:tracePt t="53953" x="6048375" y="4356100"/>
          <p14:tracePt t="53970" x="6635750" y="4549775"/>
          <p14:tracePt t="53986" x="7369175" y="4787900"/>
          <p14:tracePt t="54003" x="7778750" y="4946650"/>
          <p14:tracePt t="54020" x="8032750" y="5054600"/>
          <p14:tracePt t="54022" x="8194675" y="5099050"/>
          <p14:tracePt t="54036" x="8426450" y="5168900"/>
          <p14:tracePt t="54052" x="8613775" y="5207000"/>
          <p14:tracePt t="54068" x="8797925" y="5245100"/>
          <p14:tracePt t="54086" x="8997950" y="5270500"/>
          <p14:tracePt t="54102" x="9115425" y="5286375"/>
          <p14:tracePt t="54336" x="9121775" y="5343525"/>
          <p14:tracePt t="54343" x="9086850" y="5343525"/>
          <p14:tracePt t="54352" x="9029700" y="5343525"/>
          <p14:tracePt t="54368" x="8915400" y="5343525"/>
          <p14:tracePt t="54385" x="8705850" y="5353050"/>
          <p14:tracePt t="54402" x="8556625" y="5353050"/>
          <p14:tracePt t="54418" x="8410575" y="5353050"/>
          <p14:tracePt t="54435" x="8169275" y="5353050"/>
          <p14:tracePt t="54451" x="8010525" y="5353050"/>
          <p14:tracePt t="54468" x="7835900" y="5337175"/>
          <p14:tracePt t="54486" x="7569200" y="5292725"/>
          <p14:tracePt t="54502" x="7404100" y="5254625"/>
          <p14:tracePt t="54519" x="7273925" y="5219700"/>
          <p14:tracePt t="54523" x="7213600" y="5203825"/>
          <p14:tracePt t="54535" x="7105650" y="5168900"/>
          <p14:tracePt t="54551" x="7007225" y="5146675"/>
          <p14:tracePt t="54567" x="6918325" y="5105400"/>
          <p14:tracePt t="54585" x="6810375" y="5060950"/>
          <p14:tracePt t="54601" x="6740525" y="5013325"/>
          <p14:tracePt t="54618" x="6667500" y="4940300"/>
          <p14:tracePt t="54635" x="6597650" y="4867275"/>
          <p14:tracePt t="54652" x="6572250" y="4845050"/>
          <p14:tracePt t="54668" x="6540500" y="4813300"/>
          <p14:tracePt t="54684" x="6521450" y="4749800"/>
          <p14:tracePt t="54701" x="6508750" y="4702175"/>
          <p14:tracePt t="54718" x="6489700" y="4657725"/>
          <p14:tracePt t="54735" x="6470650" y="4622800"/>
          <p14:tracePt t="54752" x="6470650" y="4613275"/>
          <p14:tracePt t="54769" x="6470650" y="4606925"/>
          <p14:tracePt t="54992" x="6473825" y="4610100"/>
          <p14:tracePt t="54999" x="6480175" y="4619625"/>
          <p14:tracePt t="55006" x="6489700" y="4625975"/>
          <p14:tracePt t="55017" x="6496050" y="4629150"/>
          <p14:tracePt t="55035" x="6508750" y="4645025"/>
          <p14:tracePt t="55051" x="6518275" y="4654550"/>
          <p14:tracePt t="55068" x="6530975" y="4670425"/>
          <p14:tracePt t="55085" x="6550025" y="4686300"/>
          <p14:tracePt t="55102" x="6562725" y="4695825"/>
          <p14:tracePt t="55118" x="6565900" y="4705350"/>
          <p14:tracePt t="55134" x="6575425" y="4711700"/>
          <p14:tracePt t="55151" x="6591300" y="4711700"/>
          <p14:tracePt t="55168" x="6600825" y="4711700"/>
          <p14:tracePt t="55184" x="6619875" y="4711700"/>
          <p14:tracePt t="55201" x="6648450" y="4711700"/>
          <p14:tracePt t="55218" x="6657975" y="4711700"/>
          <p14:tracePt t="55234" x="6673850" y="4711700"/>
          <p14:tracePt t="55251" x="6683375" y="4708525"/>
          <p14:tracePt t="55268" x="6699250" y="4708525"/>
          <p14:tracePt t="55284" x="6708775" y="4705350"/>
          <p14:tracePt t="55301" x="6715125" y="4695825"/>
          <p14:tracePt t="55318" x="6715125" y="4689475"/>
          <p14:tracePt t="55334" x="6715125" y="4673600"/>
          <p14:tracePt t="55352" x="6715125" y="4660900"/>
          <p14:tracePt t="55368" x="6715125" y="4651375"/>
          <p14:tracePt t="55385" x="6715125" y="4645025"/>
          <p14:tracePt t="55756" x="6759575" y="4638675"/>
          <p14:tracePt t="55763" x="6810375" y="4622800"/>
          <p14:tracePt t="55772" x="6867525" y="4613275"/>
          <p14:tracePt t="55785" x="7019925" y="4594225"/>
          <p14:tracePt t="55802" x="7156450" y="4594225"/>
          <p14:tracePt t="55818" x="7340600" y="4594225"/>
          <p14:tracePt t="55851" x="7540625" y="4600575"/>
          <p14:tracePt t="55885" x="7705725" y="4635500"/>
          <p14:tracePt t="55902" x="7766050" y="4635500"/>
          <p14:tracePt t="55919" x="7858125" y="4635500"/>
          <p14:tracePt t="55934" x="7902575" y="4635500"/>
          <p14:tracePt t="55951" x="7947025" y="4635500"/>
          <p14:tracePt t="55968" x="7994650" y="4635500"/>
          <p14:tracePt t="55985" x="8016875" y="4635500"/>
          <p14:tracePt t="56002" x="8048625" y="4622800"/>
          <p14:tracePt t="56019" x="8074025" y="4616450"/>
          <p14:tracePt t="56035" x="8105775" y="4603750"/>
          <p14:tracePt t="56052" x="8121650" y="4603750"/>
          <p14:tracePt t="56055" x="8131175" y="4597400"/>
          <p14:tracePt t="56068" x="8147050" y="4597400"/>
          <p14:tracePt t="56084" x="8162925" y="4597400"/>
          <p14:tracePt t="56101" x="8172450" y="4597400"/>
          <p14:tracePt t="56118" x="8178800" y="4597400"/>
          <p14:tracePt t="56226" x="8175625" y="4597400"/>
          <p14:tracePt t="56233" x="8172450" y="4597400"/>
          <p14:tracePt t="56240" x="8166100" y="4597400"/>
          <p14:tracePt t="56251" x="8162925" y="4597400"/>
          <p14:tracePt t="56268" x="8140700" y="4594225"/>
          <p14:tracePt t="56284" x="8124825" y="4594225"/>
          <p14:tracePt t="56302" x="8089900" y="4581525"/>
          <p14:tracePt t="56319" x="7978775" y="4575175"/>
          <p14:tracePt t="56335" x="7899400" y="4575175"/>
          <p14:tracePt t="56351" x="7835900" y="4575175"/>
          <p14:tracePt t="56368" x="7750175" y="4578350"/>
          <p14:tracePt t="56384" x="7680325" y="4578350"/>
          <p14:tracePt t="56401" x="7620000" y="4578350"/>
          <p14:tracePt t="56419" x="7524750" y="4578350"/>
          <p14:tracePt t="56435" x="7480300" y="4578350"/>
          <p14:tracePt t="56452" x="7429500" y="4578350"/>
          <p14:tracePt t="56469" x="7350125" y="4578350"/>
          <p14:tracePt t="56485" x="7299325" y="4578350"/>
          <p14:tracePt t="56501" x="7254875" y="4578350"/>
          <p14:tracePt t="56518" x="7223125" y="4578350"/>
          <p14:tracePt t="56534" x="7191375" y="4584700"/>
          <p14:tracePt t="56551" x="7169150" y="4591050"/>
          <p14:tracePt t="56553" x="7165975" y="4591050"/>
          <p14:tracePt t="56567" x="7143750" y="4594225"/>
          <p14:tracePt t="56584" x="7127875" y="4594225"/>
          <p14:tracePt t="56601" x="7118350" y="4600575"/>
          <p14:tracePt t="56618" x="7099300" y="4600575"/>
          <p14:tracePt t="56634" x="7089775" y="4600575"/>
          <p14:tracePt t="56668" x="7096125" y="4600575"/>
          <p14:tracePt t="56684" x="7137400" y="4606925"/>
          <p14:tracePt t="56701" x="7197725" y="4606925"/>
          <p14:tracePt t="56717" x="7280275" y="4606925"/>
          <p14:tracePt t="56734" x="7324725" y="4606925"/>
          <p14:tracePt t="56752" x="7378700" y="4600575"/>
          <p14:tracePt t="56768" x="7489825" y="4587875"/>
          <p14:tracePt t="56785" x="7613650" y="4587875"/>
          <p14:tracePt t="56801" x="7721600" y="4568825"/>
          <p14:tracePt t="56817" x="7829550" y="4562475"/>
          <p14:tracePt t="56835" x="7883525" y="4562475"/>
          <p14:tracePt t="56851" x="7921625" y="4562475"/>
          <p14:tracePt t="56868" x="7940675" y="4562475"/>
          <p14:tracePt t="56885" x="7950200" y="4562475"/>
          <p14:tracePt t="56901" x="7966075" y="4562475"/>
          <p14:tracePt t="56918" x="7981950" y="4562475"/>
          <p14:tracePt t="56934" x="7985125" y="4562475"/>
          <p14:tracePt t="57525" x="7924800" y="4543425"/>
          <p14:tracePt t="57532" x="7842250" y="4524375"/>
          <p14:tracePt t="57552" x="7664450" y="4479925"/>
          <p14:tracePt t="57569" x="7588250" y="4457700"/>
          <p14:tracePt t="57585" x="7566025" y="4457700"/>
          <p14:tracePt t="57590" x="7556500" y="4457700"/>
          <p14:tracePt t="57602" x="7546975" y="4457700"/>
          <p14:tracePt t="57618" x="7534275" y="4457700"/>
          <p14:tracePt t="57651" x="7572375" y="4483100"/>
          <p14:tracePt t="57684" x="7670800" y="4511675"/>
          <p14:tracePt t="57701" x="7762875" y="4540250"/>
          <p14:tracePt t="57718" x="7826375" y="4552950"/>
          <p14:tracePt t="57735" x="7902575" y="4568825"/>
          <p14:tracePt t="57752" x="8054975" y="4584700"/>
          <p14:tracePt t="57768" x="8172450" y="4584700"/>
          <p14:tracePt t="57784" x="8264525" y="4584700"/>
          <p14:tracePt t="57801" x="8343900" y="4584700"/>
          <p14:tracePt t="57817" x="8372475" y="4584700"/>
          <p14:tracePt t="57835" x="8388350" y="4584700"/>
          <p14:tracePt t="57852" x="8413750" y="4584700"/>
          <p14:tracePt t="57868" x="8423275" y="4584700"/>
          <p14:tracePt t="57884" x="8432800" y="4584700"/>
          <p14:tracePt t="57901" x="8439150" y="4578350"/>
          <p14:tracePt t="57917" x="8439150" y="4568825"/>
          <p14:tracePt t="57935" x="8439150" y="4559300"/>
          <p14:tracePt t="57951" x="8432800" y="4537075"/>
          <p14:tracePt t="57967" x="8423275" y="4527550"/>
          <p14:tracePt t="57985" x="8394700" y="4518025"/>
          <p14:tracePt t="58002" x="8328025" y="4489450"/>
          <p14:tracePt t="58018" x="8264525" y="4476750"/>
          <p14:tracePt t="58034" x="8213725" y="4476750"/>
          <p14:tracePt t="58051" x="8118475" y="4479925"/>
          <p14:tracePt t="58067" x="8080375" y="4498975"/>
          <p14:tracePt t="58084" x="8032750" y="4511675"/>
          <p14:tracePt t="58086" x="8023225" y="4518025"/>
          <p14:tracePt t="58101" x="7991475" y="4524375"/>
          <p14:tracePt t="58117" x="7969250" y="4537075"/>
          <p14:tracePt t="58134" x="7931150" y="4540250"/>
          <p14:tracePt t="58151" x="7896225" y="4559300"/>
          <p14:tracePt t="58167" x="7867650" y="4565650"/>
          <p14:tracePt t="58184" x="7845425" y="4572000"/>
          <p14:tracePt t="58202" x="7823200" y="4581525"/>
          <p14:tracePt t="58218" x="7813675" y="4581525"/>
          <p14:tracePt t="58235" x="7804150" y="4587875"/>
          <p14:tracePt t="58252" x="7788275" y="4587875"/>
          <p14:tracePt t="61520" x="7810500" y="4600575"/>
          <p14:tracePt t="61529" x="7839075" y="4613275"/>
          <p14:tracePt t="61539" x="7896225" y="4641850"/>
          <p14:tracePt t="61551" x="7924800" y="4654550"/>
          <p14:tracePt t="61568" x="7966075" y="4673600"/>
          <p14:tracePt t="61584" x="7981950" y="4683125"/>
          <p14:tracePt t="61601" x="7997825" y="4689475"/>
          <p14:tracePt t="61634" x="8023225" y="4689475"/>
          <p14:tracePt t="61717" x="8020050" y="4686300"/>
          <p14:tracePt t="61724" x="8016875" y="4683125"/>
          <p14:tracePt t="61733" x="8010525" y="4676775"/>
          <p14:tracePt t="61751" x="7994650" y="4667250"/>
          <p14:tracePt t="61767" x="7947025" y="4641850"/>
          <p14:tracePt t="61784" x="7899400" y="4629150"/>
          <p14:tracePt t="61800" x="7864475" y="4616450"/>
          <p14:tracePt t="61818" x="7800975" y="4616450"/>
          <p14:tracePt t="61834" x="7756525" y="4616450"/>
          <p14:tracePt t="61851" x="7696200" y="4616450"/>
          <p14:tracePt t="61868" x="7616825" y="4625975"/>
          <p14:tracePt t="61883" x="7572375" y="4638675"/>
          <p14:tracePt t="61900" x="7527925" y="4660900"/>
          <p14:tracePt t="61917" x="7470775" y="4679950"/>
          <p14:tracePt t="61934" x="7439025" y="4689475"/>
          <p14:tracePt t="61950" x="7400925" y="4702175"/>
          <p14:tracePt t="61967" x="7359650" y="4727575"/>
          <p14:tracePt t="61983" x="7327900" y="4740275"/>
          <p14:tracePt t="62000" x="7305675" y="4752975"/>
          <p14:tracePt t="62017" x="7283450" y="4765675"/>
          <p14:tracePt t="62033" x="7273925" y="4765675"/>
          <p14:tracePt t="62050" x="7264400" y="4765675"/>
          <p14:tracePt t="62067" x="7248525" y="4778375"/>
          <p14:tracePt t="62102" x="7248525" y="4768850"/>
          <p14:tracePt t="62117" x="7248525" y="4759325"/>
          <p14:tracePt t="62133" x="7248525" y="4740275"/>
          <p14:tracePt t="62150" x="7248525" y="4708525"/>
          <p14:tracePt t="62167" x="7251700" y="4683125"/>
          <p14:tracePt t="62184" x="7251700" y="4660900"/>
          <p14:tracePt t="62202" x="7251700" y="4645025"/>
          <p14:tracePt t="62218" x="7251700" y="4635500"/>
          <p14:tracePt t="62234" x="7239000" y="4632325"/>
          <p14:tracePt t="62250" x="7229475" y="4632325"/>
          <p14:tracePt t="62267" x="7216775" y="4632325"/>
          <p14:tracePt t="62283" x="7188200" y="4632325"/>
          <p14:tracePt t="62301" x="7165975" y="4632325"/>
          <p14:tracePt t="62318" x="7077075" y="4632325"/>
          <p14:tracePt t="62334" x="6972300" y="4635500"/>
          <p14:tracePt t="62352" x="6829425" y="4651375"/>
          <p14:tracePt t="62368" x="6734175" y="4660900"/>
          <p14:tracePt t="62384" x="6670675" y="4673600"/>
          <p14:tracePt t="62400" x="6623050" y="4695825"/>
          <p14:tracePt t="62417" x="6581775" y="4711700"/>
          <p14:tracePt t="62434" x="6565900" y="4718050"/>
          <p14:tracePt t="62452" x="6550025" y="4718050"/>
          <p14:tracePt t="62467" x="6537325" y="4718050"/>
          <p14:tracePt t="62484" x="6527800" y="4718050"/>
          <p14:tracePt t="62501" x="6521450" y="4718050"/>
          <p14:tracePt t="62552" x="6521450" y="4714875"/>
          <p14:tracePt t="62559" x="6524625" y="4711700"/>
          <p14:tracePt t="62567" x="6527800" y="4705350"/>
          <p14:tracePt t="62584" x="6540500" y="4676775"/>
          <p14:tracePt t="62601" x="6569075" y="4641850"/>
          <p14:tracePt t="62618" x="6594475" y="4622800"/>
          <p14:tracePt t="62634" x="6632575" y="4597400"/>
          <p14:tracePt t="62650" x="6705600" y="4565650"/>
          <p14:tracePt t="62667" x="6791325" y="4549775"/>
          <p14:tracePt t="62684" x="6886575" y="4533900"/>
          <p14:tracePt t="62701" x="7007225" y="4518025"/>
          <p14:tracePt t="62717" x="7077075" y="4518025"/>
          <p14:tracePt t="62734" x="7146925" y="4518025"/>
          <p14:tracePt t="62751" x="7245350" y="4527550"/>
          <p14:tracePt t="62767" x="7308850" y="4543425"/>
          <p14:tracePt t="62784" x="7362825" y="4543425"/>
          <p14:tracePt t="62801" x="7439025" y="4543425"/>
          <p14:tracePt t="62817" x="7499350" y="4543425"/>
          <p14:tracePt t="62834" x="7559675" y="4543425"/>
          <p14:tracePt t="62851" x="7658100" y="4540250"/>
          <p14:tracePt t="62867" x="7718425" y="4540250"/>
          <p14:tracePt t="62884" x="7778750" y="4540250"/>
          <p14:tracePt t="62901" x="7842250" y="4549775"/>
          <p14:tracePt t="62917" x="7877175" y="4549775"/>
          <p14:tracePt t="62933" x="7908925" y="4556125"/>
          <p14:tracePt t="62950" x="7947025" y="4556125"/>
          <p14:tracePt t="62967" x="7962900" y="4556125"/>
          <p14:tracePt t="62984" x="7978775" y="4556125"/>
          <p14:tracePt t="63001" x="7994650" y="4556125"/>
          <p14:tracePt t="63034" x="7997825" y="4556125"/>
          <p14:tracePt t="63072" x="8004175" y="4559300"/>
          <p14:tracePt t="63087" x="8010525" y="4568825"/>
          <p14:tracePt t="63100" x="8010525" y="4575175"/>
          <p14:tracePt t="63130" x="8013700" y="4575175"/>
          <p14:tracePt t="64236" x="8026400" y="4606925"/>
          <p14:tracePt t="64244" x="8042275" y="4657725"/>
          <p14:tracePt t="64254" x="8058150" y="4695825"/>
          <p14:tracePt t="64268" x="8102600" y="4816475"/>
          <p14:tracePt t="64285" x="8118475" y="4937125"/>
          <p14:tracePt t="64300" x="8118475" y="4997450"/>
          <p14:tracePt t="64317" x="8112125" y="5057775"/>
          <p14:tracePt t="64350" x="8061325" y="5187950"/>
          <p14:tracePt t="64384" x="8004175" y="5264150"/>
          <p14:tracePt t="64401" x="7966075" y="5283200"/>
          <p14:tracePt t="64417" x="7927975" y="5295900"/>
          <p14:tracePt t="64434" x="7842250" y="5308600"/>
          <p14:tracePt t="64450" x="7804150" y="5299075"/>
          <p14:tracePt t="64467" x="7759700" y="5292725"/>
          <p14:tracePt t="64485" x="7708900" y="5273675"/>
          <p14:tracePt t="64501" x="7686675" y="5267325"/>
          <p14:tracePt t="64518" x="7664450" y="5267325"/>
          <p14:tracePt t="64534" x="7623175" y="5267325"/>
          <p14:tracePt t="64551" x="7594600" y="5257800"/>
          <p14:tracePt t="64567" x="7562850" y="5245100"/>
          <p14:tracePt t="64584" x="7499350" y="5219700"/>
          <p14:tracePt t="64600" x="7445375" y="5203825"/>
          <p14:tracePt t="64617" x="7391400" y="5191125"/>
          <p14:tracePt t="64635" x="7312025" y="5191125"/>
          <p14:tracePt t="64651" x="7261225" y="5191125"/>
          <p14:tracePt t="64667" x="7210425" y="5184775"/>
          <p14:tracePt t="64684" x="7115175" y="5184775"/>
          <p14:tracePt t="64700" x="7054850" y="5184775"/>
          <p14:tracePt t="64717" x="6994525" y="5178425"/>
          <p14:tracePt t="64734" x="6908800" y="5162550"/>
          <p14:tracePt t="64750" x="6848475" y="5162550"/>
          <p14:tracePt t="64767" x="6810375" y="5162550"/>
          <p14:tracePt t="64783" x="6769100" y="5162550"/>
          <p14:tracePt t="64800" x="6740525" y="5162550"/>
          <p14:tracePt t="64816" x="6718300" y="5162550"/>
          <p14:tracePt t="64833" x="6680200" y="5162550"/>
          <p14:tracePt t="64850" x="6670675" y="5162550"/>
          <p14:tracePt t="64867" x="6661150" y="5162550"/>
          <p14:tracePt t="64883" x="6645275" y="5162550"/>
          <p14:tracePt t="64900" x="6629400" y="5162550"/>
          <p14:tracePt t="64917" x="6626225" y="5162550"/>
          <p14:tracePt t="64934" x="6619875" y="5162550"/>
          <p14:tracePt t="64950" x="6610350" y="5162550"/>
          <p14:tracePt t="64967" x="6604000" y="5153025"/>
          <p14:tracePt t="64983" x="6600825" y="5140325"/>
          <p14:tracePt t="65000" x="6581775" y="5108575"/>
          <p14:tracePt t="65017" x="6575425" y="5080000"/>
          <p14:tracePt t="65033" x="6556375" y="5016500"/>
          <p14:tracePt t="65050" x="6543675" y="4978400"/>
          <p14:tracePt t="65066" x="6534150" y="4946650"/>
          <p14:tracePt t="65084" x="6508750" y="4918075"/>
          <p14:tracePt t="65100" x="6499225" y="4908550"/>
          <p14:tracePt t="65117" x="6499225" y="4905375"/>
          <p14:tracePt t="65434" x="6518275" y="4905375"/>
          <p14:tracePt t="65441" x="6537325" y="4905375"/>
          <p14:tracePt t="65450" x="6572250" y="4905375"/>
          <p14:tracePt t="65468" x="6657975" y="4905375"/>
          <p14:tracePt t="65484" x="6740525" y="4905375"/>
          <p14:tracePt t="65501" x="6823075" y="4905375"/>
          <p14:tracePt t="65517" x="6915150" y="4905375"/>
          <p14:tracePt t="65533" x="7067550" y="4918075"/>
          <p14:tracePt t="65550" x="7140575" y="4924425"/>
          <p14:tracePt t="65567" x="7194550" y="4924425"/>
          <p14:tracePt t="65584" x="7242175" y="4924425"/>
          <p14:tracePt t="65601" x="7264400" y="4924425"/>
          <p14:tracePt t="65618" x="7305675" y="4924425"/>
          <p14:tracePt t="65634" x="7327900" y="4924425"/>
          <p14:tracePt t="65651" x="7356475" y="4924425"/>
          <p14:tracePt t="65668" x="7388225" y="4924425"/>
          <p14:tracePt t="65684" x="7426325" y="4921250"/>
          <p14:tracePt t="65700" x="7448550" y="4921250"/>
          <p14:tracePt t="65717" x="7470775" y="4918075"/>
          <p14:tracePt t="65733" x="7496175" y="4908550"/>
          <p14:tracePt t="65750" x="7518400" y="4902200"/>
          <p14:tracePt t="65768" x="7543800" y="4895850"/>
          <p14:tracePt t="65783" x="7591425" y="4876800"/>
          <p14:tracePt t="65800" x="7645400" y="4876800"/>
          <p14:tracePt t="65817" x="7715250" y="4876800"/>
          <p14:tracePt t="65833" x="7750175" y="4876800"/>
          <p14:tracePt t="65850" x="7794625" y="4876800"/>
          <p14:tracePt t="65867" x="7835900" y="4876800"/>
          <p14:tracePt t="65883" x="7858125" y="4876800"/>
          <p14:tracePt t="65901" x="7880350" y="4876800"/>
          <p14:tracePt t="65918" x="7918450" y="4876800"/>
          <p14:tracePt t="65934" x="7943850" y="4886325"/>
          <p14:tracePt t="65950" x="7953375" y="4886325"/>
          <p14:tracePt t="65967" x="7966075" y="4886325"/>
          <p14:tracePt t="65983" x="7972425" y="4886325"/>
          <p14:tracePt t="66033" x="7972425" y="4889500"/>
          <p14:tracePt t="66154" x="7972425" y="4895850"/>
          <p14:tracePt t="66176" x="7972425" y="4902200"/>
          <p14:tracePt t="66183" x="7975600" y="4905375"/>
          <p14:tracePt t="68943" x="7962900" y="4918075"/>
          <p14:tracePt t="68950" x="7950200" y="4927600"/>
          <p14:tracePt t="68967" x="7918450" y="4953000"/>
          <p14:tracePt t="68985" x="7883525" y="4997450"/>
          <p14:tracePt t="68999" x="7848600" y="5038725"/>
          <p14:tracePt t="69016" x="7835900" y="5067300"/>
          <p14:tracePt t="69033" x="7816850" y="5114925"/>
          <p14:tracePt t="69067" x="7772400" y="5226050"/>
          <p14:tracePt t="69100" x="7718425" y="5362575"/>
          <p14:tracePt t="69116" x="7705725" y="5400675"/>
          <p14:tracePt t="69133" x="7693025" y="5438775"/>
          <p14:tracePt t="69149" x="7673975" y="5473700"/>
          <p14:tracePt t="69166" x="7658100" y="5499100"/>
          <p14:tracePt t="69183" x="7648575" y="5508625"/>
          <p14:tracePt t="69200" x="7632700" y="5521325"/>
          <p14:tracePt t="69217" x="7623175" y="5537200"/>
          <p14:tracePt t="69234" x="7600950" y="5553075"/>
          <p14:tracePt t="69251" x="7591425" y="5553075"/>
          <p14:tracePt t="69267" x="7581900" y="5553075"/>
          <p14:tracePt t="69283" x="7572375" y="5553075"/>
          <p14:tracePt t="69299" x="7562850" y="5553075"/>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3500438" y="0"/>
            <a:ext cx="1758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Juncaceae</a:t>
            </a:r>
          </a:p>
        </p:txBody>
      </p:sp>
      <p:pic>
        <p:nvPicPr>
          <p:cNvPr id="102403" name="Picture 5" descr="http://luirig.altervista.org/cpm/albums/bot-048/juncus-acutus3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0063"/>
            <a:ext cx="447357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ZoneTexte 4"/>
          <p:cNvSpPr txBox="1">
            <a:spLocks noChangeArrowheads="1"/>
          </p:cNvSpPr>
          <p:nvPr/>
        </p:nvSpPr>
        <p:spPr bwMode="auto">
          <a:xfrm>
            <a:off x="500063" y="3857625"/>
            <a:ext cx="2533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Juncus acutus</a:t>
            </a:r>
            <a:r>
              <a:rPr lang="fr-FR" altLang="fr-FR"/>
              <a:t>, « smar »</a:t>
            </a:r>
          </a:p>
        </p:txBody>
      </p:sp>
      <p:pic>
        <p:nvPicPr>
          <p:cNvPr id="102405" name="Picture 7" descr="http://www.karawan.fr/boutique/3105-thickbox_default/natte-en-jonc-taille-m.jpg"/>
          <p:cNvPicPr>
            <a:picLocks noChangeAspect="1" noChangeArrowheads="1"/>
          </p:cNvPicPr>
          <p:nvPr/>
        </p:nvPicPr>
        <p:blipFill>
          <a:blip r:embed="rId5">
            <a:extLst>
              <a:ext uri="{28A0092B-C50C-407E-A947-70E740481C1C}">
                <a14:useLocalDpi xmlns:a14="http://schemas.microsoft.com/office/drawing/2010/main" val="0"/>
              </a:ext>
            </a:extLst>
          </a:blip>
          <a:srcRect t="35500" b="34500"/>
          <a:stretch>
            <a:fillRect/>
          </a:stretch>
        </p:blipFill>
        <p:spPr bwMode="auto">
          <a:xfrm>
            <a:off x="4143375" y="3786188"/>
            <a:ext cx="50006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9" descr="http://1.bp.blogspot.com/-w5x4DzbMxTc/UIlwMdYxF1I/AAAAAAAABcc/9VuzCHuIK_0/s1600/panier+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714375"/>
            <a:ext cx="4452937"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ZoneTexte 6"/>
          <p:cNvSpPr txBox="1">
            <a:spLocks noChangeArrowheads="1"/>
          </p:cNvSpPr>
          <p:nvPr/>
        </p:nvSpPr>
        <p:spPr bwMode="auto">
          <a:xfrm>
            <a:off x="785813" y="4857750"/>
            <a:ext cx="3346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a:t>*Pl. herbcées des zones humides</a:t>
            </a:r>
          </a:p>
          <a:p>
            <a:pPr eaLnBrk="1" hangingPunct="1"/>
            <a:r>
              <a:rPr lang="fr-FR" altLang="fr-FR"/>
              <a:t>*Fruit de type capsule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390"/>
    </mc:Choice>
    <mc:Fallback>
      <p:transition spd="slow" advTm="3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48" x="7534275" y="5575300"/>
          <p14:tracePt t="3864" x="7454900" y="5603875"/>
          <p14:tracePt t="3879" x="7302500" y="5651500"/>
          <p14:tracePt t="3897" x="6991350" y="5699125"/>
          <p14:tracePt t="3913" x="6657975" y="5740400"/>
          <p14:tracePt t="3929" x="6353175" y="5775325"/>
          <p14:tracePt t="3946" x="5934075" y="5803900"/>
          <p14:tracePt t="3980" x="5470525" y="5851525"/>
          <p14:tracePt t="4013" x="5051425" y="5915025"/>
          <p14:tracePt t="4031" x="4921250" y="5959475"/>
          <p14:tracePt t="4047" x="4737100" y="6029325"/>
          <p14:tracePt t="4063" x="4699000" y="6045200"/>
          <p14:tracePt t="4476" x="4664075" y="6007100"/>
          <p14:tracePt t="4484" x="4610100" y="5943600"/>
          <p14:tracePt t="4496" x="4489450" y="5803900"/>
          <p14:tracePt t="4512" x="4368800" y="5645150"/>
          <p14:tracePt t="4529" x="4273550" y="5549900"/>
          <p14:tracePt t="4562" x="4057650" y="5318125"/>
          <p14:tracePt t="4596" x="3914775" y="5175250"/>
          <p14:tracePt t="4614" x="3876675" y="5146675"/>
          <p14:tracePt t="4629" x="3829050" y="5114925"/>
          <p14:tracePt t="4645" x="3733800" y="5070475"/>
          <p14:tracePt t="4662" x="3644900" y="5029200"/>
          <p14:tracePt t="4679" x="3556000" y="4997450"/>
          <p14:tracePt t="4695" x="3429000" y="4949825"/>
          <p14:tracePt t="4712" x="3330575" y="4918075"/>
          <p14:tracePt t="4729" x="3190875" y="4889500"/>
          <p14:tracePt t="4745" x="3022600" y="4857750"/>
          <p14:tracePt t="4762" x="2927350" y="4841875"/>
          <p14:tracePt t="4779" x="2819400" y="4826000"/>
          <p14:tracePt t="4795" x="2641600" y="4791075"/>
          <p14:tracePt t="4813" x="2555875" y="4768850"/>
          <p14:tracePt t="4830" x="2444750" y="4733925"/>
          <p14:tracePt t="4846" x="2308225" y="4692650"/>
          <p14:tracePt t="4863" x="2212975" y="4676775"/>
          <p14:tracePt t="4879" x="2159000" y="4664075"/>
          <p14:tracePt t="4896" x="2057400" y="4641850"/>
          <p14:tracePt t="4912" x="1981200" y="4619625"/>
          <p14:tracePt t="4929" x="1917700" y="4606925"/>
          <p14:tracePt t="4946" x="1847850" y="4587875"/>
          <p14:tracePt t="4963" x="1816100" y="4575175"/>
          <p14:tracePt t="4980" x="1778000" y="4556125"/>
          <p14:tracePt t="4996" x="1736725" y="4537075"/>
          <p14:tracePt t="5013" x="1714500" y="4530725"/>
          <p14:tracePt t="5029" x="1692275" y="4524375"/>
          <p14:tracePt t="5045" x="1663700" y="4524375"/>
          <p14:tracePt t="5062" x="1654175" y="4524375"/>
          <p14:tracePt t="5079" x="1647825" y="4521200"/>
          <p14:tracePt t="5838" x="1625600" y="4530725"/>
          <p14:tracePt t="5845" x="1606550" y="4543425"/>
          <p14:tracePt t="5852" x="1577975" y="4556125"/>
          <p14:tracePt t="5862" x="1565275" y="4562475"/>
          <p14:tracePt t="5879" x="1501775" y="4587875"/>
          <p14:tracePt t="5895" x="1457325" y="4594225"/>
          <p14:tracePt t="5929" x="1327150" y="4594225"/>
          <p14:tracePt t="5963" x="1177925" y="4565650"/>
          <p14:tracePt t="5979" x="1098550" y="4546600"/>
          <p14:tracePt t="5996" x="1060450" y="4533900"/>
          <p14:tracePt t="6012" x="1022350" y="4521200"/>
          <p14:tracePt t="6029" x="981075" y="4505325"/>
          <p14:tracePt t="6045" x="955675" y="4492625"/>
          <p14:tracePt t="6061" x="927100" y="4486275"/>
          <p14:tracePt t="6079" x="892175" y="4467225"/>
          <p14:tracePt t="6095" x="882650" y="4454525"/>
          <p14:tracePt t="6112" x="863600" y="4448175"/>
          <p14:tracePt t="6129" x="844550" y="4441825"/>
          <p14:tracePt t="6145" x="835025" y="4432300"/>
          <p14:tracePt t="6161" x="819150" y="4432300"/>
          <p14:tracePt t="6179" x="806450" y="4429125"/>
          <p14:tracePt t="6195" x="796925" y="4422775"/>
          <p14:tracePt t="6212" x="784225" y="4422775"/>
          <p14:tracePt t="6229" x="771525" y="4416425"/>
          <p14:tracePt t="6262" x="771525" y="4413250"/>
          <p14:tracePt t="6558" x="771525" y="4419600"/>
          <p14:tracePt t="6564" x="771525" y="4422775"/>
          <p14:tracePt t="6579" x="771525" y="4432300"/>
          <p14:tracePt t="6612" x="771525" y="4445000"/>
          <p14:tracePt t="6628" x="771525" y="4464050"/>
          <p14:tracePt t="6645" x="771525" y="4473575"/>
          <p14:tracePt t="6662" x="781050" y="4483100"/>
          <p14:tracePt t="6678" x="787400" y="4498975"/>
          <p14:tracePt t="6695" x="793750" y="4502150"/>
          <p14:tracePt t="6711" x="796925" y="4502150"/>
          <p14:tracePt t="6728" x="806450" y="4508500"/>
          <p14:tracePt t="6745" x="815975" y="4508500"/>
          <p14:tracePt t="6762" x="831850" y="4518025"/>
          <p14:tracePt t="6779" x="838200" y="4524375"/>
          <p14:tracePt t="6829" x="841375" y="4524375"/>
          <p14:tracePt t="6887" x="847725" y="4524375"/>
          <p14:tracePt t="8783" x="863600" y="4524375"/>
          <p14:tracePt t="8790" x="882650" y="4521200"/>
          <p14:tracePt t="8797" x="908050" y="4514850"/>
          <p14:tracePt t="8811" x="946150" y="4502150"/>
          <p14:tracePt t="8828" x="984250" y="4479925"/>
          <p14:tracePt t="8846" x="1025525" y="4448175"/>
          <p14:tracePt t="8862" x="1066800" y="4413250"/>
          <p14:tracePt t="8897" x="1123950" y="4337050"/>
          <p14:tracePt t="8928" x="1146175" y="4289425"/>
          <p14:tracePt t="8945" x="1165225" y="4257675"/>
          <p14:tracePt t="8962" x="1165225" y="4238625"/>
          <p14:tracePt t="8978" x="1165225" y="4216400"/>
          <p14:tracePt t="8995" x="1165225" y="4194175"/>
          <p14:tracePt t="9012" x="1165225" y="4156075"/>
          <p14:tracePt t="9029" x="1165225" y="4133850"/>
          <p14:tracePt t="9046" x="1165225" y="4098925"/>
          <p14:tracePt t="9062" x="1149350" y="4089400"/>
          <p14:tracePt t="9078" x="1139825" y="4079875"/>
          <p14:tracePt t="9095" x="1123950" y="4073525"/>
          <p14:tracePt t="9112" x="1114425" y="4073525"/>
          <p14:tracePt t="9129" x="1098550" y="4070350"/>
          <p14:tracePt t="9146" x="1066800" y="4070350"/>
          <p14:tracePt t="9162" x="1038225" y="4070350"/>
          <p14:tracePt t="9179" x="1016000" y="4070350"/>
          <p14:tracePt t="9196" x="981075" y="4070350"/>
          <p14:tracePt t="9212" x="965200" y="4083050"/>
          <p14:tracePt t="9229" x="936625" y="4092575"/>
          <p14:tracePt t="9246" x="917575" y="4108450"/>
          <p14:tracePt t="9263" x="904875" y="4124325"/>
          <p14:tracePt t="9279" x="895350" y="4133850"/>
          <p14:tracePt t="9296" x="882650" y="4149725"/>
          <p14:tracePt t="9312" x="873125" y="4159250"/>
          <p14:tracePt t="9328" x="866775" y="4175125"/>
          <p14:tracePt t="9345" x="866775" y="4187825"/>
          <p14:tracePt t="9361" x="866775" y="4197350"/>
          <p14:tracePt t="9378" x="866775" y="4206875"/>
          <p14:tracePt t="9395" x="866775" y="4229100"/>
          <p14:tracePt t="9411" x="866775" y="4238625"/>
          <p14:tracePt t="9428" x="866775" y="4248150"/>
          <p14:tracePt t="9445" x="866775" y="4267200"/>
          <p14:tracePt t="9540" x="873125" y="4267200"/>
          <p14:tracePt t="9548" x="879475" y="4267200"/>
          <p14:tracePt t="9562" x="889000" y="4267200"/>
          <p14:tracePt t="9579" x="898525" y="4267200"/>
          <p14:tracePt t="9596" x="930275" y="4251325"/>
          <p14:tracePt t="9612" x="962025" y="4241800"/>
          <p14:tracePt t="9628" x="984250" y="4229100"/>
          <p14:tracePt t="9645" x="1022350" y="4213225"/>
          <p14:tracePt t="9662" x="1031875" y="4213225"/>
          <p14:tracePt t="9679" x="1041400" y="4213225"/>
          <p14:tracePt t="9695" x="1050925" y="4213225"/>
          <p14:tracePt t="9729" x="1060450" y="4213225"/>
          <p14:tracePt t="9745" x="1066800" y="4213225"/>
          <p14:tracePt t="9825" x="1069975" y="4213225"/>
          <p14:tracePt t="9832" x="1076325" y="4213225"/>
          <p14:tracePt t="9845" x="1085850" y="4213225"/>
          <p14:tracePt t="9862" x="1101725" y="4213225"/>
          <p14:tracePt t="9879" x="1130300" y="4219575"/>
          <p14:tracePt t="9895" x="1174750" y="4238625"/>
          <p14:tracePt t="9911" x="1190625" y="4248150"/>
          <p14:tracePt t="9928" x="1206500" y="4267200"/>
          <p14:tracePt t="9945" x="1247775" y="4283075"/>
          <p14:tracePt t="9961" x="1273175" y="4295775"/>
          <p14:tracePt t="9979" x="1311275" y="4308475"/>
          <p14:tracePt t="9995" x="1400175" y="4337050"/>
          <p14:tracePt t="10012" x="1463675" y="4343400"/>
          <p14:tracePt t="10029" x="1508125" y="4349750"/>
          <p14:tracePt t="10045" x="1539875" y="4356100"/>
          <p14:tracePt t="10061" x="1571625" y="4356100"/>
          <p14:tracePt t="10078" x="1600200" y="4362450"/>
          <p14:tracePt t="10080" x="1625600" y="4368800"/>
          <p14:tracePt t="10095" x="1673225" y="4381500"/>
          <p14:tracePt t="10111" x="1749425" y="4403725"/>
          <p14:tracePt t="10129" x="1812925" y="4419600"/>
          <p14:tracePt t="10146" x="1885950" y="4432300"/>
          <p14:tracePt t="10162" x="1920875" y="4432300"/>
          <p14:tracePt t="10178" x="1943100" y="4432300"/>
          <p14:tracePt t="10195" x="1971675" y="4432300"/>
          <p14:tracePt t="10211" x="1993900" y="4432300"/>
          <p14:tracePt t="10229" x="2022475" y="4432300"/>
          <p14:tracePt t="10246" x="2076450" y="4432300"/>
          <p14:tracePt t="10262" x="2114550" y="4432300"/>
          <p14:tracePt t="10279" x="2149475" y="4432300"/>
          <p14:tracePt t="10295" x="2178050" y="4438650"/>
          <p14:tracePt t="10311" x="2193925" y="4438650"/>
          <p14:tracePt t="10328" x="2203450" y="4438650"/>
          <p14:tracePt t="10361" x="2212975" y="4438650"/>
          <p14:tracePt t="10379" x="2222500" y="4438650"/>
          <p14:tracePt t="10396" x="2241550" y="4438650"/>
          <p14:tracePt t="10412" x="2251075" y="4441825"/>
          <p14:tracePt t="10429" x="2260600" y="4441825"/>
          <p14:tracePt t="10445" x="2270125" y="4441825"/>
          <p14:tracePt t="10481" x="2276475" y="4441825"/>
          <p14:tracePt t="10495" x="2292350" y="4441825"/>
          <p14:tracePt t="10512" x="2301875" y="4441825"/>
          <p14:tracePt t="10530" x="2349500" y="4441825"/>
          <p14:tracePt t="10546" x="2378075" y="4441825"/>
          <p14:tracePt t="10562" x="2406650" y="4441825"/>
          <p14:tracePt t="10579" x="2438400" y="4441825"/>
          <p14:tracePt t="10594" x="2451100" y="4441825"/>
          <p14:tracePt t="10611" x="2476500" y="4441825"/>
          <p14:tracePt t="10628" x="2505075" y="4441825"/>
          <p14:tracePt t="10646" x="2600325" y="4441825"/>
          <p14:tracePt t="10662" x="2682875" y="4441825"/>
          <p14:tracePt t="10679" x="2778125" y="4441825"/>
          <p14:tracePt t="10695" x="2838450" y="4441825"/>
          <p14:tracePt t="10712" x="2892425" y="4438650"/>
          <p14:tracePt t="10729" x="2962275" y="4432300"/>
          <p14:tracePt t="10745" x="3006725" y="4419600"/>
          <p14:tracePt t="10761" x="3035300" y="4419600"/>
          <p14:tracePt t="10779" x="3076575" y="4419600"/>
          <p14:tracePt t="10795" x="3098800" y="4419600"/>
          <p14:tracePt t="10812" x="3121025" y="4419600"/>
          <p14:tracePt t="10829" x="3136900" y="4419600"/>
          <p14:tracePt t="10845" x="3140075" y="4419600"/>
          <p14:tracePt t="11244" x="3140075" y="4422775"/>
          <p14:tracePt t="11251" x="3130550" y="4425950"/>
          <p14:tracePt t="11261" x="3124200" y="4432300"/>
          <p14:tracePt t="11294" x="3095625" y="4441825"/>
          <p14:tracePt t="11328" x="3016250" y="4441825"/>
          <p14:tracePt t="11344" x="2981325" y="4441825"/>
          <p14:tracePt t="11361" x="2930525" y="4441825"/>
          <p14:tracePt t="11379" x="2800350" y="4422775"/>
          <p14:tracePt t="11395" x="2714625" y="4406900"/>
          <p14:tracePt t="11411" x="2651125" y="4391025"/>
          <p14:tracePt t="11428" x="2533650" y="4343400"/>
          <p14:tracePt t="11445" x="2441575" y="4276725"/>
          <p14:tracePt t="11462" x="2349500" y="4200525"/>
          <p14:tracePt t="11479" x="2222500" y="4092575"/>
          <p14:tracePt t="11495" x="2152650" y="4038600"/>
          <p14:tracePt t="11512" x="2092325" y="3994150"/>
          <p14:tracePt t="11537" x="1990725" y="3889375"/>
          <p14:tracePt t="11544" x="1978025" y="3870325"/>
          <p14:tracePt t="11561" x="1943100" y="3822700"/>
          <p14:tracePt t="11578" x="1930400" y="3752850"/>
          <p14:tracePt t="11595" x="1930400" y="3714750"/>
          <p14:tracePt t="11612" x="1939925" y="3663950"/>
          <p14:tracePt t="11629" x="1971675" y="3527425"/>
          <p14:tracePt t="11645" x="1987550" y="3422650"/>
          <p14:tracePt t="11662" x="2003425" y="3346450"/>
          <p14:tracePt t="11678" x="2009775" y="3206750"/>
          <p14:tracePt t="11694" x="2009775" y="3101975"/>
          <p14:tracePt t="11712" x="2009775" y="2987675"/>
          <p14:tracePt t="11728" x="2044700" y="2841625"/>
          <p14:tracePt t="11745" x="2070100" y="2689225"/>
          <p14:tracePt t="11762" x="2105025" y="2536825"/>
          <p14:tracePt t="11778" x="2168525" y="2333625"/>
          <p14:tracePt t="11795" x="2222500" y="2155825"/>
          <p14:tracePt t="11812" x="2276475" y="2022475"/>
          <p14:tracePt t="11828" x="2365375" y="1816100"/>
          <p14:tracePt t="11845" x="2419350" y="1692275"/>
          <p14:tracePt t="11862" x="2460625" y="1593850"/>
          <p14:tracePt t="11878" x="2498725" y="1501775"/>
          <p14:tracePt t="11895" x="2520950" y="1435100"/>
          <p14:tracePt t="11911" x="2533650" y="1362075"/>
          <p14:tracePt t="11928" x="2565400" y="1238250"/>
          <p14:tracePt t="11944" x="2571750" y="1174750"/>
          <p14:tracePt t="11961" x="2578100" y="1136650"/>
          <p14:tracePt t="11978" x="2578100" y="1082675"/>
          <p14:tracePt t="11995" x="2578100" y="1054100"/>
          <p14:tracePt t="12011" x="2578100" y="1031875"/>
          <p14:tracePt t="12029" x="2578100" y="1016000"/>
          <p14:tracePt t="12045" x="2571750" y="1000125"/>
          <p14:tracePt t="12062" x="2555875" y="996950"/>
          <p14:tracePt t="12078" x="2543175" y="996950"/>
          <p14:tracePt t="12094" x="2530475" y="996950"/>
          <p14:tracePt t="12111" x="2520950" y="996950"/>
          <p14:tracePt t="12129" x="2508250" y="996950"/>
          <p14:tracePt t="12146" x="2498725" y="996950"/>
          <p14:tracePt t="12162" x="2486025" y="996950"/>
          <p14:tracePt t="12179" x="2473325" y="1019175"/>
          <p14:tracePt t="12195" x="2457450" y="1028700"/>
          <p14:tracePt t="12211" x="2447925" y="1038225"/>
          <p14:tracePt t="12228" x="2425700" y="1054100"/>
          <p14:tracePt t="12244" x="2416175" y="1069975"/>
          <p14:tracePt t="12263" x="2387600" y="1111250"/>
          <p14:tracePt t="12279" x="2365375" y="1158875"/>
          <p14:tracePt t="12295" x="2352675" y="1219200"/>
          <p14:tracePt t="12313" x="2327275" y="1285875"/>
          <p14:tracePt t="12329" x="2314575" y="1314450"/>
          <p14:tracePt t="12344" x="2301875" y="1352550"/>
          <p14:tracePt t="12362" x="2257425" y="1412875"/>
          <p14:tracePt t="12378" x="2228850" y="1457325"/>
          <p14:tracePt t="12395" x="2197100" y="1498600"/>
          <p14:tracePt t="12411" x="2171700" y="1543050"/>
          <p14:tracePt t="12428" x="2139950" y="1600200"/>
          <p14:tracePt t="12445" x="2120900" y="1631950"/>
          <p14:tracePt t="12461" x="2101850" y="1670050"/>
          <p14:tracePt t="12478" x="2076450" y="1727200"/>
          <p14:tracePt t="12495" x="2063750" y="1765300"/>
          <p14:tracePt t="12512" x="2051050" y="1828800"/>
          <p14:tracePt t="12528" x="2051050" y="1873250"/>
          <p14:tracePt t="12545" x="2051050" y="1917700"/>
          <p14:tracePt t="12562" x="2051050" y="1958975"/>
          <p14:tracePt t="12578" x="2051050" y="1993900"/>
          <p14:tracePt t="12595" x="2051050" y="2038350"/>
          <p14:tracePt t="12612" x="2051050" y="2108200"/>
          <p14:tracePt t="12628" x="2044700" y="2162175"/>
          <p14:tracePt t="12645" x="2044700" y="2206625"/>
          <p14:tracePt t="12662" x="2038350" y="2260600"/>
          <p14:tracePt t="12678" x="2038350" y="2298700"/>
          <p14:tracePt t="12695" x="2038350" y="2320925"/>
          <p14:tracePt t="12712" x="2038350" y="2381250"/>
          <p14:tracePt t="12728" x="2038350" y="2425700"/>
          <p14:tracePt t="12745" x="2038350" y="2486025"/>
          <p14:tracePt t="12762" x="2038350" y="2562225"/>
          <p14:tracePt t="12778" x="2038350" y="2606675"/>
          <p14:tracePt t="12795" x="2038350" y="2651125"/>
          <p14:tracePt t="12812" x="2038350" y="2752725"/>
          <p14:tracePt t="12828" x="2038350" y="2835275"/>
          <p14:tracePt t="12845" x="2038350" y="2908300"/>
          <p14:tracePt t="12862" x="2038350" y="2984500"/>
          <p14:tracePt t="12879" x="2038350" y="3038475"/>
          <p14:tracePt t="12895" x="2038350" y="3095625"/>
          <p14:tracePt t="12911" x="2038350" y="3203575"/>
          <p14:tracePt t="12928" x="2038350" y="3263900"/>
          <p14:tracePt t="12945" x="2038350" y="3308350"/>
          <p14:tracePt t="12962" x="2038350" y="3362325"/>
          <p14:tracePt t="12978" x="2038350" y="3384550"/>
          <p14:tracePt t="12995" x="2038350" y="3413125"/>
          <p14:tracePt t="13011" x="2038350" y="3429000"/>
          <p14:tracePt t="13028" x="2038350" y="3438525"/>
          <p14:tracePt t="13045" x="2038350" y="3448050"/>
          <p14:tracePt t="13061" x="2038350" y="3470275"/>
          <p14:tracePt t="13284" x="2051050" y="3448050"/>
          <p14:tracePt t="13290" x="2060575" y="3419475"/>
          <p14:tracePt t="13298" x="2066925" y="3403600"/>
          <p14:tracePt t="13311" x="2076450" y="3371850"/>
          <p14:tracePt t="13328" x="2089150" y="3340100"/>
          <p14:tracePt t="13344" x="2108200" y="3324225"/>
          <p14:tracePt t="13361" x="2111375" y="3302000"/>
          <p14:tracePt t="13378" x="2111375" y="3289300"/>
          <p14:tracePt t="13395" x="2111375" y="3267075"/>
          <p14:tracePt t="13412" x="2089150" y="3209925"/>
          <p14:tracePt t="13429" x="2051050" y="3140075"/>
          <p14:tracePt t="13445" x="1987550" y="3067050"/>
          <p14:tracePt t="13461" x="1873250" y="2962275"/>
          <p14:tracePt t="13478" x="1736725" y="2879725"/>
          <p14:tracePt t="13494" x="1612900" y="2800350"/>
          <p14:tracePt t="13512" x="1412875" y="2673350"/>
          <p14:tracePt t="13529" x="1244600" y="2581275"/>
          <p14:tracePt t="13547" x="1003300" y="2470150"/>
          <p14:tracePt t="13563" x="819150" y="2422525"/>
          <p14:tracePt t="13579" x="676275" y="2378075"/>
          <p14:tracePt t="13595" x="555625" y="2362200"/>
          <p14:tracePt t="13611" x="434975" y="2336800"/>
          <p14:tracePt t="13627" x="371475" y="2324100"/>
          <p14:tracePt t="13644" x="333375" y="2305050"/>
          <p14:tracePt t="13662" x="282575" y="2286000"/>
          <p14:tracePt t="13679" x="250825" y="2273300"/>
          <p14:tracePt t="13695" x="222250" y="2263775"/>
          <p14:tracePt t="13712" x="193675" y="2257425"/>
          <p14:tracePt t="13728" x="177800" y="2244725"/>
          <p14:tracePt t="13744" x="168275" y="2244725"/>
          <p14:tracePt t="13761" x="152400" y="2244725"/>
          <p14:tracePt t="13778" x="152400" y="2235200"/>
          <p14:tracePt t="13794" x="152400" y="2225675"/>
          <p14:tracePt t="13812" x="161925" y="2212975"/>
          <p14:tracePt t="13829" x="171450" y="2197100"/>
          <p14:tracePt t="13846" x="196850" y="2181225"/>
          <p14:tracePt t="13861" x="219075" y="2168525"/>
          <p14:tracePt t="13877" x="247650" y="2168525"/>
          <p14:tracePt t="13894" x="269875" y="2168525"/>
          <p14:tracePt t="13911" x="311150" y="2168525"/>
          <p14:tracePt t="13927" x="339725" y="2168525"/>
          <p14:tracePt t="13946" x="387350" y="2168525"/>
          <p14:tracePt t="13962" x="431800" y="2168525"/>
          <p14:tracePt t="13979" x="485775" y="2168525"/>
          <p14:tracePt t="13995" x="584200" y="2155825"/>
          <p14:tracePt t="14011" x="644525" y="2155825"/>
          <p14:tracePt t="14027" x="704850" y="2155825"/>
          <p14:tracePt t="14044" x="774700" y="2155825"/>
          <p14:tracePt t="14062" x="914400" y="2155825"/>
          <p14:tracePt t="14078" x="1006475" y="2155825"/>
          <p14:tracePt t="14096" x="1133475" y="2155825"/>
          <p14:tracePt t="14112" x="1228725" y="2155825"/>
          <p14:tracePt t="14128" x="1330325" y="2155825"/>
          <p14:tracePt t="14145" x="1476375" y="2130425"/>
          <p14:tracePt t="14161" x="1562100" y="2114550"/>
          <p14:tracePt t="14178" x="1666875" y="2108200"/>
          <p14:tracePt t="14182" x="1724025" y="2098675"/>
          <p14:tracePt t="14195" x="1819275" y="2089150"/>
          <p14:tracePt t="14212" x="1914525" y="2073275"/>
          <p14:tracePt t="14229" x="2035175" y="2047875"/>
          <p14:tracePt t="14246" x="2200275" y="2025650"/>
          <p14:tracePt t="14261" x="2295525" y="2016125"/>
          <p14:tracePt t="14278" x="2381250" y="2000250"/>
          <p14:tracePt t="14295" x="2565400" y="1993900"/>
          <p14:tracePt t="14311" x="2692400" y="1993900"/>
          <p14:tracePt t="14329" x="2797175" y="1993900"/>
          <p14:tracePt t="14345" x="3038475" y="1984375"/>
          <p14:tracePt t="14362" x="3165475" y="1984375"/>
          <p14:tracePt t="14379" x="3292475" y="1984375"/>
          <p14:tracePt t="14396" x="3498850" y="1984375"/>
          <p14:tracePt t="14411" x="3622675" y="1984375"/>
          <p14:tracePt t="14428" x="3730625" y="1987550"/>
          <p14:tracePt t="14445" x="3940175" y="2016125"/>
          <p14:tracePt t="14461" x="4079875" y="2032000"/>
          <p14:tracePt t="14478" x="4232275" y="2076450"/>
          <p14:tracePt t="14495" x="4457700" y="2130425"/>
          <p14:tracePt t="14512" x="4565650" y="2165350"/>
          <p14:tracePt t="14545" x="4879975" y="2270125"/>
          <p14:tracePt t="14565" x="4968875" y="2311400"/>
          <p14:tracePt t="14592" x="5095875" y="2374900"/>
          <p14:tracePt t="14611" x="5168900" y="2447925"/>
          <p14:tracePt t="14628" x="5194300" y="2495550"/>
          <p14:tracePt t="14645" x="5213350" y="2559050"/>
          <p14:tracePt t="14662" x="5232400" y="2606675"/>
          <p14:tracePt t="14678" x="5238750" y="2641600"/>
          <p14:tracePt t="14680" x="5238750" y="2660650"/>
          <p14:tracePt t="14695" x="5238750" y="2689225"/>
          <p14:tracePt t="14711" x="5238750" y="2727325"/>
          <p14:tracePt t="14728" x="5222875" y="2774950"/>
          <p14:tracePt t="14745" x="5191125" y="2898775"/>
          <p14:tracePt t="14762" x="5162550" y="2965450"/>
          <p14:tracePt t="14778" x="5124450" y="3022600"/>
          <p14:tracePt t="14796" x="5057775" y="3111500"/>
          <p14:tracePt t="14812" x="4975225" y="3184525"/>
          <p14:tracePt t="14828" x="4883150" y="3244850"/>
          <p14:tracePt t="14844" x="4768850" y="3340100"/>
          <p14:tracePt t="14861" x="4679950" y="3390900"/>
          <p14:tracePt t="14878" x="4556125" y="3451225"/>
          <p14:tracePt t="14922" x="4086225" y="3619500"/>
          <p14:tracePt t="14966" x="3629025" y="3702050"/>
          <p14:tracePt t="14997" x="3362325" y="3736975"/>
          <p14:tracePt t="15022" x="3041650" y="3736975"/>
          <p14:tracePt t="15044" x="2746375" y="3736975"/>
          <p14:tracePt t="15061" x="2552700" y="3736975"/>
          <p14:tracePt t="15078" x="2359025" y="3736975"/>
          <p14:tracePt t="15094" x="2085975" y="3736975"/>
          <p14:tracePt t="15111" x="1927225" y="3736975"/>
          <p14:tracePt t="15128" x="1778000" y="3746500"/>
          <p14:tracePt t="15145" x="1590675" y="3762375"/>
          <p14:tracePt t="15161" x="1473200" y="3771900"/>
          <p14:tracePt t="15180" x="1254125" y="3797300"/>
          <p14:tracePt t="15195" x="1158875" y="3806825"/>
          <p14:tracePt t="15211" x="1063625" y="3806825"/>
          <p14:tracePt t="15228" x="958850" y="3813175"/>
          <p14:tracePt t="15245" x="815975" y="3838575"/>
          <p14:tracePt t="15261" x="720725" y="3844925"/>
          <p14:tracePt t="15278" x="606425" y="3844925"/>
          <p14:tracePt t="15294" x="419100" y="3841750"/>
          <p14:tracePt t="15311" x="314325" y="3825875"/>
          <p14:tracePt t="15329" x="152400" y="3756025"/>
          <p14:tracePt t="15344" x="50800" y="3705225"/>
          <p14:tracePt t="15815" x="41275" y="1965325"/>
          <p14:tracePt t="15822" x="88900" y="1949450"/>
          <p14:tracePt t="15832" x="161925" y="1911350"/>
          <p14:tracePt t="15845" x="295275" y="1860550"/>
          <p14:tracePt t="15861" x="387350" y="1809750"/>
          <p14:tracePt t="15878" x="546100" y="1758950"/>
          <p14:tracePt t="15894" x="644525" y="1717675"/>
          <p14:tracePt t="15928" x="863600" y="1679575"/>
          <p14:tracePt t="15962" x="1025525" y="1641475"/>
          <p14:tracePt t="15979" x="1123950" y="1635125"/>
          <p14:tracePt t="15995" x="1177925" y="1628775"/>
          <p14:tracePt t="16012" x="1222375" y="1628775"/>
          <p14:tracePt t="16028" x="1298575" y="1628775"/>
          <p14:tracePt t="16044" x="1368425" y="1628775"/>
          <p14:tracePt t="16061" x="1450975" y="1628775"/>
          <p14:tracePt t="16079" x="1571625" y="1647825"/>
          <p14:tracePt t="16095" x="1670050" y="1663700"/>
          <p14:tracePt t="16112" x="1724025" y="1685925"/>
          <p14:tracePt t="16129" x="1803400" y="1692275"/>
          <p14:tracePt t="16145" x="1841500" y="1704975"/>
          <p14:tracePt t="16162" x="1885950" y="1717675"/>
          <p14:tracePt t="16178" x="1962150" y="1752600"/>
          <p14:tracePt t="16194" x="2038350" y="1781175"/>
          <p14:tracePt t="16210" x="2139950" y="1841500"/>
          <p14:tracePt t="16229" x="2295525" y="1936750"/>
          <p14:tracePt t="16245" x="2387600" y="1993900"/>
          <p14:tracePt t="16262" x="2489200" y="2063750"/>
          <p14:tracePt t="16279" x="2676525" y="2187575"/>
          <p14:tracePt t="16295" x="2803525" y="2279650"/>
          <p14:tracePt t="16311" x="2921000" y="2378075"/>
          <p14:tracePt t="16328" x="3086100" y="2489200"/>
          <p14:tracePt t="16344" x="3168650" y="2565400"/>
          <p14:tracePt t="16361" x="3244850" y="2638425"/>
          <p14:tracePt t="16378" x="3327400" y="2720975"/>
          <p14:tracePt t="16394" x="3378200" y="2771775"/>
          <p14:tracePt t="16412" x="3416300" y="2813050"/>
          <p14:tracePt t="16428" x="3470275" y="2857500"/>
          <p14:tracePt t="16445" x="3502025" y="2889250"/>
          <p14:tracePt t="16461" x="3527425" y="2901950"/>
          <p14:tracePt t="16477" x="3546475" y="2924175"/>
          <p14:tracePt t="16494" x="3565525" y="2949575"/>
          <p14:tracePt t="16511" x="3578225" y="2971800"/>
          <p14:tracePt t="16528" x="3594100" y="3013075"/>
          <p14:tracePt t="16545" x="3594100" y="3035300"/>
          <p14:tracePt t="16562" x="3594100" y="3063875"/>
          <p14:tracePt t="16579" x="3594100" y="3098800"/>
          <p14:tracePt t="16595" x="3590925" y="3127375"/>
          <p14:tracePt t="16611" x="3581400" y="3143250"/>
          <p14:tracePt t="16628" x="3565525" y="3159125"/>
          <p14:tracePt t="16644" x="3536950" y="3171825"/>
          <p14:tracePt t="16661" x="3514725" y="3187700"/>
          <p14:tracePt t="16679" x="3470275" y="3206750"/>
          <p14:tracePt t="16695" x="3448050" y="3219450"/>
          <p14:tracePt t="16699" x="3429000" y="3225800"/>
          <p14:tracePt t="16712" x="3416300" y="3228975"/>
          <p14:tracePt t="16728" x="3375025" y="3254375"/>
          <p14:tracePt t="16745" x="3359150" y="3267075"/>
          <p14:tracePt t="16761" x="3349625" y="3276600"/>
          <p14:tracePt t="16777" x="3333750" y="3286125"/>
          <p14:tracePt t="16794" x="3317875" y="3286125"/>
          <p14:tracePt t="16811" x="3314700" y="3286125"/>
          <p14:tracePt t="16878" x="3308350" y="3286125"/>
          <p14:tracePt t="16886" x="3308350" y="3295650"/>
          <p14:tracePt t="16906" x="3308350" y="3298825"/>
          <p14:tracePt t="16913" x="3305175" y="3298825"/>
          <p14:tracePt t="16927" x="3298825" y="3298825"/>
          <p14:tracePt t="16944" x="3289300" y="3298825"/>
          <p14:tracePt t="16961" x="3254375" y="3295650"/>
          <p14:tracePt t="16978" x="3041650" y="3228975"/>
          <p14:tracePt t="16995" x="2679700" y="3108325"/>
          <p14:tracePt t="17013" x="1927225" y="2867025"/>
          <p14:tracePt t="17030" x="1454150" y="2698750"/>
          <p14:tracePt t="17046" x="1044575" y="2555875"/>
          <p14:tracePt t="17062" x="638175" y="2381250"/>
          <p14:tracePt t="17079" x="425450" y="2286000"/>
          <p14:tracePt t="17096" x="206375" y="2165350"/>
          <p14:tracePt t="17286" x="63500" y="1914525"/>
          <p14:tracePt t="17292" x="158750" y="1933575"/>
          <p14:tracePt t="17299" x="263525" y="1962150"/>
          <p14:tracePt t="17312" x="539750" y="2003425"/>
          <p14:tracePt t="17328" x="803275" y="2054225"/>
          <p14:tracePt t="17344" x="1085850" y="2095500"/>
          <p14:tracePt t="17361" x="1441450" y="2124075"/>
          <p14:tracePt t="17377" x="1644650" y="2124075"/>
          <p14:tracePt t="17394" x="1816100" y="2124075"/>
          <p14:tracePt t="17412" x="2070100" y="2111375"/>
          <p14:tracePt t="17428" x="2197100" y="2092325"/>
          <p14:tracePt t="17445" x="2327275" y="2076450"/>
          <p14:tracePt t="17461" x="2527300" y="2041525"/>
          <p14:tracePt t="17478" x="2622550" y="2032000"/>
          <p14:tracePt t="17495" x="2695575" y="2025650"/>
          <p14:tracePt t="17512" x="2790825" y="2025650"/>
          <p14:tracePt t="17528" x="2825750" y="2025650"/>
          <p14:tracePt t="17544" x="2854325" y="2025650"/>
          <p14:tracePt t="17562" x="2876550" y="2025650"/>
          <p14:tracePt t="17578" x="2892425" y="2025650"/>
          <p14:tracePt t="17595" x="2901950" y="2025650"/>
          <p14:tracePt t="17692" x="2898775" y="2025650"/>
          <p14:tracePt t="17698" x="2895600" y="2025650"/>
          <p14:tracePt t="18005" x="2946400" y="2044700"/>
          <p14:tracePt t="18012" x="3041650" y="2073275"/>
          <p14:tracePt t="18028" x="3206750" y="2117725"/>
          <p14:tracePt t="18044" x="3381375" y="2155825"/>
          <p14:tracePt t="18061" x="3613150" y="2181225"/>
          <p14:tracePt t="18078" x="3686175" y="2178050"/>
          <p14:tracePt t="18111" x="3759200" y="2149475"/>
          <p14:tracePt t="18144" x="3778250" y="2073275"/>
          <p14:tracePt t="18161" x="3778250" y="2012950"/>
          <p14:tracePt t="18177" x="3768725" y="1974850"/>
          <p14:tracePt t="18194" x="3756025" y="1936750"/>
          <p14:tracePt t="18211" x="3721100" y="1876425"/>
          <p14:tracePt t="18228" x="3689350" y="1838325"/>
          <p14:tracePt t="18245" x="3635375" y="1778000"/>
          <p14:tracePt t="18261" x="3559175" y="1676400"/>
          <p14:tracePt t="18278" x="3521075" y="1609725"/>
          <p14:tracePt t="18295" x="3482975" y="1549400"/>
          <p14:tracePt t="18311" x="3438525" y="1482725"/>
          <p14:tracePt t="18327" x="3403600" y="1425575"/>
          <p14:tracePt t="18344" x="3346450" y="1355725"/>
          <p14:tracePt t="18360" x="3267075" y="1282700"/>
          <p14:tracePt t="18377" x="3206750" y="1238250"/>
          <p14:tracePt t="18394" x="3171825" y="1196975"/>
          <p14:tracePt t="18411" x="3136900" y="1174750"/>
          <p14:tracePt t="18428" x="3127375" y="1162050"/>
          <p14:tracePt t="18444" x="3117850" y="1162050"/>
          <p14:tracePt t="18460" x="3095625" y="1162050"/>
          <p14:tracePt t="18477" x="3092450" y="1162050"/>
          <p14:tracePt t="18511" x="3086100" y="1174750"/>
          <p14:tracePt t="18527" x="3082925" y="1190625"/>
          <p14:tracePt t="18544" x="3076575" y="1228725"/>
          <p14:tracePt t="18562" x="3076575" y="1314450"/>
          <p14:tracePt t="18578" x="3076575" y="1381125"/>
          <p14:tracePt t="18595" x="3076575" y="1476375"/>
          <p14:tracePt t="18610" x="3089275" y="1628775"/>
          <p14:tracePt t="18627" x="3101975" y="1714500"/>
          <p14:tracePt t="18644" x="3127375" y="1812925"/>
          <p14:tracePt t="18661" x="3168650" y="1968500"/>
          <p14:tracePt t="18678" x="3209925" y="2070100"/>
          <p14:tracePt t="18694" x="3241675" y="2168525"/>
          <p14:tracePt t="18711" x="3330575" y="2352675"/>
          <p14:tracePt t="18727" x="3390900" y="2466975"/>
          <p14:tracePt t="18744" x="3441700" y="2568575"/>
          <p14:tracePt t="18760" x="3546475" y="2724150"/>
          <p14:tracePt t="18777" x="3613150" y="2816225"/>
          <p14:tracePt t="18795" x="3698875" y="2908300"/>
          <p14:tracePt t="18811" x="3835400" y="3028950"/>
          <p14:tracePt t="18828" x="3924300" y="3076575"/>
          <p14:tracePt t="18845" x="4121150" y="3175000"/>
          <p14:tracePt t="18860" x="4267200" y="3238500"/>
          <p14:tracePt t="18877" x="4397375" y="3282950"/>
          <p14:tracePt t="18894" x="4559300" y="3302000"/>
          <p14:tracePt t="18916" x="4816475" y="3286125"/>
          <p14:tracePt t="18947" x="5099050" y="3216275"/>
          <p14:tracePt t="18974" x="5384800" y="3136900"/>
          <p14:tracePt t="18995" x="5641975" y="3073400"/>
          <p14:tracePt t="19011" x="5842000" y="3025775"/>
          <p14:tracePt t="19027" x="6029325" y="2978150"/>
          <p14:tracePt t="19045" x="6264275" y="2924175"/>
          <p14:tracePt t="19061" x="6416675" y="2879725"/>
          <p14:tracePt t="19078" x="6515100" y="2844800"/>
          <p14:tracePt t="19096" x="6619875" y="2806700"/>
          <p14:tracePt t="19111" x="6664325" y="2794000"/>
          <p14:tracePt t="19128" x="6718300" y="2781300"/>
          <p14:tracePt t="19145" x="6791325" y="2762250"/>
          <p14:tracePt t="19160" x="6848475" y="2727325"/>
          <p14:tracePt t="19177" x="6886575" y="2701925"/>
          <p14:tracePt t="19195" x="6953250" y="2654300"/>
          <p14:tracePt t="19212" x="6994525" y="2628900"/>
          <p14:tracePt t="19228" x="7016750" y="2597150"/>
          <p14:tracePt t="19231" x="7029450" y="2584450"/>
          <p14:tracePt t="19245" x="7061200" y="2552700"/>
          <p14:tracePt t="19260" x="7077075" y="2543175"/>
          <p14:tracePt t="19277" x="7108825" y="2530475"/>
          <p14:tracePt t="19294" x="7143750" y="2505075"/>
          <p14:tracePt t="19310" x="7181850" y="2473325"/>
          <p14:tracePt t="19327" x="7213600" y="2447925"/>
          <p14:tracePt t="19345" x="7273925" y="2397125"/>
          <p14:tracePt t="19361" x="7315200" y="2346325"/>
          <p14:tracePt t="19378" x="7340600" y="2314575"/>
          <p14:tracePt t="19394" x="7407275" y="2260600"/>
          <p14:tracePt t="19410" x="7464425" y="2225675"/>
          <p14:tracePt t="19427" x="7521575" y="2197100"/>
          <p14:tracePt t="19444" x="7588250" y="2149475"/>
          <p14:tracePt t="19460" x="7613650" y="2127250"/>
          <p14:tracePt t="19477" x="7645400" y="2101850"/>
          <p14:tracePt t="19495" x="7673975" y="2070100"/>
          <p14:tracePt t="19511" x="7686675" y="2041525"/>
          <p14:tracePt t="19528" x="7712075" y="2009775"/>
          <p14:tracePt t="19544" x="7731125" y="1962150"/>
          <p14:tracePt t="19560" x="7737475" y="1917700"/>
          <p14:tracePt t="19578" x="7737475" y="1885950"/>
          <p14:tracePt t="19594" x="7727950" y="1831975"/>
          <p14:tracePt t="19610" x="7705725" y="1784350"/>
          <p14:tracePt t="19628" x="7673975" y="1746250"/>
          <p14:tracePt t="19644" x="7594600" y="1673225"/>
          <p14:tracePt t="19660" x="7521575" y="1619250"/>
          <p14:tracePt t="19678" x="7442200" y="1562100"/>
          <p14:tracePt t="19694" x="7280275" y="1501775"/>
          <p14:tracePt t="19710" x="7146925" y="1460500"/>
          <p14:tracePt t="19727" x="7016750" y="1431925"/>
          <p14:tracePt t="19730" x="6969125" y="1425575"/>
          <p14:tracePt t="19744" x="6838950" y="1390650"/>
          <p14:tracePt t="19761" x="6708775" y="1371600"/>
          <p14:tracePt t="19778" x="6613525" y="1355725"/>
          <p14:tracePt t="19794" x="6480175" y="1333500"/>
          <p14:tracePt t="19810" x="6375400" y="1333500"/>
          <p14:tracePt t="19828" x="6261100" y="1333500"/>
          <p14:tracePt t="19844" x="6143625" y="1333500"/>
          <p14:tracePt t="19860" x="6038850" y="1333500"/>
          <p14:tracePt t="19878" x="5921375" y="1339850"/>
          <p14:tracePt t="19895" x="5778500" y="1362075"/>
          <p14:tracePt t="19911" x="5715000" y="1377950"/>
          <p14:tracePt t="19928" x="5661025" y="1397000"/>
          <p14:tracePt t="19944" x="5594350" y="1416050"/>
          <p14:tracePt t="19960" x="5556250" y="1435100"/>
          <p14:tracePt t="19977" x="5511800" y="1470025"/>
          <p14:tracePt t="19994" x="5445125" y="1508125"/>
          <p14:tracePt t="20010" x="5419725" y="1539875"/>
          <p14:tracePt t="20027" x="5372100" y="1565275"/>
          <p14:tracePt t="20044" x="5311775" y="1628775"/>
          <p14:tracePt t="20061" x="5260975" y="1689100"/>
          <p14:tracePt t="20077" x="5222875" y="1755775"/>
          <p14:tracePt t="20094" x="5156200" y="1835150"/>
          <p14:tracePt t="20111" x="5108575" y="1879600"/>
          <p14:tracePt t="20128" x="5064125" y="1927225"/>
          <p14:tracePt t="20144" x="4994275" y="2000250"/>
          <p14:tracePt t="20161" x="4937125" y="2070100"/>
          <p14:tracePt t="20178" x="4883150" y="2143125"/>
          <p14:tracePt t="20194" x="4800600" y="2273300"/>
          <p14:tracePt t="20211" x="4772025" y="2339975"/>
          <p14:tracePt t="20227" x="4740275" y="2406650"/>
          <p14:tracePt t="20229" x="4718050" y="2447925"/>
          <p14:tracePt t="20244" x="4702175" y="2533650"/>
          <p14:tracePt t="20261" x="4686300" y="2606675"/>
          <p14:tracePt t="20278" x="4673600" y="2670175"/>
          <p14:tracePt t="20295" x="4645025" y="2762250"/>
          <p14:tracePt t="20343" x="4600575" y="3032125"/>
          <p14:tracePt t="20371" x="4591050" y="3146425"/>
          <p14:tracePt t="20399" x="4591050" y="3282950"/>
          <p14:tracePt t="20427" x="4591050" y="3403600"/>
          <p14:tracePt t="20457" x="4591050" y="3540125"/>
          <p14:tracePt t="20481" x="4594225" y="3619500"/>
          <p14:tracePt t="20506" x="4613275" y="3717925"/>
          <p14:tracePt t="20533" x="4625975" y="3781425"/>
          <p14:tracePt t="20558" x="4654550" y="3873500"/>
          <p14:tracePt t="20585" x="4654550" y="3984625"/>
          <p14:tracePt t="20626" x="4654550" y="4105275"/>
          <p14:tracePt t="20645" x="4638675" y="4168775"/>
          <p14:tracePt t="20661" x="4632325" y="4200525"/>
          <p14:tracePt t="20678" x="4625975" y="4238625"/>
          <p14:tracePt t="20694" x="4616450" y="4251325"/>
          <p14:tracePt t="20979" x="4645025" y="4264025"/>
          <p14:tracePt t="20986" x="4695825" y="4279900"/>
          <p14:tracePt t="20994" x="4756150" y="4295775"/>
          <p14:tracePt t="21011" x="4930775" y="4343400"/>
          <p14:tracePt t="21027" x="5191125" y="4425950"/>
          <p14:tracePt t="21044" x="5378450" y="4483100"/>
          <p14:tracePt t="21060" x="5565775" y="4546600"/>
          <p14:tracePt t="21094" x="6032500" y="4670425"/>
          <p14:tracePt t="21129" x="6483350" y="4743450"/>
          <p14:tracePt t="21146" x="6645275" y="4762500"/>
          <p14:tracePt t="21162" x="6829425" y="4772025"/>
          <p14:tracePt t="21177" x="7070725" y="4765675"/>
          <p14:tracePt t="21194" x="7232650" y="4746625"/>
          <p14:tracePt t="21210" x="7404100" y="4727575"/>
          <p14:tracePt t="21228" x="7594600" y="4686300"/>
          <p14:tracePt t="21244" x="7734300" y="4667250"/>
          <p14:tracePt t="21260" x="7864475" y="4651375"/>
          <p14:tracePt t="21278" x="8026400" y="4651375"/>
          <p14:tracePt t="21294" x="8162925" y="4651375"/>
          <p14:tracePt t="21311" x="8280400" y="4651375"/>
          <p14:tracePt t="21328" x="8407400" y="4651375"/>
          <p14:tracePt t="21343" x="8477250" y="4651375"/>
          <p14:tracePt t="21360" x="8540750" y="4635500"/>
          <p14:tracePt t="21378" x="8626475" y="4635500"/>
          <p14:tracePt t="21394" x="8686800" y="4635500"/>
          <p14:tracePt t="21411" x="8731250" y="4635500"/>
          <p14:tracePt t="21427" x="8794750" y="4645025"/>
          <p14:tracePt t="21444" x="8816975" y="4651375"/>
          <p14:tracePt t="21461" x="8839200" y="4657725"/>
          <p14:tracePt t="21477" x="8861425" y="4660900"/>
          <p14:tracePt t="21493" x="8870950" y="4660900"/>
          <p14:tracePt t="21528" x="8870950" y="4683125"/>
          <p14:tracePt t="21544" x="8867775" y="4692650"/>
          <p14:tracePt t="21561" x="8851900" y="4702175"/>
          <p14:tracePt t="21577" x="8756650" y="4746625"/>
          <p14:tracePt t="21594" x="8645525" y="4781550"/>
          <p14:tracePt t="21610" x="8524875" y="4816475"/>
          <p14:tracePt t="21627" x="8267700" y="4879975"/>
          <p14:tracePt t="21644" x="8105775" y="4908550"/>
          <p14:tracePt t="21661" x="7896225" y="4946650"/>
          <p14:tracePt t="21677" x="7588250" y="4981575"/>
          <p14:tracePt t="21694" x="7359650" y="5000625"/>
          <p14:tracePt t="21711" x="7165975" y="5000625"/>
          <p14:tracePt t="21727" x="6858000" y="5000625"/>
          <p14:tracePt t="21743" x="6699250" y="5000625"/>
          <p14:tracePt t="21760" x="6550025" y="5000625"/>
          <p14:tracePt t="21777" x="6353175" y="4987925"/>
          <p14:tracePt t="21794" x="6261100" y="4987925"/>
          <p14:tracePt t="21812" x="6175375" y="4981575"/>
          <p14:tracePt t="21827" x="6010275" y="4962525"/>
          <p14:tracePt t="21844" x="5883275" y="4946650"/>
          <p14:tracePt t="21862" x="5730875" y="4937125"/>
          <p14:tracePt t="21877" x="5622925" y="4914900"/>
          <p14:tracePt t="21893" x="5527675" y="4905375"/>
          <p14:tracePt t="21910" x="5445125" y="4905375"/>
          <p14:tracePt t="21927" x="5349875" y="4899025"/>
          <p14:tracePt t="21944" x="5295900" y="4892675"/>
          <p14:tracePt t="21961" x="5232400" y="4883150"/>
          <p14:tracePt t="21978" x="5127625" y="4876800"/>
          <p14:tracePt t="21995" x="5067300" y="4876800"/>
          <p14:tracePt t="22010" x="5029200" y="4876800"/>
          <p14:tracePt t="22027" x="4981575" y="4876800"/>
          <p14:tracePt t="22043" x="4962525" y="4876800"/>
          <p14:tracePt t="22061" x="4940300" y="4876800"/>
          <p14:tracePt t="22077" x="4930775" y="4876800"/>
          <p14:tracePt t="22094" x="4921250" y="4876800"/>
          <p14:tracePt t="22112" x="4895850" y="4876800"/>
          <p14:tracePt t="22128" x="4873625" y="4876800"/>
          <p14:tracePt t="22144" x="4857750" y="4876800"/>
          <p14:tracePt t="22161" x="4835525" y="4876800"/>
          <p14:tracePt t="22177" x="4826000" y="4876800"/>
          <p14:tracePt t="22194" x="4816475" y="4876800"/>
          <p14:tracePt t="22211" x="4813300" y="4876800"/>
          <p14:tracePt t="22228" x="4813300" y="4883150"/>
          <p14:tracePt t="22244" x="4826000" y="4889500"/>
          <p14:tracePt t="22248" x="4845050" y="4895850"/>
          <p14:tracePt t="22262" x="4924425" y="4902200"/>
          <p14:tracePt t="22278" x="5111750" y="4930775"/>
          <p14:tracePt t="22294" x="5384800" y="4949825"/>
          <p14:tracePt t="22311" x="6213475" y="4994275"/>
          <p14:tracePt t="22328" x="6896100" y="5022850"/>
          <p14:tracePt t="22347" x="8089900" y="5070475"/>
          <p14:tracePt t="22363" x="8782050" y="5013325"/>
          <p14:tracePt t="22670" x="9001125" y="4594225"/>
          <p14:tracePt t="22677" x="8829675" y="4581525"/>
          <p14:tracePt t="22695" x="8601075" y="4543425"/>
          <p14:tracePt t="22711" x="8232775" y="4441825"/>
          <p14:tracePt t="22728" x="8054975" y="4378325"/>
          <p14:tracePt t="22744" x="7934325" y="4333875"/>
          <p14:tracePt t="22761" x="7829550" y="4289425"/>
          <p14:tracePt t="22777" x="7810500" y="4276725"/>
          <p14:tracePt t="22794" x="7807325" y="4264025"/>
          <p14:tracePt t="22811" x="7874000" y="4206875"/>
          <p14:tracePt t="22830" x="8080375" y="4111625"/>
          <p14:tracePt t="22844" x="8324850" y="3984625"/>
          <p14:tracePt t="22861" x="8861425" y="3771900"/>
          <p14:tracePt t="23211" x="9137650" y="1606550"/>
          <p14:tracePt t="23264" x="8877300" y="1450975"/>
          <p14:tracePt t="23267" x="8839200" y="1425575"/>
          <p14:tracePt t="23301" x="8696325" y="1314450"/>
          <p14:tracePt t="23330" x="8575675" y="1216025"/>
          <p14:tracePt t="23361" x="8369300" y="1130300"/>
          <p14:tracePt t="23378" x="8239125" y="1095375"/>
          <p14:tracePt t="23394" x="8086725" y="1076325"/>
          <p14:tracePt t="23410" x="7880350" y="1076325"/>
          <p14:tracePt t="23426" x="7699375" y="1076325"/>
          <p14:tracePt t="23443" x="7562850" y="1076325"/>
          <p14:tracePt t="23461" x="7286625" y="1082675"/>
          <p14:tracePt t="23479" x="7115175" y="1101725"/>
          <p14:tracePt t="23494" x="6918325" y="1130300"/>
          <p14:tracePt t="23511" x="6619875" y="1174750"/>
          <p14:tracePt t="23528" x="6410325" y="1222375"/>
          <p14:tracePt t="23544" x="6235700" y="1260475"/>
          <p14:tracePt t="23561" x="6029325" y="1339850"/>
          <p14:tracePt t="23577" x="5908675" y="1393825"/>
          <p14:tracePt t="23593" x="5794375" y="1454150"/>
          <p14:tracePt t="23611" x="5654675" y="1527175"/>
          <p14:tracePt t="23627" x="5559425" y="1603375"/>
          <p14:tracePt t="23645" x="5464175" y="1692275"/>
          <p14:tracePt t="23661" x="5327650" y="1819275"/>
          <p14:tracePt t="23677" x="5251450" y="1914525"/>
          <p14:tracePt t="23693" x="5172075" y="2019300"/>
          <p14:tracePt t="23710" x="5073650" y="2143125"/>
          <p14:tracePt t="23727" x="5029200" y="2203450"/>
          <p14:tracePt t="23746" x="4984750" y="2263775"/>
          <p14:tracePt t="23761" x="4953000" y="2289175"/>
          <p14:tracePt t="23778" x="4927600" y="2317750"/>
          <p14:tracePt t="23795" x="4883150" y="2355850"/>
          <p14:tracePt t="23810" x="4857750" y="2393950"/>
          <p14:tracePt t="23827" x="4845050" y="2419350"/>
          <p14:tracePt t="23844" x="4819650" y="2482850"/>
          <p14:tracePt t="23861" x="4819650" y="2527300"/>
          <p14:tracePt t="23878" x="4822825" y="2571750"/>
          <p14:tracePt t="23895" x="4889500" y="2651125"/>
          <p14:tracePt t="23911" x="4975225" y="2755900"/>
          <p14:tracePt t="23928" x="5137150" y="2889250"/>
          <p14:tracePt t="23945" x="5438775" y="3073400"/>
          <p14:tracePt t="23961" x="5619750" y="3178175"/>
          <p14:tracePt t="23978" x="5842000" y="3298825"/>
          <p14:tracePt t="23994" x="6124575" y="3422650"/>
          <p14:tracePt t="24011" x="6369050" y="3514725"/>
          <p14:tracePt t="24028" x="6543675" y="3559175"/>
          <p14:tracePt t="24044" x="6854825" y="3606800"/>
          <p14:tracePt t="24061" x="7038975" y="3616325"/>
          <p14:tracePt t="24102" x="7585075" y="3625850"/>
          <p14:tracePt t="24148" x="8013700" y="3600450"/>
          <p14:tracePt t="24201" x="8439150" y="3536950"/>
          <p14:tracePt t="24234" x="8670925" y="3457575"/>
          <p14:tracePt t="24237" x="8721725" y="3441700"/>
          <p14:tracePt t="24244" x="8769350" y="3425825"/>
          <p14:tracePt t="24260" x="8858250" y="3384550"/>
          <p14:tracePt t="24277" x="8959850" y="3352800"/>
          <p14:tracePt t="24294" x="9109075" y="3295650"/>
          <p14:tracePt t="24651" x="9134475" y="2032000"/>
          <p14:tracePt t="24658" x="9074150" y="2025650"/>
          <p14:tracePt t="24665" x="9017000" y="2016125"/>
          <p14:tracePt t="24677" x="8966200" y="2009775"/>
          <p14:tracePt t="24693" x="8759825" y="2009775"/>
          <p14:tracePt t="24710" x="8636000" y="2009775"/>
          <p14:tracePt t="24744" x="8312150" y="2012950"/>
          <p14:tracePt t="24782" x="8080375" y="2060575"/>
          <p14:tracePt t="24793" x="8007350" y="2076450"/>
          <p14:tracePt t="24810" x="7921625" y="2092325"/>
          <p14:tracePt t="24827" x="7845425" y="2105025"/>
          <p14:tracePt t="24843" x="7734300" y="2136775"/>
          <p14:tracePt t="24860" x="7635875" y="2162175"/>
          <p14:tracePt t="24877" x="7537450" y="2184400"/>
          <p14:tracePt t="24893" x="7410450" y="2235200"/>
          <p14:tracePt t="24910" x="7346950" y="2254250"/>
          <p14:tracePt t="24926" x="7289800" y="2270125"/>
          <p14:tracePt t="24944" x="7223125" y="2308225"/>
          <p14:tracePt t="24960" x="7159625" y="2320925"/>
          <p14:tracePt t="24977" x="7108825" y="2336800"/>
          <p14:tracePt t="24993" x="7032625" y="2371725"/>
          <p14:tracePt t="25010" x="6994525" y="2384425"/>
          <p14:tracePt t="25027" x="6950075" y="2397125"/>
          <p14:tracePt t="25044" x="6908800" y="2419350"/>
          <p14:tracePt t="25060" x="6877050" y="2444750"/>
          <p14:tracePt t="25078" x="6845300" y="2476500"/>
          <p14:tracePt t="25094" x="6807200" y="2508250"/>
          <p14:tracePt t="25111" x="6784975" y="2524125"/>
          <p14:tracePt t="25129" x="6753225" y="2555875"/>
          <p14:tracePt t="25144" x="6737350" y="2565400"/>
          <p14:tracePt t="25160" x="6715125" y="2597150"/>
          <p14:tracePt t="25177" x="6683375" y="2622550"/>
          <p14:tracePt t="25193" x="6645275" y="2644775"/>
          <p14:tracePt t="25210" x="6613525" y="2676525"/>
          <p14:tracePt t="25228" x="6578600" y="2720975"/>
          <p14:tracePt t="25243" x="6546850" y="2746375"/>
          <p14:tracePt t="25260" x="6521450" y="2771775"/>
          <p14:tracePt t="25278" x="6477000" y="2813050"/>
          <p14:tracePt t="25293" x="6451600" y="2844800"/>
          <p14:tracePt t="25310" x="6419850" y="2870200"/>
          <p14:tracePt t="25326" x="6397625" y="2895600"/>
          <p14:tracePt t="25344" x="6372225" y="2936875"/>
          <p14:tracePt t="25360" x="6359525" y="2968625"/>
          <p14:tracePt t="25377" x="6346825" y="2990850"/>
          <p14:tracePt t="25393" x="6337300" y="3025775"/>
          <p14:tracePt t="25410" x="6337300" y="3035300"/>
          <p14:tracePt t="25426" x="6337300" y="3044825"/>
          <p14:tracePt t="25443" x="6337300" y="3060700"/>
          <p14:tracePt t="25460" x="6337300" y="3076575"/>
          <p14:tracePt t="25476" x="6337300" y="3079750"/>
          <p14:tracePt t="25493" x="6337300" y="3086100"/>
          <p14:tracePt t="25510" x="6330950" y="3089275"/>
          <p14:tracePt t="25526" x="6330950" y="3095625"/>
          <p14:tracePt t="25543" x="6330950" y="3098800"/>
          <p14:tracePt t="25560" x="6327775" y="3098800"/>
          <p14:tracePt t="25613" x="6327775" y="3105150"/>
          <p14:tracePt t="25642" x="6327775" y="3111500"/>
          <p14:tracePt t="25649" x="6327775" y="3114675"/>
          <p14:tracePt t="25663" x="6327775" y="3124200"/>
          <p14:tracePt t="25677" x="6327775" y="3130550"/>
          <p14:tracePt t="25693" x="6327775" y="3133725"/>
          <p14:tracePt t="25709" x="6315075" y="3133725"/>
          <p14:tracePt t="25727" x="6315075" y="3149600"/>
          <p14:tracePt t="25743" x="6315075" y="3155950"/>
          <p14:tracePt t="25759" x="6311900" y="3165475"/>
          <p14:tracePt t="25777" x="6296025" y="3184525"/>
          <p14:tracePt t="25793" x="6286500" y="3194050"/>
          <p14:tracePt t="25809" x="6276975" y="3216275"/>
          <p14:tracePt t="25827" x="6223000" y="3276600"/>
          <p14:tracePt t="25843" x="6140450" y="3359150"/>
          <p14:tracePt t="25860" x="6010275" y="3489325"/>
          <p14:tracePt t="25876" x="5772150" y="3708400"/>
          <p14:tracePt t="25903" x="5438775" y="3946525"/>
          <p14:tracePt t="25934" x="4432300" y="4451350"/>
          <p14:tracePt t="25957" x="3752850" y="4654550"/>
          <p14:tracePt t="25963" x="3587750" y="4702175"/>
          <p14:tracePt t="25977" x="3213100" y="4813300"/>
          <p14:tracePt t="25994" x="2911475" y="4892675"/>
          <p14:tracePt t="26010" x="2711450" y="4949825"/>
          <p14:tracePt t="26026" x="2520950" y="5010150"/>
          <p14:tracePt t="26043" x="2444750" y="5032375"/>
          <p14:tracePt t="26060" x="2390775" y="5045075"/>
          <p14:tracePt t="26077" x="2327275" y="5070475"/>
          <p14:tracePt t="26093" x="2289175" y="5083175"/>
          <p14:tracePt t="26110" x="2257425" y="5089525"/>
          <p14:tracePt t="26126" x="2232025" y="5089525"/>
          <p14:tracePt t="26143" x="2222500" y="5089525"/>
          <p14:tracePt t="26413" x="2159000" y="5086350"/>
          <p14:tracePt t="26419" x="2076450" y="5076825"/>
          <p14:tracePt t="26426" x="1984375" y="5067300"/>
          <p14:tracePt t="26443" x="1838325" y="5067300"/>
          <p14:tracePt t="26459" x="1698625" y="5067300"/>
          <p14:tracePt t="26476" x="1492250" y="5067300"/>
          <p14:tracePt t="26493" x="1387475" y="5067300"/>
          <p14:tracePt t="26510" x="1285875" y="5067300"/>
          <p14:tracePt t="26526" x="1165225" y="5070475"/>
          <p14:tracePt t="26543" x="1104900" y="5070475"/>
          <p14:tracePt t="26561" x="1060450" y="5070475"/>
          <p14:tracePt t="26577" x="1028700" y="5070475"/>
          <p14:tracePt t="26593" x="996950" y="5070475"/>
          <p14:tracePt t="26610" x="977900" y="5070475"/>
          <p14:tracePt t="26626" x="942975" y="5070475"/>
          <p14:tracePt t="26643" x="933450" y="5070475"/>
          <p14:tracePt t="26660" x="923925" y="5070475"/>
          <p14:tracePt t="26676" x="901700" y="5070475"/>
          <p14:tracePt t="26693" x="898525" y="5070475"/>
          <p14:tracePt t="26741" x="898525" y="5064125"/>
          <p14:tracePt t="26748" x="904875" y="5064125"/>
          <p14:tracePt t="26759" x="914400" y="5057775"/>
          <p14:tracePt t="26776" x="965200" y="5041900"/>
          <p14:tracePt t="26793" x="1028700" y="5019675"/>
          <p14:tracePt t="26810" x="1098550" y="5019675"/>
          <p14:tracePt t="26826" x="1193800" y="5019675"/>
          <p14:tracePt t="26843" x="1238250" y="5019675"/>
          <p14:tracePt t="26860" x="1282700" y="5019675"/>
          <p14:tracePt t="26876" x="1352550" y="5019675"/>
          <p14:tracePt t="26893" x="1397000" y="5019675"/>
          <p14:tracePt t="26912" x="1450975" y="5019675"/>
          <p14:tracePt t="26927" x="1473200" y="5019675"/>
          <p14:tracePt t="26944" x="1501775" y="5022850"/>
          <p14:tracePt t="26961" x="1536700" y="5022850"/>
          <p14:tracePt t="26977" x="1565275" y="5035550"/>
          <p14:tracePt t="26993" x="1587500" y="5035550"/>
          <p14:tracePt t="27010" x="1619250" y="5041900"/>
          <p14:tracePt t="27027" x="1641475" y="5041900"/>
          <p14:tracePt t="27043" x="1679575" y="5051425"/>
          <p14:tracePt t="27061" x="1743075" y="5067300"/>
          <p14:tracePt t="27077" x="1781175" y="5070475"/>
          <p14:tracePt t="27093" x="1825625" y="5080000"/>
          <p14:tracePt t="27111" x="1889125" y="5086350"/>
          <p14:tracePt t="27127" x="1933575" y="5092700"/>
          <p14:tracePt t="27143" x="1984375" y="5092700"/>
          <p14:tracePt t="27160" x="2047875" y="5095875"/>
          <p14:tracePt t="27176" x="2082800" y="5095875"/>
          <p14:tracePt t="27193" x="2120900" y="5105400"/>
          <p14:tracePt t="27211" x="2168525" y="5118100"/>
          <p14:tracePt t="27227" x="2197100" y="5118100"/>
          <p14:tracePt t="27244" x="2235200" y="5121275"/>
          <p14:tracePt t="27260" x="2266950" y="5121275"/>
          <p14:tracePt t="27277" x="2298700" y="5121275"/>
          <p14:tracePt t="27293" x="2320925" y="5127625"/>
          <p14:tracePt t="27310" x="2362200" y="5127625"/>
          <p14:tracePt t="27326" x="2378075" y="5133975"/>
          <p14:tracePt t="27343" x="2406650" y="5146675"/>
          <p14:tracePt t="27360" x="2425700" y="5146675"/>
          <p14:tracePt t="27376" x="2447925" y="5146675"/>
          <p14:tracePt t="27393" x="2470150" y="5149850"/>
          <p14:tracePt t="27410" x="2511425" y="5156200"/>
          <p14:tracePt t="27426" x="2555875" y="5168900"/>
          <p14:tracePt t="27444" x="2619375" y="5184775"/>
          <p14:tracePt t="27461" x="2720975" y="5213350"/>
          <p14:tracePt t="27477" x="2774950" y="5226050"/>
          <p14:tracePt t="27493" x="2851150" y="5241925"/>
          <p14:tracePt t="27510" x="2971800" y="5264150"/>
          <p14:tracePt t="27526" x="3054350" y="5273675"/>
          <p14:tracePt t="27543" x="3117850" y="5273675"/>
          <p14:tracePt t="27560" x="3235325" y="5286375"/>
          <p14:tracePt t="27577" x="3330575" y="5286375"/>
          <p14:tracePt t="27593" x="3422650" y="5286375"/>
          <p14:tracePt t="27611" x="3521075" y="5286375"/>
          <p14:tracePt t="27627" x="3581400" y="5286375"/>
          <p14:tracePt t="27644" x="3625850" y="5286375"/>
          <p14:tracePt t="27660" x="3679825" y="5286375"/>
          <p14:tracePt t="27676" x="3702050" y="5286375"/>
          <p14:tracePt t="27693" x="3730625" y="5286375"/>
          <p14:tracePt t="27710" x="3762375" y="5286375"/>
          <p14:tracePt t="27727" x="3787775" y="5286375"/>
          <p14:tracePt t="27743" x="3797300" y="5286375"/>
          <p14:tracePt t="27760" x="3816350" y="5273675"/>
          <p14:tracePt t="27777" x="3832225" y="5264150"/>
          <p14:tracePt t="27793" x="3841750" y="5254625"/>
          <p14:tracePt t="27810" x="3857625" y="5238750"/>
          <p14:tracePt t="27826" x="3867150" y="5222875"/>
          <p14:tracePt t="27843" x="3867150" y="5213350"/>
          <p14:tracePt t="27861" x="3867150" y="5197475"/>
          <p14:tracePt t="27877" x="3860800" y="5187950"/>
          <p14:tracePt t="27894" x="3851275" y="5172075"/>
          <p14:tracePt t="27910" x="3829050" y="5159375"/>
          <p14:tracePt t="27927" x="3800475" y="5146675"/>
          <p14:tracePt t="27943" x="3775075" y="5133975"/>
          <p14:tracePt t="27960" x="3727450" y="5108575"/>
          <p14:tracePt t="27976" x="3689350" y="5095875"/>
          <p14:tracePt t="27993" x="3663950" y="5086350"/>
          <p14:tracePt t="28010" x="3616325" y="5060950"/>
          <p14:tracePt t="28027" x="3568700" y="5048250"/>
          <p14:tracePt t="28044" x="3524250" y="5035550"/>
          <p14:tracePt t="28060" x="3422650" y="5006975"/>
          <p14:tracePt t="28076" x="3355975" y="4984750"/>
          <p14:tracePt t="28093" x="3279775" y="4953000"/>
          <p14:tracePt t="28110" x="3152775" y="4895850"/>
          <p14:tracePt t="28127" x="3067050" y="4883150"/>
          <p14:tracePt t="28145" x="2990850" y="4867275"/>
          <p14:tracePt t="28161" x="2854325" y="4819650"/>
          <p14:tracePt t="28177" x="2701925" y="4791075"/>
          <p14:tracePt t="28193" x="2559050" y="4765675"/>
          <p14:tracePt t="28209" x="2327275" y="4740275"/>
          <p14:tracePt t="28226" x="2168525" y="4730750"/>
          <p14:tracePt t="28243" x="2073275" y="4730750"/>
          <p14:tracePt t="28261" x="1920875" y="4733925"/>
          <p14:tracePt t="28277" x="1803400" y="4752975"/>
          <p14:tracePt t="28294" x="1698625" y="4759325"/>
          <p14:tracePt t="28311" x="1552575" y="4794250"/>
          <p14:tracePt t="28327" x="1435100" y="4819650"/>
          <p14:tracePt t="28343" x="1333500" y="4860925"/>
          <p14:tracePt t="28360" x="1241425" y="4879975"/>
          <p14:tracePt t="28377" x="1203325" y="4892675"/>
          <p14:tracePt t="28393" x="1181100" y="4905375"/>
          <p14:tracePt t="28410" x="1158875" y="4927600"/>
          <p14:tracePt t="28426" x="1146175" y="4943475"/>
          <p14:tracePt t="28443" x="1136650" y="4953000"/>
          <p14:tracePt t="28459" x="1127125" y="4978400"/>
          <p14:tracePt t="28476" x="1127125" y="4994275"/>
          <p14:tracePt t="28493" x="1127125" y="5003800"/>
          <p14:tracePt t="28510" x="1139825" y="5038725"/>
          <p14:tracePt t="28526" x="1187450" y="5064125"/>
          <p14:tracePt t="28543" x="1254125" y="5095875"/>
          <p14:tracePt t="28560" x="1355725" y="5124450"/>
          <p14:tracePt t="28577" x="1425575" y="5153025"/>
          <p14:tracePt t="28594" x="1558925" y="5184775"/>
          <p14:tracePt t="28610" x="1644650" y="5210175"/>
          <p14:tracePt t="28627" x="1743075" y="5241925"/>
          <p14:tracePt t="28644" x="1936750" y="5295900"/>
          <p14:tracePt t="28661" x="2089150" y="5330825"/>
          <p14:tracePt t="28677" x="2206625" y="5346700"/>
          <p14:tracePt t="28694" x="2336800" y="5356225"/>
          <p14:tracePt t="28710" x="2428875" y="5356225"/>
          <p14:tracePt t="28727" x="2533650" y="5356225"/>
          <p14:tracePt t="28744" x="2644775" y="5337175"/>
          <p14:tracePt t="28760" x="2743200" y="5311775"/>
          <p14:tracePt t="28776" x="2892425" y="5295900"/>
          <p14:tracePt t="28794" x="3089275" y="5295900"/>
          <p14:tracePt t="28811" x="3203575" y="5295900"/>
          <p14:tracePt t="28827" x="3308350" y="5295900"/>
          <p14:tracePt t="28844" x="3435350" y="5295900"/>
          <p14:tracePt t="28860" x="3489325" y="5295900"/>
          <p14:tracePt t="28877" x="3549650" y="5289550"/>
          <p14:tracePt t="28894" x="3648075" y="5273675"/>
          <p14:tracePt t="28910" x="3708400" y="5267325"/>
          <p14:tracePt t="28927" x="3781425" y="5260975"/>
          <p14:tracePt t="28944" x="3854450" y="5238750"/>
          <p14:tracePt t="28961" x="3883025" y="5235575"/>
          <p14:tracePt t="28977" x="3911600" y="5229225"/>
          <p14:tracePt t="28994" x="3940175" y="5216525"/>
          <p14:tracePt t="29010" x="3949700" y="5216525"/>
          <p14:tracePt t="29027" x="3965575" y="5210175"/>
          <p14:tracePt t="29043" x="3975100" y="5210175"/>
          <p14:tracePt t="29151" x="3981450" y="5210175"/>
          <p14:tracePt t="29894" x="3981450" y="5219700"/>
          <p14:tracePt t="29901" x="3987800" y="5229225"/>
          <p14:tracePt t="29910" x="3994150" y="5248275"/>
          <p14:tracePt t="29927" x="4006850" y="5273675"/>
          <p14:tracePt t="29944" x="4029075" y="5308600"/>
          <p14:tracePt t="29960" x="4041775" y="5330825"/>
          <p14:tracePt t="29993" x="4086225" y="5391150"/>
          <p14:tracePt t="30028" x="4143375" y="5473700"/>
          <p14:tracePt t="30044" x="4171950" y="5530850"/>
          <p14:tracePt t="30061" x="4200525" y="5584825"/>
          <p14:tracePt t="30078" x="4232275" y="5651500"/>
          <p14:tracePt t="30093" x="4244975" y="5695950"/>
          <p14:tracePt t="30109" x="4257675" y="5734050"/>
          <p14:tracePt t="30126" x="4264025" y="5788025"/>
          <p14:tracePt t="30143" x="4264025" y="5835650"/>
          <p14:tracePt t="30160" x="4251325" y="5857875"/>
          <p14:tracePt t="30178" x="4206875" y="5895975"/>
          <p14:tracePt t="30194" x="4130675" y="5911850"/>
          <p14:tracePt t="30210" x="4003675" y="5911850"/>
          <p14:tracePt t="30227" x="3740150" y="5886450"/>
          <p14:tracePt t="30243" x="3533775" y="5848350"/>
          <p14:tracePt t="30259" x="3336925" y="5819775"/>
          <p14:tracePt t="30277" x="2990850" y="5781675"/>
          <p14:tracePt t="30293" x="2771775" y="5762625"/>
          <p14:tracePt t="30311" x="2546350" y="5753100"/>
          <p14:tracePt t="30328" x="2251075" y="5753100"/>
          <p14:tracePt t="30344" x="2044700" y="5753100"/>
          <p14:tracePt t="30360" x="1851025" y="5753100"/>
          <p14:tracePt t="30376" x="1565275" y="5734050"/>
          <p14:tracePt t="30392" x="1403350" y="5715000"/>
          <p14:tracePt t="30409" x="1263650" y="5699125"/>
          <p14:tracePt t="30427" x="1108075" y="5667375"/>
          <p14:tracePt t="30443" x="1031875" y="5651500"/>
          <p14:tracePt t="30460" x="981075" y="5638800"/>
          <p14:tracePt t="30477" x="879475" y="5616575"/>
          <p14:tracePt t="30494" x="841375" y="5597525"/>
          <p14:tracePt t="30510" x="796925" y="5584825"/>
          <p14:tracePt t="30526" x="746125" y="5565775"/>
          <p14:tracePt t="30542" x="723900" y="5553075"/>
          <p14:tracePt t="30559" x="692150" y="5537200"/>
          <p14:tracePt t="30577" x="657225" y="5518150"/>
          <p14:tracePt t="30593" x="635000" y="5508625"/>
          <p14:tracePt t="30610" x="625475" y="5499100"/>
          <p14:tracePt t="30627" x="600075" y="5476875"/>
          <p14:tracePt t="30643" x="581025" y="5467350"/>
          <p14:tracePt t="30660" x="571500" y="5457825"/>
          <p14:tracePt t="30677" x="558800" y="5457825"/>
          <p14:tracePt t="30692" x="549275" y="5457825"/>
          <p14:tracePt t="30710" x="536575" y="5457825"/>
          <p14:tracePt t="30757" x="546100" y="5457825"/>
          <p14:tracePt t="30764" x="549275" y="5457825"/>
          <p14:tracePt t="30777" x="571500" y="5457825"/>
          <p14:tracePt t="30793" x="609600" y="5457825"/>
          <p14:tracePt t="30798" x="635000" y="5461000"/>
          <p14:tracePt t="30810" x="673100" y="5467350"/>
          <p14:tracePt t="30826" x="793750" y="5483225"/>
          <p14:tracePt t="30842" x="879475" y="5499100"/>
          <p14:tracePt t="30860" x="952500" y="5511800"/>
          <p14:tracePt t="30877" x="1060450" y="5518150"/>
          <p14:tracePt t="30893" x="1111250" y="5518150"/>
          <p14:tracePt t="30910" x="1174750" y="5524500"/>
          <p14:tracePt t="30927" x="1244600" y="5524500"/>
          <p14:tracePt t="30943" x="1279525" y="5524500"/>
          <p14:tracePt t="30960" x="1317625" y="5524500"/>
          <p14:tracePt t="30976" x="1368425" y="5502275"/>
          <p14:tracePt t="30993" x="1397000" y="5492750"/>
          <p14:tracePt t="31010" x="1441450" y="5480050"/>
          <p14:tracePt t="31026" x="1508125" y="5461000"/>
          <p14:tracePt t="31043" x="1571625" y="5445125"/>
          <p14:tracePt t="31060" x="1635125" y="5422900"/>
          <p14:tracePt t="31077" x="1752600" y="5422900"/>
          <p14:tracePt t="31093" x="1876425" y="5422900"/>
          <p14:tracePt t="31110" x="1984375" y="5429250"/>
          <p14:tracePt t="31126" x="2216150" y="5464175"/>
          <p14:tracePt t="31143" x="2378075" y="5483225"/>
          <p14:tracePt t="31160" x="2517775" y="5499100"/>
          <p14:tracePt t="31176" x="2714625" y="5518150"/>
          <p14:tracePt t="31193" x="2819400" y="5518150"/>
          <p14:tracePt t="31210" x="2870200" y="5518150"/>
          <p14:tracePt t="31226" x="2917825" y="5518150"/>
          <p14:tracePt t="31243" x="2940050" y="5518150"/>
          <p14:tracePt t="31259" x="2949575" y="5518150"/>
          <p14:tracePt t="31276" x="2955925" y="5518150"/>
          <p14:tracePt t="31532" x="2921000" y="5518150"/>
          <p14:tracePt t="31540" x="2873375" y="5511800"/>
          <p14:tracePt t="31547" x="2838450" y="5511800"/>
          <p14:tracePt t="31559" x="2790825" y="5505450"/>
          <p14:tracePt t="31576" x="2657475" y="5480050"/>
          <p14:tracePt t="31593" x="2549525" y="5473700"/>
          <p14:tracePt t="31611" x="2387600" y="5473700"/>
          <p14:tracePt t="31627" x="2273300" y="5473700"/>
          <p14:tracePt t="31643" x="2168525" y="5473700"/>
          <p14:tracePt t="31659" x="2085975" y="5473700"/>
          <p14:tracePt t="31676" x="1955800" y="5476875"/>
          <p14:tracePt t="31692" x="1873250" y="5486400"/>
          <p14:tracePt t="31711" x="1768475" y="5486400"/>
          <p14:tracePt t="31727" x="1708150" y="5486400"/>
          <p14:tracePt t="31744" x="1625600" y="5486400"/>
          <p14:tracePt t="31761" x="1508125" y="5486400"/>
          <p14:tracePt t="31776" x="1447800" y="5483225"/>
          <p14:tracePt t="31793" x="1393825" y="5483225"/>
          <p14:tracePt t="31810" x="1358900" y="5483225"/>
          <p14:tracePt t="31826" x="1349375" y="5483225"/>
          <p14:tracePt t="31843" x="1339850" y="5483225"/>
          <p14:tracePt t="31861" x="1327150" y="5483225"/>
          <p14:tracePt t="31918" x="1333500" y="5476875"/>
          <p14:tracePt t="31925" x="1343025" y="5470525"/>
          <p14:tracePt t="31932" x="1362075" y="5464175"/>
          <p14:tracePt t="31942" x="1381125" y="5457825"/>
          <p14:tracePt t="31960" x="1460500" y="5451475"/>
          <p14:tracePt t="31976" x="1520825" y="5451475"/>
          <p14:tracePt t="31992" x="1593850" y="5445125"/>
          <p14:tracePt t="32010" x="1746250" y="5438775"/>
          <p14:tracePt t="32027" x="1838325" y="5438775"/>
          <p14:tracePt t="32043" x="1908175" y="5438775"/>
          <p14:tracePt t="32060" x="1993900" y="5438775"/>
          <p14:tracePt t="32076" x="2054225" y="5438775"/>
          <p14:tracePt t="32093" x="2124075" y="5438775"/>
          <p14:tracePt t="32110" x="2200275" y="5438775"/>
          <p14:tracePt t="32127" x="2244725" y="5438775"/>
          <p14:tracePt t="32143" x="2273300" y="5438775"/>
          <p14:tracePt t="32160" x="2314575" y="5438775"/>
          <p14:tracePt t="32176" x="2343150" y="5438775"/>
          <p14:tracePt t="32193" x="2365375" y="5438775"/>
          <p14:tracePt t="32210" x="2397125" y="5438775"/>
          <p14:tracePt t="32226" x="2413000" y="5438775"/>
          <p14:tracePt t="32243" x="2422525" y="5438775"/>
          <p14:tracePt t="32260" x="2438400" y="5429250"/>
          <p14:tracePt t="32277" x="2454275" y="5429250"/>
          <p14:tracePt t="32293" x="2463800" y="5429250"/>
          <p14:tracePt t="32326" x="2470150" y="5429250"/>
          <p14:tracePt t="32404" x="2473325" y="5429250"/>
          <p14:tracePt t="32411" x="2479675" y="54229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571500" y="0"/>
            <a:ext cx="82867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400"/>
              <a:t>			         </a:t>
            </a:r>
            <a:r>
              <a:rPr lang="fr-FR" altLang="fr-FR" sz="2400" i="1">
                <a:solidFill>
                  <a:srgbClr val="FF0000"/>
                </a:solidFill>
              </a:rPr>
              <a:t>Arecaceae</a:t>
            </a:r>
          </a:p>
          <a:p>
            <a:pPr eaLnBrk="1" hangingPunct="1"/>
            <a:r>
              <a:rPr lang="fr-FR" altLang="fr-FR" sz="2400"/>
              <a:t>*pl. des régions chaudes</a:t>
            </a:r>
          </a:p>
          <a:p>
            <a:pPr eaLnBrk="1" hangingPunct="1"/>
            <a:r>
              <a:rPr lang="fr-FR" altLang="fr-FR" sz="2400"/>
              <a:t>* tige formée par la base des feuilles tombées, diamètre uniforme de la base au sommet = </a:t>
            </a:r>
            <a:r>
              <a:rPr lang="fr-FR" altLang="fr-FR" sz="2400">
                <a:solidFill>
                  <a:srgbClr val="FF0000"/>
                </a:solidFill>
              </a:rPr>
              <a:t>stipe</a:t>
            </a:r>
          </a:p>
          <a:p>
            <a:pPr eaLnBrk="1" hangingPunct="1"/>
            <a:r>
              <a:rPr lang="fr-FR" altLang="fr-FR" sz="2400"/>
              <a:t>*feuilles en bouquet terminal: pennées ou palmées</a:t>
            </a:r>
          </a:p>
          <a:p>
            <a:pPr eaLnBrk="1" hangingPunct="1"/>
            <a:r>
              <a:rPr lang="fr-FR" altLang="fr-FR" sz="2400"/>
              <a:t>* spadice ramifié</a:t>
            </a:r>
          </a:p>
          <a:p>
            <a:pPr eaLnBrk="1" hangingPunct="1"/>
            <a:r>
              <a:rPr lang="fr-FR" altLang="fr-FR" sz="2400"/>
              <a:t>* trimèrie ou dimèrie (3 pièces ou 2 pièces par verticille floral)</a:t>
            </a:r>
          </a:p>
          <a:p>
            <a:pPr eaLnBrk="1" hangingPunct="1"/>
            <a:r>
              <a:rPr lang="fr-FR" altLang="fr-FR" sz="2400"/>
              <a:t>*fruit : baie  (dattes) ou drupe (noix de </a:t>
            </a:r>
            <a:r>
              <a:rPr lang="fr-FR" altLang="fr-FR" sz="2400" i="1"/>
              <a:t>Cocos</a:t>
            </a:r>
            <a:r>
              <a:rPr lang="fr-FR" altLang="fr-FR" sz="2400"/>
              <a:t> </a:t>
            </a:r>
            <a:r>
              <a:rPr lang="fr-FR" altLang="fr-FR" sz="2400" i="1"/>
              <a:t>nucifera</a:t>
            </a:r>
            <a:r>
              <a:rPr lang="fr-FR" altLang="fr-FR" sz="2400"/>
              <a:t>)</a:t>
            </a:r>
          </a:p>
          <a:p>
            <a:pPr eaLnBrk="1" hangingPunct="1"/>
            <a:r>
              <a:rPr lang="fr-FR" altLang="fr-FR" sz="2400"/>
              <a:t>* très grande importance économique : </a:t>
            </a:r>
          </a:p>
          <a:p>
            <a:pPr eaLnBrk="1" hangingPunct="1"/>
            <a:r>
              <a:rPr lang="fr-FR" altLang="fr-FR" sz="2400"/>
              <a:t>	alimentation (palmier dattier, cocotier)</a:t>
            </a:r>
          </a:p>
          <a:p>
            <a:pPr eaLnBrk="1" hangingPunct="1"/>
            <a:r>
              <a:rPr lang="fr-FR" altLang="fr-FR" sz="2400"/>
              <a:t>	huile (palmier à huile)</a:t>
            </a:r>
          </a:p>
          <a:p>
            <a:pPr eaLnBrk="1" hangingPunct="1"/>
            <a:r>
              <a:rPr lang="fr-FR" altLang="fr-FR" sz="2400"/>
              <a:t>	fibres (raphia, rotin, crin végétal)</a:t>
            </a:r>
          </a:p>
        </p:txBody>
      </p:sp>
      <p:pic>
        <p:nvPicPr>
          <p:cNvPr id="57347" name="Picture 4" descr="Image associé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4643438"/>
            <a:ext cx="257175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AutoShape 6" descr="Résultat de recherche d'images pour &quot;crin végétal&quot;"/>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fr-FR" altLang="fr-FR"/>
          </a:p>
        </p:txBody>
      </p:sp>
      <p:pic>
        <p:nvPicPr>
          <p:cNvPr id="57349" name="Picture 8" descr="Résultat de recherche d'images pour &quot;crin végétal&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4500563"/>
            <a:ext cx="23844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descr="Résultat de recherche d'images pour &quot;rotin&quot;"/>
          <p:cNvPicPr>
            <a:picLocks noChangeAspect="1" noChangeArrowheads="1"/>
          </p:cNvPicPr>
          <p:nvPr/>
        </p:nvPicPr>
        <p:blipFill>
          <a:blip r:embed="rId6">
            <a:extLst>
              <a:ext uri="{28A0092B-C50C-407E-A947-70E740481C1C}">
                <a14:useLocalDpi xmlns:a14="http://schemas.microsoft.com/office/drawing/2010/main" val="0"/>
              </a:ext>
            </a:extLst>
          </a:blip>
          <a:srcRect l="13214" t="28928" r="9642" b="4643"/>
          <a:stretch>
            <a:fillRect/>
          </a:stretch>
        </p:blipFill>
        <p:spPr bwMode="auto">
          <a:xfrm>
            <a:off x="3286125" y="4500563"/>
            <a:ext cx="23574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538"/>
    </mc:Choice>
    <mc:Fallback>
      <p:transition spd="slow" advTm="135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60" x="7324725" y="3933825"/>
          <p14:tracePt t="4667" x="7324725" y="3873500"/>
          <p14:tracePt t="4677" x="7312025" y="3803650"/>
          <p14:tracePt t="4695" x="7143750" y="3540125"/>
          <p14:tracePt t="4711" x="6813550" y="3168650"/>
          <p14:tracePt t="4729" x="6391275" y="2774950"/>
          <p14:tracePt t="4745" x="5645150" y="2133600"/>
          <p14:tracePt t="4779" x="4870450" y="1489075"/>
          <p14:tracePt t="4812" x="4308475" y="1114425"/>
          <p14:tracePt t="4829" x="4130675" y="1028700"/>
          <p14:tracePt t="4845" x="3905250" y="955675"/>
          <p14:tracePt t="4862" x="3762375" y="930275"/>
          <p14:tracePt t="4877" x="3644900" y="911225"/>
          <p14:tracePt t="5224" x="3552825" y="885825"/>
          <p14:tracePt t="5231" x="3457575" y="866775"/>
          <p14:tracePt t="5244" x="3263900" y="847725"/>
          <p14:tracePt t="5261" x="3044825" y="819150"/>
          <p14:tracePt t="5277" x="2851150" y="819150"/>
          <p14:tracePt t="5293" x="2565400" y="854075"/>
          <p14:tracePt t="5329" x="2257425" y="895350"/>
          <p14:tracePt t="5360" x="2079625" y="911225"/>
          <p14:tracePt t="5378" x="2019300" y="911225"/>
          <p14:tracePt t="5394" x="1949450" y="911225"/>
          <p14:tracePt t="5410" x="1905000" y="911225"/>
          <p14:tracePt t="5427" x="1870075" y="911225"/>
          <p14:tracePt t="5443" x="1806575" y="911225"/>
          <p14:tracePt t="5460" x="1762125" y="911225"/>
          <p14:tracePt t="5477" x="1717675" y="908050"/>
          <p14:tracePt t="5494" x="1660525" y="895350"/>
          <p14:tracePt t="5510" x="1641475" y="895350"/>
          <p14:tracePt t="5527" x="1619250" y="895350"/>
          <p14:tracePt t="5544" x="1597025" y="895350"/>
          <p14:tracePt t="5560" x="1587500" y="895350"/>
          <p14:tracePt t="5577" x="1577975" y="895350"/>
          <p14:tracePt t="5593" x="1546225" y="889000"/>
          <p14:tracePt t="5610" x="1530350" y="885825"/>
          <p14:tracePt t="5627" x="1514475" y="885825"/>
          <p14:tracePt t="5643" x="1492250" y="879475"/>
          <p14:tracePt t="5661" x="1482725" y="879475"/>
          <p14:tracePt t="5677" x="1473200" y="879475"/>
          <p14:tracePt t="5693" x="1470025" y="879475"/>
          <p14:tracePt t="5766" x="1470025" y="873125"/>
          <p14:tracePt t="5773" x="1470025" y="869950"/>
          <p14:tracePt t="5782" x="1470025" y="863600"/>
          <p14:tracePt t="5794" x="1470025" y="850900"/>
          <p14:tracePt t="5811" x="1492250" y="838200"/>
          <p14:tracePt t="5827" x="1546225" y="819150"/>
          <p14:tracePt t="5844" x="1692275" y="777875"/>
          <p14:tracePt t="5861" x="1778000" y="771525"/>
          <p14:tracePt t="5878" x="1835150" y="771525"/>
          <p14:tracePt t="5894" x="1898650" y="771525"/>
          <p14:tracePt t="5911" x="1933575" y="771525"/>
          <p14:tracePt t="5927" x="1987550" y="771525"/>
          <p14:tracePt t="5944" x="2155825" y="771525"/>
          <p14:tracePt t="5960" x="2270125" y="774700"/>
          <p14:tracePt t="5977" x="2378075" y="784225"/>
          <p14:tracePt t="5993" x="2511425" y="806450"/>
          <p14:tracePt t="6010" x="2562225" y="812800"/>
          <p14:tracePt t="6027" x="2606675" y="819150"/>
          <p14:tracePt t="6043" x="2660650" y="819150"/>
          <p14:tracePt t="6061" x="2705100" y="819150"/>
          <p14:tracePt t="6077" x="2774950" y="828675"/>
          <p14:tracePt t="6094" x="2901950" y="828675"/>
          <p14:tracePt t="6110" x="2974975" y="835025"/>
          <p14:tracePt t="6128" x="3054350" y="835025"/>
          <p14:tracePt t="6143" x="3086100" y="835025"/>
          <p14:tracePt t="6160" x="3114675" y="835025"/>
          <p14:tracePt t="6178" x="3146425" y="835025"/>
          <p14:tracePt t="6194" x="3184525" y="835025"/>
          <p14:tracePt t="6210" x="3222625" y="825500"/>
          <p14:tracePt t="6228" x="3302000" y="812800"/>
          <p14:tracePt t="6244" x="3336925" y="812800"/>
          <p14:tracePt t="6261" x="3381375" y="812800"/>
          <p14:tracePt t="6278" x="3416300" y="806450"/>
          <p14:tracePt t="6293" x="3438525" y="806450"/>
          <p14:tracePt t="6310" x="3476625" y="793750"/>
          <p14:tracePt t="6327" x="3508375" y="781050"/>
          <p14:tracePt t="6344" x="3546475" y="781050"/>
          <p14:tracePt t="6360" x="3568700" y="781050"/>
          <p14:tracePt t="6377" x="3609975" y="781050"/>
          <p14:tracePt t="6393" x="3625850" y="781050"/>
          <p14:tracePt t="6410" x="3635375" y="781050"/>
          <p14:tracePt t="6426" x="3648075" y="781050"/>
          <p14:tracePt t="6443" x="3663950" y="781050"/>
          <p14:tracePt t="6459" x="3673475" y="781050"/>
          <p14:tracePt t="6477" x="3708400" y="781050"/>
          <p14:tracePt t="6493" x="3721100" y="781050"/>
          <p14:tracePt t="6509" x="3733800" y="781050"/>
          <p14:tracePt t="6526" x="3746500" y="781050"/>
          <p14:tracePt t="6543" x="3762375" y="781050"/>
          <p14:tracePt t="6559" x="3765550" y="781050"/>
          <p14:tracePt t="6592" x="3771900" y="781050"/>
          <p14:tracePt t="6627" x="3778250" y="781050"/>
          <p14:tracePt t="6634" x="3781425" y="781050"/>
          <p14:tracePt t="6642" x="3787775" y="781050"/>
          <p14:tracePt t="6659" x="3800475" y="781050"/>
          <p14:tracePt t="6677" x="3806825" y="781050"/>
          <p14:tracePt t="8041" x="3803650" y="787400"/>
          <p14:tracePt t="8048" x="3800475" y="790575"/>
          <p14:tracePt t="8061" x="3787775" y="796925"/>
          <p14:tracePt t="8077" x="3724275" y="822325"/>
          <p14:tracePt t="8094" x="3638550" y="838200"/>
          <p14:tracePt t="8111" x="3514725" y="869950"/>
          <p14:tracePt t="8143" x="3286125" y="927100"/>
          <p14:tracePt t="8177" x="2660650" y="1016000"/>
          <p14:tracePt t="8195" x="2425700" y="1057275"/>
          <p14:tracePt t="8211" x="2136775" y="1095375"/>
          <p14:tracePt t="8227" x="2028825" y="1111250"/>
          <p14:tracePt t="8244" x="1965325" y="1123950"/>
          <p14:tracePt t="8247" x="1946275" y="1136650"/>
          <p14:tracePt t="8260" x="1901825" y="1149350"/>
          <p14:tracePt t="8276" x="1857375" y="1162050"/>
          <p14:tracePt t="8293" x="1819275" y="1168400"/>
          <p14:tracePt t="8311" x="1724025" y="1184275"/>
          <p14:tracePt t="8326" x="1676400" y="1203325"/>
          <p14:tracePt t="8343" x="1631950" y="1209675"/>
          <p14:tracePt t="8361" x="1577975" y="1228725"/>
          <p14:tracePt t="8377" x="1533525" y="1228725"/>
          <p14:tracePt t="8394" x="1495425" y="1228725"/>
          <p14:tracePt t="8410" x="1425575" y="1228725"/>
          <p14:tracePt t="8426" x="1374775" y="1228725"/>
          <p14:tracePt t="8443" x="1330325" y="1228725"/>
          <p14:tracePt t="8461" x="1295400" y="1228725"/>
          <p14:tracePt t="8477" x="1273175" y="1228725"/>
          <p14:tracePt t="8494" x="1263650" y="1228725"/>
          <p14:tracePt t="8511" x="1250950" y="1222375"/>
          <p14:tracePt t="8527" x="1235075" y="1222375"/>
          <p14:tracePt t="8544" x="1225550" y="1222375"/>
          <p14:tracePt t="8560" x="1219200" y="1222375"/>
          <p14:tracePt t="9225" x="1222375" y="1209675"/>
          <p14:tracePt t="9232" x="1225550" y="1209675"/>
          <p14:tracePt t="9243" x="1231900" y="1209675"/>
          <p14:tracePt t="9260" x="1257300" y="1193800"/>
          <p14:tracePt t="9276" x="1289050" y="1187450"/>
          <p14:tracePt t="9293" x="1333500" y="1174750"/>
          <p14:tracePt t="9327" x="1454150" y="1168400"/>
          <p14:tracePt t="9360" x="1546225" y="1162050"/>
          <p14:tracePt t="9377" x="1584325" y="1162050"/>
          <p14:tracePt t="9393" x="1612900" y="1162050"/>
          <p14:tracePt t="9409" x="1676400" y="1162050"/>
          <p14:tracePt t="9427" x="1736725" y="1162050"/>
          <p14:tracePt t="9443" x="1797050" y="1162050"/>
          <p14:tracePt t="9460" x="1898650" y="1162050"/>
          <p14:tracePt t="9477" x="1949450" y="1168400"/>
          <p14:tracePt t="9494" x="1993900" y="1168400"/>
          <p14:tracePt t="9510" x="2057400" y="1168400"/>
          <p14:tracePt t="9526" x="2101850" y="1168400"/>
          <p14:tracePt t="9543" x="2184400" y="1174750"/>
          <p14:tracePt t="9560" x="2371725" y="1190625"/>
          <p14:tracePt t="9576" x="2479675" y="1206500"/>
          <p14:tracePt t="9593" x="2597150" y="1222375"/>
          <p14:tracePt t="9610" x="2746375" y="1222375"/>
          <p14:tracePt t="9626" x="2806700" y="1222375"/>
          <p14:tracePt t="9643" x="2844800" y="1222375"/>
          <p14:tracePt t="9659" x="2905125" y="1222375"/>
          <p14:tracePt t="9676" x="2955925" y="1222375"/>
          <p14:tracePt t="9693" x="3016250" y="1222375"/>
          <p14:tracePt t="9709" x="3105150" y="1219200"/>
          <p14:tracePt t="9726" x="3165475" y="1219200"/>
          <p14:tracePt t="9743" x="3216275" y="1219200"/>
          <p14:tracePt t="9760" x="3279775" y="1219200"/>
          <p14:tracePt t="9777" x="3324225" y="1212850"/>
          <p14:tracePt t="9794" x="3403600" y="1206500"/>
          <p14:tracePt t="9809" x="3463925" y="1200150"/>
          <p14:tracePt t="9826" x="3502025" y="1200150"/>
          <p14:tracePt t="9843" x="3546475" y="1200150"/>
          <p14:tracePt t="9860" x="3606800" y="1200150"/>
          <p14:tracePt t="9877" x="3660775" y="1200150"/>
          <p14:tracePt t="9894" x="3730625" y="1200150"/>
          <p14:tracePt t="9910" x="3781425" y="1200150"/>
          <p14:tracePt t="9926" x="3819525" y="1200150"/>
          <p14:tracePt t="9944" x="3867150" y="1216025"/>
          <p14:tracePt t="9960" x="3908425" y="1235075"/>
          <p14:tracePt t="10544" x="3933825" y="1241425"/>
          <p14:tracePt t="10552" x="3959225" y="1241425"/>
          <p14:tracePt t="10560" x="4003675" y="1241425"/>
          <p14:tracePt t="10577" x="4064000" y="1241425"/>
          <p14:tracePt t="10593" x="4168775" y="1238250"/>
          <p14:tracePt t="10609" x="4241800" y="1238250"/>
          <p14:tracePt t="10643" x="4425950" y="1238250"/>
          <p14:tracePt t="10676" x="4591050" y="1238250"/>
          <p14:tracePt t="10694" x="4752975" y="1238250"/>
          <p14:tracePt t="10710" x="4835525" y="1241425"/>
          <p14:tracePt t="10727" x="4899025" y="1247775"/>
          <p14:tracePt t="10743" x="5016500" y="1263650"/>
          <p14:tracePt t="10759" x="5124450" y="1279525"/>
          <p14:tracePt t="10777" x="5216525" y="1279525"/>
          <p14:tracePt t="10793" x="5356225" y="1279525"/>
          <p14:tracePt t="10810" x="5470525" y="1279525"/>
          <p14:tracePt t="10826" x="5588000" y="1279525"/>
          <p14:tracePt t="10843" x="5695950" y="1276350"/>
          <p14:tracePt t="10859" x="5765800" y="1260475"/>
          <p14:tracePt t="10877" x="5851525" y="1254125"/>
          <p14:tracePt t="10892" x="5981700" y="1244600"/>
          <p14:tracePt t="10909" x="6038850" y="1244600"/>
          <p14:tracePt t="10927" x="6099175" y="1244600"/>
          <p14:tracePt t="10943" x="6184900" y="1244600"/>
          <p14:tracePt t="10960" x="6245225" y="1244600"/>
          <p14:tracePt t="10977" x="6289675" y="1244600"/>
          <p14:tracePt t="10993" x="6343650" y="1244600"/>
          <p14:tracePt t="11009" x="6359525" y="1244600"/>
          <p14:tracePt t="11026" x="6369050" y="1244600"/>
          <p14:tracePt t="11043" x="6384925" y="1244600"/>
          <p14:tracePt t="11060" x="6394450" y="1244600"/>
          <p14:tracePt t="11380" x="6388100" y="1244600"/>
          <p14:tracePt t="11387" x="6375400" y="1244600"/>
          <p14:tracePt t="11393" x="6362700" y="1241425"/>
          <p14:tracePt t="11410" x="6334125" y="1241425"/>
          <p14:tracePt t="11426" x="6311900" y="1235075"/>
          <p14:tracePt t="11443" x="6270625" y="1228725"/>
          <p14:tracePt t="11460" x="6248400" y="1228725"/>
          <p14:tracePt t="11476" x="6226175" y="1228725"/>
          <p14:tracePt t="11492" x="6213475" y="1228725"/>
          <p14:tracePt t="11509" x="6203950" y="1228725"/>
          <p14:tracePt t="11526" x="6194425" y="1228725"/>
          <p14:tracePt t="11543" x="6172200" y="1228725"/>
          <p14:tracePt t="11559" x="6162675" y="1228725"/>
          <p14:tracePt t="11576" x="6153150" y="1228725"/>
          <p14:tracePt t="11594" x="6140450" y="1222375"/>
          <p14:tracePt t="11610" x="6124575" y="1222375"/>
          <p14:tracePt t="11628" x="6108700" y="1219200"/>
          <p14:tracePt t="11644" x="6099175" y="1219200"/>
          <p14:tracePt t="11660" x="6089650" y="1219200"/>
          <p14:tracePt t="11677" x="6070600" y="1212850"/>
          <p14:tracePt t="11693" x="6061075" y="1203325"/>
          <p14:tracePt t="11709" x="6045200" y="1187450"/>
          <p14:tracePt t="11727" x="6010275" y="1171575"/>
          <p14:tracePt t="11744" x="5988050" y="1158875"/>
          <p14:tracePt t="11760" x="5962650" y="1155700"/>
          <p14:tracePt t="11778" x="5949950" y="1155700"/>
          <p14:tracePt t="11794" x="5927725" y="1155700"/>
          <p14:tracePt t="11810" x="5895975" y="1143000"/>
          <p14:tracePt t="11827" x="5842000" y="1123950"/>
          <p14:tracePt t="11843" x="5803900" y="1117600"/>
          <p14:tracePt t="11859" x="5759450" y="1111250"/>
          <p14:tracePt t="11877" x="5705475" y="1111250"/>
          <p14:tracePt t="11893" x="5683250" y="1111250"/>
          <p14:tracePt t="11910" x="5667375" y="1111250"/>
          <p14:tracePt t="11928" x="5651500" y="1111250"/>
          <p14:tracePt t="11943" x="5641975" y="1111250"/>
          <p14:tracePt t="11960" x="5632450" y="1111250"/>
          <p14:tracePt t="11977" x="5613400" y="1111250"/>
          <p14:tracePt t="11993" x="5603875" y="1111250"/>
          <p14:tracePt t="12009" x="5594350" y="1111250"/>
          <p14:tracePt t="12027" x="5578475" y="1111250"/>
          <p14:tracePt t="12060" x="5568950" y="1111250"/>
          <p14:tracePt t="12077" x="5559425" y="1111250"/>
          <p14:tracePt t="12093" x="5549900" y="1111250"/>
          <p14:tracePt t="12110" x="5543550" y="1111250"/>
          <p14:tracePt t="12127" x="5540375" y="1111250"/>
          <p14:tracePt t="12199" x="5534025" y="1111250"/>
          <p14:tracePt t="14488" x="5559425" y="1111250"/>
          <p14:tracePt t="14495" x="5607050" y="1111250"/>
          <p14:tracePt t="14510" x="5702300" y="1101725"/>
          <p14:tracePt t="14526" x="5819775" y="1085850"/>
          <p14:tracePt t="14543" x="5949950" y="1069975"/>
          <p14:tracePt t="14560" x="6111875" y="1060450"/>
          <p14:tracePt t="14577" x="6238875" y="1054100"/>
          <p14:tracePt t="14609" x="6451600" y="1054100"/>
          <p14:tracePt t="14643" x="6569075" y="1076325"/>
          <p14:tracePt t="14660" x="6648450" y="1089025"/>
          <p14:tracePt t="14677" x="6686550" y="1101725"/>
          <p14:tracePt t="14693" x="6737350" y="1101725"/>
          <p14:tracePt t="14710" x="6800850" y="1114425"/>
          <p14:tracePt t="14726" x="6838950" y="1114425"/>
          <p14:tracePt t="14743" x="6867525" y="1114425"/>
          <p14:tracePt t="14759" x="6921500" y="1114425"/>
          <p14:tracePt t="14776" x="6965950" y="1114425"/>
          <p14:tracePt t="14792" x="7019925" y="1111250"/>
          <p14:tracePt t="14809" x="7092950" y="1098550"/>
          <p14:tracePt t="14826" x="7127875" y="1098550"/>
          <p14:tracePt t="14842" x="7165975" y="1098550"/>
          <p14:tracePt t="14844" x="7175500" y="1098550"/>
          <p14:tracePt t="14859" x="7204075" y="1098550"/>
          <p14:tracePt t="14876" x="7226300" y="1098550"/>
          <p14:tracePt t="14892" x="7264400" y="1092200"/>
          <p14:tracePt t="14909" x="7321550" y="1079500"/>
          <p14:tracePt t="14926" x="7343775" y="1066800"/>
          <p14:tracePt t="14942" x="7381875" y="1060450"/>
          <p14:tracePt t="14959" x="7413625" y="1060450"/>
          <p14:tracePt t="14976" x="7423150" y="1060450"/>
          <p14:tracePt t="14992" x="7439025" y="1060450"/>
          <p14:tracePt t="15009" x="7448550" y="1060450"/>
          <p14:tracePt t="15259" x="7429500" y="1060450"/>
          <p14:tracePt t="15265" x="7404100" y="1060450"/>
          <p14:tracePt t="15276" x="7385050" y="1060450"/>
          <p14:tracePt t="15293" x="7337425" y="1060450"/>
          <p14:tracePt t="15309" x="7315200" y="1060450"/>
          <p14:tracePt t="15326" x="7270750" y="1060450"/>
          <p14:tracePt t="15343" x="7210425" y="1060450"/>
          <p14:tracePt t="15359" x="7172325" y="1060450"/>
          <p14:tracePt t="15376" x="7143750" y="1060450"/>
          <p14:tracePt t="15393" x="7102475" y="1060450"/>
          <p14:tracePt t="15410" x="7086600" y="1060450"/>
          <p14:tracePt t="15426" x="7077075" y="1060450"/>
          <p14:tracePt t="15443" x="7064375" y="1060450"/>
          <p14:tracePt t="15459" x="7048500" y="1060450"/>
          <p14:tracePt t="15476" x="7038975" y="1060450"/>
          <p14:tracePt t="15493" x="7023100" y="1060450"/>
          <p14:tracePt t="15509" x="7013575" y="1060450"/>
          <p14:tracePt t="15526" x="6997700" y="1060450"/>
          <p14:tracePt t="15543" x="6985000" y="1060450"/>
          <p14:tracePt t="15560" x="6975475" y="1060450"/>
          <p14:tracePt t="15577" x="6962775" y="1060450"/>
          <p14:tracePt t="15594" x="6937375" y="1060450"/>
          <p14:tracePt t="15610" x="6915150" y="1060450"/>
          <p14:tracePt t="15627" x="6873875" y="1060450"/>
          <p14:tracePt t="15643" x="6810375" y="1054100"/>
          <p14:tracePt t="15659" x="6772275" y="1047750"/>
          <p14:tracePt t="15676" x="6750050" y="1047750"/>
          <p14:tracePt t="15693" x="6680200" y="1041400"/>
          <p14:tracePt t="15709" x="6597650" y="1041400"/>
          <p14:tracePt t="15726" x="6502400" y="1035050"/>
          <p14:tracePt t="15742" x="6343650" y="1035050"/>
          <p14:tracePt t="15759" x="6238875" y="1035050"/>
          <p14:tracePt t="15776" x="6178550" y="1035050"/>
          <p14:tracePt t="15793" x="6115050" y="1035050"/>
          <p14:tracePt t="15809" x="6070600" y="1038225"/>
          <p14:tracePt t="15826" x="6010275" y="1044575"/>
          <p14:tracePt t="15842" x="5867400" y="1076325"/>
          <p14:tracePt t="15859" x="5794375" y="1092200"/>
          <p14:tracePt t="15875" x="5718175" y="1104900"/>
          <p14:tracePt t="15878" x="5692775" y="1114425"/>
          <p14:tracePt t="15892" x="5635625" y="1127125"/>
          <p14:tracePt t="15909" x="5591175" y="1139825"/>
          <p14:tracePt t="15926" x="5546725" y="1152525"/>
          <p14:tracePt t="15943" x="5483225" y="1152525"/>
          <p14:tracePt t="15959" x="5445125" y="1158875"/>
          <p14:tracePt t="15976" x="5403850" y="1158875"/>
          <p14:tracePt t="15992" x="5346700" y="1158875"/>
          <p14:tracePt t="16009" x="5311775" y="1158875"/>
          <p14:tracePt t="16026" x="5251450" y="1158875"/>
          <p14:tracePt t="16043" x="5124450" y="1165225"/>
          <p14:tracePt t="16059" x="5041900" y="1174750"/>
          <p14:tracePt t="16076" x="4933950" y="1184275"/>
          <p14:tracePt t="16093" x="4772025" y="1190625"/>
          <p14:tracePt t="16109" x="4667250" y="1190625"/>
          <p14:tracePt t="16126" x="4606925" y="1190625"/>
          <p14:tracePt t="16142" x="4546600" y="1190625"/>
          <p14:tracePt t="16443" x="4464050" y="1177925"/>
          <p14:tracePt t="16450" x="4359275" y="1158875"/>
          <p14:tracePt t="16459" x="4244975" y="1149350"/>
          <p14:tracePt t="16476" x="3870325" y="1127125"/>
          <p14:tracePt t="16493" x="3257550" y="1114425"/>
          <p14:tracePt t="16510" x="2889250" y="1149350"/>
          <p14:tracePt t="16527" x="2432050" y="1235075"/>
          <p14:tracePt t="16543" x="2184400" y="1304925"/>
          <p14:tracePt t="16560" x="1984375" y="1362075"/>
          <p14:tracePt t="16576" x="1841500" y="1406525"/>
          <p14:tracePt t="16592" x="1609725" y="1435100"/>
          <p14:tracePt t="16610" x="1501775" y="1450975"/>
          <p14:tracePt t="16626" x="1384300" y="1466850"/>
          <p14:tracePt t="16643" x="1219200" y="1482725"/>
          <p14:tracePt t="16659" x="1136650" y="1492250"/>
          <p14:tracePt t="16677" x="1044575" y="1511300"/>
          <p14:tracePt t="16693" x="1000125" y="1524000"/>
          <p14:tracePt t="16709" x="962025" y="1536700"/>
          <p14:tracePt t="16726" x="917575" y="1558925"/>
          <p14:tracePt t="16743" x="876300" y="1574800"/>
          <p14:tracePt t="16759" x="850900" y="1587500"/>
          <p14:tracePt t="16777" x="809625" y="1593850"/>
          <p14:tracePt t="16792" x="800100" y="1597025"/>
          <p14:tracePt t="16809" x="790575" y="1597025"/>
          <p14:tracePt t="16827" x="771525" y="1597025"/>
          <p14:tracePt t="16843" x="762000" y="1597025"/>
          <p14:tracePt t="16859" x="752475" y="1597025"/>
          <p14:tracePt t="16877" x="736600" y="1597025"/>
          <p14:tracePt t="16893" x="720725" y="1597025"/>
          <p14:tracePt t="16910" x="711200" y="1597025"/>
          <p14:tracePt t="16926" x="708025" y="1597025"/>
          <p14:tracePt t="16959" x="708025" y="1587500"/>
          <p14:tracePt t="16977" x="717550" y="1571625"/>
          <p14:tracePt t="16993" x="733425" y="1562100"/>
          <p14:tracePt t="17009" x="742950" y="1546225"/>
          <p14:tracePt t="17026" x="771525" y="1530350"/>
          <p14:tracePt t="17042" x="800100" y="1517650"/>
          <p14:tracePt t="17059" x="844550" y="1504950"/>
          <p14:tracePt t="17077" x="920750" y="1479550"/>
          <p14:tracePt t="17093" x="981075" y="1473200"/>
          <p14:tracePt t="17110" x="1031875" y="1473200"/>
          <p14:tracePt t="17126" x="1085850" y="1473200"/>
          <p14:tracePt t="17142" x="1111250" y="1473200"/>
          <p14:tracePt t="17159" x="1120775" y="1473200"/>
          <p14:tracePt t="17176" x="1133475" y="1473200"/>
          <p14:tracePt t="17192" x="1146175" y="1473200"/>
          <p14:tracePt t="17209" x="1171575" y="1473200"/>
          <p14:tracePt t="17227" x="1212850" y="1473200"/>
          <p14:tracePt t="17243" x="1235075" y="1473200"/>
          <p14:tracePt t="17259" x="1244600" y="1473200"/>
          <p14:tracePt t="17276" x="1263650" y="1473200"/>
          <p14:tracePt t="17292" x="1270000" y="1473200"/>
          <p14:tracePt t="17309" x="1279525" y="1473200"/>
          <p14:tracePt t="17326" x="1298575" y="1473200"/>
          <p14:tracePt t="17342" x="1343025" y="1473200"/>
          <p14:tracePt t="17359" x="1403350" y="1473200"/>
          <p14:tracePt t="17376" x="1473200" y="1482725"/>
          <p14:tracePt t="17392" x="1495425" y="1489075"/>
          <p14:tracePt t="17409" x="1511300" y="1489075"/>
          <p14:tracePt t="17412" x="1517650" y="1489075"/>
          <p14:tracePt t="17426" x="1527175" y="1489075"/>
          <p14:tracePt t="17459" x="1536700" y="1489075"/>
          <p14:tracePt t="17476" x="1584325" y="1489075"/>
          <p14:tracePt t="17493" x="1644650" y="1489075"/>
          <p14:tracePt t="17509" x="1704975" y="1489075"/>
          <p14:tracePt t="17526" x="1765300" y="1489075"/>
          <p14:tracePt t="17542" x="1781175" y="1489075"/>
          <p14:tracePt t="17559" x="1790700" y="1489075"/>
          <p14:tracePt t="17576" x="1812925" y="1489075"/>
          <p14:tracePt t="17592" x="1825625" y="1489075"/>
          <p14:tracePt t="17609" x="1863725" y="1489075"/>
          <p14:tracePt t="17626" x="1955800" y="1508125"/>
          <p14:tracePt t="17643" x="2041525" y="1524000"/>
          <p14:tracePt t="17659" x="2101850" y="1524000"/>
          <p14:tracePt t="17676" x="2139950" y="1524000"/>
          <p14:tracePt t="17692" x="2149475" y="1524000"/>
          <p14:tracePt t="17709" x="2159000" y="1524000"/>
          <p14:tracePt t="17748" x="2165350" y="1524000"/>
          <p14:tracePt t="17760" x="2168525" y="1524000"/>
          <p14:tracePt t="17776" x="2197100" y="1524000"/>
          <p14:tracePt t="17793" x="2212975" y="1524000"/>
          <p14:tracePt t="17809" x="2222500" y="1524000"/>
          <p14:tracePt t="17826" x="2241550" y="1524000"/>
          <p14:tracePt t="17843" x="2247900" y="1524000"/>
          <p14:tracePt t="18389" x="2270125" y="1524000"/>
          <p14:tracePt t="18396" x="2305050" y="1524000"/>
          <p14:tracePt t="18409" x="2339975" y="1524000"/>
          <p14:tracePt t="18426" x="2454275" y="1524000"/>
          <p14:tracePt t="18442" x="2514600" y="1524000"/>
          <p14:tracePt t="18459" x="2574925" y="1524000"/>
          <p14:tracePt t="18476" x="2660650" y="1530350"/>
          <p14:tracePt t="18509" x="2781300" y="1530350"/>
          <p14:tracePt t="18542" x="2873375" y="1530350"/>
          <p14:tracePt t="18560" x="2911475" y="1530350"/>
          <p14:tracePt t="18576" x="2933700" y="1530350"/>
          <p14:tracePt t="18592" x="2962275" y="1530350"/>
          <p14:tracePt t="18610" x="2997200" y="1530350"/>
          <p14:tracePt t="18626" x="3025775" y="1530350"/>
          <p14:tracePt t="18642" x="3076575" y="1530350"/>
          <p14:tracePt t="18659" x="3149600" y="1530350"/>
          <p14:tracePt t="18675" x="3200400" y="1530350"/>
          <p14:tracePt t="18692" x="3238500" y="1530350"/>
          <p14:tracePt t="18709" x="3292475" y="1530350"/>
          <p14:tracePt t="18725" x="3336925" y="1530350"/>
          <p14:tracePt t="18742" x="3381375" y="1530350"/>
          <p14:tracePt t="18759" x="3467100" y="1530350"/>
          <p14:tracePt t="18776" x="3511550" y="1530350"/>
          <p14:tracePt t="18792" x="3546475" y="1530350"/>
          <p14:tracePt t="18809" x="3600450" y="1530350"/>
          <p14:tracePt t="18826" x="3632200" y="1530350"/>
          <p14:tracePt t="18843" x="3654425" y="1530350"/>
          <p14:tracePt t="18860" x="3679825" y="1530350"/>
          <p14:tracePt t="18876" x="3702050" y="1530350"/>
          <p14:tracePt t="18892" x="3714750" y="1530350"/>
          <p14:tracePt t="18910" x="3756025" y="1530350"/>
          <p14:tracePt t="18925" x="3794125" y="1536700"/>
          <p14:tracePt t="18942" x="3816350" y="1543050"/>
          <p14:tracePt t="18959" x="3857625" y="1549400"/>
          <p14:tracePt t="18976" x="3873500" y="1549400"/>
          <p14:tracePt t="18992" x="3883025" y="1549400"/>
          <p14:tracePt t="19009" x="3902075" y="1549400"/>
          <p14:tracePt t="19025" x="3911600" y="1549400"/>
          <p14:tracePt t="19042" x="3917950" y="1549400"/>
          <p14:tracePt t="19089" x="3921125" y="1549400"/>
          <p14:tracePt t="20209" x="3952875" y="1549400"/>
          <p14:tracePt t="20216" x="4000500" y="1549400"/>
          <p14:tracePt t="20225" x="4044950" y="1549400"/>
          <p14:tracePt t="20244" x="4241800" y="1549400"/>
          <p14:tracePt t="20260" x="4356100" y="1549400"/>
          <p14:tracePt t="20276" x="4470400" y="1549400"/>
          <p14:tracePt t="20293" x="4670425" y="1536700"/>
          <p14:tracePt t="20325" x="4826000" y="1517650"/>
          <p14:tracePt t="20359" x="4972050" y="1504950"/>
          <p14:tracePt t="20375" x="5045075" y="1504950"/>
          <p14:tracePt t="20392" x="5121275" y="1504950"/>
          <p14:tracePt t="20409" x="5159375" y="1504950"/>
          <p14:tracePt t="20426" x="5181600" y="1504950"/>
          <p14:tracePt t="20442" x="5222875" y="1498600"/>
          <p14:tracePt t="20459" x="5251450" y="1492250"/>
          <p14:tracePt t="20475" x="5295900" y="1479550"/>
          <p14:tracePt t="20492" x="5381625" y="1479550"/>
          <p14:tracePt t="20509" x="5435600" y="1466850"/>
          <p14:tracePt t="20525" x="5480050" y="1460500"/>
          <p14:tracePt t="20542" x="5521325" y="1454150"/>
          <p14:tracePt t="20559" x="5546725" y="1450975"/>
          <p14:tracePt t="20576" x="5559425" y="1444625"/>
          <p14:tracePt t="20592" x="5575300" y="1422400"/>
          <p14:tracePt t="20608" x="5591175" y="1419225"/>
          <p14:tracePt t="20625" x="5591175" y="1412875"/>
          <p14:tracePt t="20643" x="5597525" y="1403350"/>
          <p14:tracePt t="20659" x="5597525" y="1393825"/>
          <p14:tracePt t="20676" x="5597525" y="1371600"/>
          <p14:tracePt t="20692" x="5597525" y="1339850"/>
          <p14:tracePt t="20708" x="5588000" y="1308100"/>
          <p14:tracePt t="20725" x="5572125" y="1292225"/>
          <p14:tracePt t="20742" x="5556250" y="1270000"/>
          <p14:tracePt t="20759" x="5546725" y="1254125"/>
          <p14:tracePt t="20776" x="5518150" y="1244600"/>
          <p14:tracePt t="20793" x="5461000" y="1225550"/>
          <p14:tracePt t="20809" x="5429250" y="1212850"/>
          <p14:tracePt t="20825" x="5403850" y="1193800"/>
          <p14:tracePt t="20842" x="5362575" y="1177925"/>
          <p14:tracePt t="20859" x="5334000" y="1171575"/>
          <p14:tracePt t="20875" x="5311775" y="1165225"/>
          <p14:tracePt t="20892" x="5270500" y="1158875"/>
          <p14:tracePt t="20908" x="5248275" y="1152525"/>
          <p14:tracePt t="20925" x="5216525" y="1133475"/>
          <p14:tracePt t="20942" x="5175250" y="1133475"/>
          <p14:tracePt t="20959" x="5146675" y="1133475"/>
          <p14:tracePt t="20976" x="5124450" y="1133475"/>
          <p14:tracePt t="20978" x="5114925" y="1133475"/>
          <p14:tracePt t="20992" x="5076825" y="1149350"/>
          <p14:tracePt t="21008" x="5029200" y="1162050"/>
          <p14:tracePt t="21026" x="4984750" y="1174750"/>
          <p14:tracePt t="21042" x="4892675" y="1203325"/>
          <p14:tracePt t="21059" x="4854575" y="1231900"/>
          <p14:tracePt t="21076" x="4816475" y="1250950"/>
          <p14:tracePt t="21092" x="4778375" y="1279525"/>
          <p14:tracePt t="21108" x="4756150" y="1292225"/>
          <p14:tracePt t="21125" x="4746625" y="1301750"/>
          <p14:tracePt t="21142" x="4730750" y="1320800"/>
          <p14:tracePt t="21158" x="4714875" y="1336675"/>
          <p14:tracePt t="21176" x="4702175" y="1349375"/>
          <p14:tracePt t="21192" x="4699000" y="1362075"/>
          <p14:tracePt t="21208" x="4699000" y="1390650"/>
          <p14:tracePt t="21225" x="4714875" y="1416050"/>
          <p14:tracePt t="21242" x="4819650" y="1466850"/>
          <p14:tracePt t="21258" x="4886325" y="1498600"/>
          <p14:tracePt t="21275" x="4924425" y="1530350"/>
          <p14:tracePt t="21292" x="5000625" y="1571625"/>
          <p14:tracePt t="21308" x="5064125" y="1600200"/>
          <p14:tracePt t="21325" x="5118100" y="1619250"/>
          <p14:tracePt t="21342" x="5191125" y="1644650"/>
          <p14:tracePt t="21359" x="5235575" y="1660525"/>
          <p14:tracePt t="21375" x="5267325" y="1670050"/>
          <p14:tracePt t="21391" x="5324475" y="1682750"/>
          <p14:tracePt t="21408" x="5365750" y="1682750"/>
          <p14:tracePt t="21425" x="5410200" y="1682750"/>
          <p14:tracePt t="21443" x="5473700" y="1682750"/>
          <p14:tracePt t="21459" x="5518150" y="1682750"/>
          <p14:tracePt t="21476" x="5562600" y="1682750"/>
          <p14:tracePt t="21492" x="5603875" y="1673225"/>
          <p14:tracePt t="21509" x="5626100" y="1663700"/>
          <p14:tracePt t="21525" x="5648325" y="1651000"/>
          <p14:tracePt t="21542" x="5699125" y="1625600"/>
          <p14:tracePt t="21559" x="5730875" y="1612900"/>
          <p14:tracePt t="21576" x="5753100" y="1603375"/>
          <p14:tracePt t="21592" x="5781675" y="1587500"/>
          <p14:tracePt t="21608" x="5791200" y="1577975"/>
          <p14:tracePt t="21626" x="5800725" y="1568450"/>
          <p14:tracePt t="21642" x="5813425" y="1552575"/>
          <p14:tracePt t="21658" x="5832475" y="1536700"/>
          <p14:tracePt t="21675" x="5832475" y="1520825"/>
          <p14:tracePt t="21691" x="5832475" y="1498600"/>
          <p14:tracePt t="21708" x="5832475" y="1485900"/>
          <p14:tracePt t="21725" x="5832475" y="1476375"/>
          <p14:tracePt t="21742" x="5832475" y="1460500"/>
          <p14:tracePt t="21759" x="5832475" y="1450975"/>
          <p14:tracePt t="21775" x="5819775" y="1428750"/>
          <p14:tracePt t="21791" x="5800725" y="1400175"/>
          <p14:tracePt t="21808" x="5791200" y="1377950"/>
          <p14:tracePt t="21826" x="5781675" y="1368425"/>
          <p14:tracePt t="21842" x="5759450" y="1352550"/>
          <p14:tracePt t="21858" x="5749925" y="1343025"/>
          <p14:tracePt t="21877" x="5715000" y="1327150"/>
          <p14:tracePt t="21892" x="5692775" y="1320800"/>
          <p14:tracePt t="21909" x="5670550" y="1308100"/>
          <p14:tracePt t="21926" x="5629275" y="1308100"/>
          <p14:tracePt t="21941" x="5613400" y="1308100"/>
          <p14:tracePt t="21958" x="5597525" y="1308100"/>
          <p14:tracePt t="21976" x="5584825" y="1308100"/>
          <p14:tracePt t="21992" x="5575300" y="1308100"/>
          <p14:tracePt t="22008" x="5565775" y="1308100"/>
          <p14:tracePt t="22026" x="5543550" y="1308100"/>
          <p14:tracePt t="22042" x="5534025" y="1308100"/>
          <p14:tracePt t="22058" x="5524500" y="1308100"/>
          <p14:tracePt t="22076" x="5521325" y="1308100"/>
          <p14:tracePt t="22109" x="5514975" y="1308100"/>
          <p14:tracePt t="22126" x="5495925" y="1308100"/>
          <p14:tracePt t="22142" x="5486400" y="1308100"/>
          <p14:tracePt t="22159" x="5476875" y="1304925"/>
          <p14:tracePt t="22176" x="5470525" y="1304925"/>
          <p14:tracePt t="22192" x="5467350" y="1304925"/>
          <p14:tracePt t="22285" x="5467350" y="1298575"/>
          <p14:tracePt t="33983" x="5435600" y="1298575"/>
          <p14:tracePt t="33990" x="5391150" y="1298575"/>
          <p14:tracePt t="34008" x="5308600" y="1298575"/>
          <p14:tracePt t="34024" x="5191125" y="1298575"/>
          <p14:tracePt t="34040" x="5095875" y="1282700"/>
          <p14:tracePt t="34058" x="5032375" y="1270000"/>
          <p14:tracePt t="34075" x="4949825" y="1254125"/>
          <p14:tracePt t="34107" x="4889500" y="1254125"/>
          <p14:tracePt t="34141" x="4867275" y="1244600"/>
          <p14:tracePt t="34158" x="4854575" y="1235075"/>
          <p14:tracePt t="34174" x="4835525" y="1219200"/>
          <p14:tracePt t="34190" x="4829175" y="1209675"/>
          <p14:tracePt t="34207" x="4829175" y="1200150"/>
          <p14:tracePt t="34224" x="4829175" y="1181100"/>
          <p14:tracePt t="34240" x="4829175" y="1168400"/>
          <p14:tracePt t="34257" x="4829175" y="1165225"/>
          <p14:tracePt t="34476" x="4829175" y="1177925"/>
          <p14:tracePt t="34483" x="4829175" y="1187450"/>
          <p14:tracePt t="34491" x="4829175" y="1200150"/>
          <p14:tracePt t="34508" x="4829175" y="1222375"/>
          <p14:tracePt t="34525" x="4829175" y="1260475"/>
          <p14:tracePt t="34541" x="4829175" y="1282700"/>
          <p14:tracePt t="34557" x="4829175" y="1304925"/>
          <p14:tracePt t="34574" x="4829175" y="1333500"/>
          <p14:tracePt t="34590" x="4829175" y="1343025"/>
          <p14:tracePt t="34608" x="4829175" y="1352550"/>
          <p14:tracePt t="34624" x="4841875" y="1371600"/>
          <p14:tracePt t="34641" x="4851400" y="1384300"/>
          <p14:tracePt t="34658" x="4873625" y="1393825"/>
          <p14:tracePt t="34675" x="4908550" y="1406525"/>
          <p14:tracePt t="34691" x="4937125" y="1409700"/>
          <p14:tracePt t="34708" x="4959350" y="1409700"/>
          <p14:tracePt t="34724" x="4994275" y="1409700"/>
          <p14:tracePt t="34740" x="5003800" y="1409700"/>
          <p14:tracePt t="34757" x="5019675" y="1409700"/>
          <p14:tracePt t="34774" x="5060950" y="1409700"/>
          <p14:tracePt t="34791" x="5089525" y="1422400"/>
          <p14:tracePt t="34808" x="5127625" y="1428750"/>
          <p14:tracePt t="34824" x="5191125" y="1447800"/>
          <p14:tracePt t="34841" x="5229225" y="1454150"/>
          <p14:tracePt t="34857" x="5251450" y="1466850"/>
          <p14:tracePt t="34874" x="5292725" y="1485900"/>
          <p14:tracePt t="34891" x="5311775" y="1495425"/>
          <p14:tracePt t="34908" x="5334000" y="1501775"/>
          <p14:tracePt t="34925" x="5381625" y="1514475"/>
          <p14:tracePt t="34941" x="5416550" y="1514475"/>
          <p14:tracePt t="34958" x="5454650" y="1520825"/>
          <p14:tracePt t="34974" x="5518150" y="1527175"/>
          <p14:tracePt t="34990" x="5546725" y="1527175"/>
          <p14:tracePt t="35008" x="5584825" y="1527175"/>
          <p14:tracePt t="35024" x="5616575" y="1527175"/>
          <p14:tracePt t="35041" x="5645150" y="1524000"/>
          <p14:tracePt t="35059" x="5683250" y="1504950"/>
          <p14:tracePt t="35075" x="5711825" y="1495425"/>
          <p14:tracePt t="35091" x="5737225" y="1476375"/>
          <p14:tracePt t="35107" x="5765800" y="1463675"/>
          <p14:tracePt t="35124" x="5781675" y="1447800"/>
          <p14:tracePt t="35141" x="5791200" y="1438275"/>
          <p14:tracePt t="35157" x="5807075" y="1419225"/>
          <p14:tracePt t="35174" x="5819775" y="1390650"/>
          <p14:tracePt t="35191" x="5826125" y="1368425"/>
          <p14:tracePt t="35208" x="5826125" y="1346200"/>
          <p14:tracePt t="35224" x="5826125" y="1336675"/>
          <p14:tracePt t="35240" x="5826125" y="1327150"/>
          <p14:tracePt t="35258" x="5826125" y="1317625"/>
          <p14:tracePt t="35310" x="5826125" y="1311275"/>
          <p14:tracePt t="35324" x="5826125" y="1308100"/>
          <p14:tracePt t="35345" x="5826125" y="1301750"/>
          <p14:tracePt t="35359" x="5822950" y="1298575"/>
          <p14:tracePt t="35366" x="5819775" y="1298575"/>
          <p14:tracePt t="35373" x="5813425" y="1292225"/>
          <p14:tracePt t="35390" x="5797550" y="1285875"/>
          <p14:tracePt t="35408" x="5784850" y="1282700"/>
          <p14:tracePt t="35424" x="5768975" y="1266825"/>
          <p14:tracePt t="35441" x="5746750" y="1257300"/>
          <p14:tracePt t="35458" x="5711825" y="1238250"/>
          <p14:tracePt t="35474" x="5680075" y="1225550"/>
          <p14:tracePt t="35491" x="5641975" y="1212850"/>
          <p14:tracePt t="35508" x="5553075" y="1193800"/>
          <p14:tracePt t="35523" x="5489575" y="1177925"/>
          <p14:tracePt t="35540" x="5451475" y="1165225"/>
          <p14:tracePt t="35557" x="5387975" y="1139825"/>
          <p14:tracePt t="35574" x="5340350" y="1133475"/>
          <p14:tracePt t="35590" x="5299075" y="1133475"/>
          <p14:tracePt t="35608" x="5235575" y="1133475"/>
          <p14:tracePt t="35624" x="5213350" y="1133475"/>
          <p14:tracePt t="35641" x="5184775" y="1133475"/>
          <p14:tracePt t="35657" x="5153025" y="1133475"/>
          <p14:tracePt t="35673" x="5121275" y="1133475"/>
          <p14:tracePt t="35690" x="5105400" y="1133475"/>
          <p14:tracePt t="35708" x="5092700" y="1133475"/>
          <p14:tracePt t="35723" x="5076825" y="1133475"/>
          <p14:tracePt t="35740" x="5067300" y="1136650"/>
          <p14:tracePt t="35758" x="5051425" y="1139825"/>
          <p14:tracePt t="35774" x="5041900" y="1146175"/>
          <p14:tracePt t="35791" x="5026025" y="1146175"/>
          <p14:tracePt t="35808" x="5010150" y="1168400"/>
          <p14:tracePt t="35823" x="5000625" y="1168400"/>
          <p14:tracePt t="35841" x="5000625" y="1171575"/>
          <p14:tracePt t="35858" x="4997450" y="1181100"/>
          <p14:tracePt t="35874" x="4997450" y="1187450"/>
          <p14:tracePt t="35891" x="4997450" y="1196975"/>
          <p14:tracePt t="35907" x="4991100" y="1209675"/>
          <p14:tracePt t="35924" x="4991100" y="1219200"/>
          <p14:tracePt t="35940" x="4991100" y="1228725"/>
          <p14:tracePt t="35957" x="4991100" y="1250950"/>
          <p14:tracePt t="35973" x="4991100" y="1260475"/>
          <p14:tracePt t="35990" x="4991100" y="1270000"/>
          <p14:tracePt t="36008" x="4991100" y="1285875"/>
          <p14:tracePt t="36041" x="4991100" y="1298575"/>
          <p14:tracePt t="36057" x="4991100" y="1308100"/>
          <p14:tracePt t="36073" x="4991100" y="1320800"/>
          <p14:tracePt t="36090" x="4991100" y="1323975"/>
          <p14:tracePt t="36108" x="4994275" y="1343025"/>
          <p14:tracePt t="36124" x="5003800" y="1352550"/>
          <p14:tracePt t="36141" x="5006975" y="1365250"/>
          <p14:tracePt t="36158" x="5022850" y="1368425"/>
          <p14:tracePt t="36174" x="5032375" y="1374775"/>
          <p14:tracePt t="36191" x="5041900" y="1377950"/>
          <p14:tracePt t="36207" x="5057775" y="1393825"/>
          <p14:tracePt t="36224" x="5067300" y="1400175"/>
          <p14:tracePt t="36241" x="5076825" y="1403350"/>
          <p14:tracePt t="36258" x="5099050" y="1409700"/>
          <p14:tracePt t="36274" x="5108575" y="1409700"/>
          <p14:tracePt t="36290" x="5118100" y="1409700"/>
          <p14:tracePt t="36307" x="5127625" y="1409700"/>
          <p14:tracePt t="36324" x="5137150" y="1409700"/>
          <p14:tracePt t="36340" x="5143500" y="1409700"/>
          <p14:tracePt t="36358" x="5146675" y="1409700"/>
          <p14:tracePt t="36892" x="5133975" y="1406525"/>
          <p14:tracePt t="36899" x="5121275" y="1400175"/>
          <p14:tracePt t="36907" x="5111750" y="1393825"/>
          <p14:tracePt t="36923" x="5080000" y="1381125"/>
          <p14:tracePt t="36941" x="5057775" y="1377950"/>
          <p14:tracePt t="36957" x="5041900" y="1355725"/>
          <p14:tracePt t="36990" x="5003800" y="1327150"/>
          <p14:tracePt t="37023" x="4933950" y="1279525"/>
          <p14:tracePt t="37040" x="4924425" y="1270000"/>
          <p14:tracePt t="37057" x="4905375" y="1254125"/>
          <p14:tracePt t="37073" x="4895850" y="1247775"/>
          <p14:tracePt t="37091" x="4886325" y="1247775"/>
          <p14:tracePt t="37107" x="4876800" y="1247775"/>
          <p14:tracePt t="37124" x="4860925" y="1247775"/>
          <p14:tracePt t="37141" x="4845050" y="1247775"/>
          <p14:tracePt t="37157" x="4835525" y="1247775"/>
          <p14:tracePt t="37173" x="4826000" y="1247775"/>
          <p14:tracePt t="37242" x="4826000" y="1250950"/>
          <p14:tracePt t="37250" x="4826000" y="1254125"/>
          <p14:tracePt t="37257" x="4826000" y="1260475"/>
          <p14:tracePt t="37274" x="4826000" y="1270000"/>
          <p14:tracePt t="37290" x="4826000" y="1276350"/>
          <p14:tracePt t="37292" x="4826000" y="1279525"/>
          <p14:tracePt t="37307" x="4826000" y="1295400"/>
          <p14:tracePt t="37323" x="4826000" y="1304925"/>
          <p14:tracePt t="37341" x="4838700" y="1320800"/>
          <p14:tracePt t="37357" x="4848225" y="1330325"/>
          <p14:tracePt t="37374" x="4857750" y="1339850"/>
          <p14:tracePt t="37390" x="4886325" y="1362075"/>
          <p14:tracePt t="37407" x="4895850" y="1371600"/>
          <p14:tracePt t="37423" x="4905375" y="1381125"/>
          <p14:tracePt t="37441" x="4927600" y="1390650"/>
          <p14:tracePt t="37457" x="4937125" y="1390650"/>
          <p14:tracePt t="37474" x="4946650" y="1390650"/>
          <p14:tracePt t="37491" x="4959350" y="1397000"/>
          <p14:tracePt t="37507" x="4981575" y="1397000"/>
          <p14:tracePt t="37524" x="4991100" y="1400175"/>
          <p14:tracePt t="37540" x="5006975" y="1400175"/>
          <p14:tracePt t="37557" x="5016500" y="1406525"/>
          <p14:tracePt t="37573" x="5026025" y="1406525"/>
          <p14:tracePt t="37591" x="5041900" y="1416050"/>
          <p14:tracePt t="37607" x="5051425" y="1419225"/>
          <p14:tracePt t="37624" x="5060950" y="1425575"/>
          <p14:tracePt t="37641" x="5092700" y="1431925"/>
          <p14:tracePt t="37657" x="5108575" y="1431925"/>
          <p14:tracePt t="37674" x="5118100" y="1441450"/>
          <p14:tracePt t="37690" x="5133975" y="1441450"/>
          <p14:tracePt t="37707" x="5143500" y="1441450"/>
          <p14:tracePt t="37724" x="5159375" y="1441450"/>
          <p14:tracePt t="37740" x="5207000" y="1447800"/>
          <p14:tracePt t="37757" x="5251450" y="1454150"/>
          <p14:tracePt t="37774" x="5305425" y="1460500"/>
          <p14:tracePt t="37791" x="5365750" y="1460500"/>
          <p14:tracePt t="37807" x="5387975" y="1460500"/>
          <p14:tracePt t="37824" x="5403850" y="1466850"/>
          <p14:tracePt t="37840" x="5426075" y="1466850"/>
          <p14:tracePt t="37857" x="5435600" y="1466850"/>
          <p14:tracePt t="37874" x="5451475" y="1466850"/>
          <p14:tracePt t="37890" x="5489575" y="1466850"/>
          <p14:tracePt t="37907" x="5511800" y="1466850"/>
          <p14:tracePt t="37924" x="5534025" y="1466850"/>
          <p14:tracePt t="37940" x="5556250" y="1466850"/>
          <p14:tracePt t="37956" x="5565775" y="1466850"/>
          <p14:tracePt t="37974" x="5581650" y="1466850"/>
          <p14:tracePt t="37990" x="5600700" y="1466850"/>
          <p14:tracePt t="38007" x="5622925" y="1466850"/>
          <p14:tracePt t="38024" x="5651500" y="1463675"/>
          <p14:tracePt t="38041" x="5680075" y="1457325"/>
          <p14:tracePt t="38057" x="5695950" y="1450975"/>
          <p14:tracePt t="38074" x="5705475" y="1450975"/>
          <p14:tracePt t="38090" x="5718175" y="1447800"/>
          <p14:tracePt t="38106" x="5730875" y="1447800"/>
          <p14:tracePt t="38124" x="5743575" y="1447800"/>
          <p14:tracePt t="38141" x="5749925" y="1447800"/>
          <p14:tracePt t="38157" x="5759450" y="1447800"/>
          <p14:tracePt t="38174" x="5762625" y="1447800"/>
          <p14:tracePt t="38191" x="5778500" y="1435100"/>
          <p14:tracePt t="38207" x="5794375" y="1435100"/>
          <p14:tracePt t="38223" x="5800725" y="1431925"/>
          <p14:tracePt t="38240" x="5800725" y="1425575"/>
          <p14:tracePt t="38533" x="5800725" y="1422400"/>
          <p14:tracePt t="38547" x="5800725" y="1416050"/>
          <p14:tracePt t="38569" x="5800725" y="1412875"/>
          <p14:tracePt t="38583" x="5800725" y="1406525"/>
          <p14:tracePt t="38597" x="5800725" y="1403350"/>
          <p14:tracePt t="38611" x="5800725" y="1397000"/>
          <p14:tracePt t="38676" x="5800725" y="1393825"/>
          <p14:tracePt t="38684" x="5800725" y="1387475"/>
          <p14:tracePt t="38712" x="5800725" y="1381125"/>
          <p14:tracePt t="38719" x="5800725" y="1377950"/>
          <p14:tracePt t="38733" x="5800725" y="1371600"/>
          <p14:tracePt t="38741" x="5800725" y="1368425"/>
          <p14:tracePt t="38811" x="5800725" y="1362075"/>
          <p14:tracePt t="38818" x="5800725" y="1352550"/>
          <p14:tracePt t="38825" x="5800725" y="1349375"/>
          <p14:tracePt t="38840" x="5800725" y="1336675"/>
          <p14:tracePt t="38857" x="5800725" y="1327150"/>
          <p14:tracePt t="38890" x="5797550" y="1323975"/>
          <p14:tracePt t="38907" x="5794375" y="1317625"/>
          <p14:tracePt t="38962" x="5781675" y="1317625"/>
          <p14:tracePt t="38969" x="5778500" y="1317625"/>
          <p14:tracePt t="38976" x="5772150" y="1317625"/>
          <p14:tracePt t="38991" x="5772150" y="1314450"/>
          <p14:tracePt t="39007" x="5768975" y="1314450"/>
          <p14:tracePt t="39025" x="5768975" y="1308100"/>
          <p14:tracePt t="39040" x="5762625" y="1308100"/>
          <p14:tracePt t="39154" x="5762625" y="1298575"/>
          <p14:tracePt t="42414" x="5718175" y="1298575"/>
          <p14:tracePt t="42422" x="5651500" y="1298575"/>
          <p14:tracePt t="42440" x="5467350" y="1298575"/>
          <p14:tracePt t="42457" x="5172075" y="1298575"/>
          <p14:tracePt t="42474" x="4918075" y="1314450"/>
          <p14:tracePt t="42492" x="4470400" y="1336675"/>
          <p14:tracePt t="42507" x="4241800" y="1355725"/>
          <p14:tracePt t="42541" x="3683000" y="1450975"/>
          <p14:tracePt t="42574" x="3279775" y="1536700"/>
          <p14:tracePt t="42592" x="2965450" y="1612900"/>
          <p14:tracePt t="42608" x="2800350" y="1647825"/>
          <p14:tracePt t="42623" x="2635250" y="1704975"/>
          <p14:tracePt t="42639" x="2473325" y="1739900"/>
          <p14:tracePt t="42656" x="2266950" y="1812925"/>
          <p14:tracePt t="42673" x="2124075" y="1857375"/>
          <p14:tracePt t="42691" x="1965325" y="1905000"/>
          <p14:tracePt t="42707" x="1876425" y="1946275"/>
          <p14:tracePt t="42724" x="1812925" y="1962150"/>
          <p14:tracePt t="42741" x="1730375" y="1981200"/>
          <p14:tracePt t="42757" x="1685925" y="1993900"/>
          <p14:tracePt t="42773" x="1638300" y="2016125"/>
          <p14:tracePt t="42790" x="1593850" y="2028825"/>
          <p14:tracePt t="42806" x="1536700" y="2032000"/>
          <p14:tracePt t="42824" x="1514475" y="2038350"/>
          <p14:tracePt t="42841" x="1473200" y="2051050"/>
          <p14:tracePt t="42857" x="1441450" y="2057400"/>
          <p14:tracePt t="42873" x="1422400" y="2057400"/>
          <p14:tracePt t="42876" x="1409700" y="2057400"/>
          <p14:tracePt t="42890" x="1381125" y="2057400"/>
          <p14:tracePt t="42906" x="1371600" y="2057400"/>
          <p14:tracePt t="43128" x="1362075" y="2057400"/>
          <p14:tracePt t="43137" x="1355725" y="2057400"/>
          <p14:tracePt t="43148" x="1346200" y="2057400"/>
          <p14:tracePt t="43156" x="1339850" y="2057400"/>
          <p14:tracePt t="43173" x="1330325" y="2057400"/>
          <p14:tracePt t="43190" x="1311275" y="2057400"/>
          <p14:tracePt t="43206" x="1301750" y="2057400"/>
          <p14:tracePt t="43224" x="1292225" y="2057400"/>
          <p14:tracePt t="43241" x="1273175" y="2057400"/>
          <p14:tracePt t="43257" x="1266825" y="2057400"/>
          <p14:tracePt t="43274" x="1260475" y="2057400"/>
          <p14:tracePt t="43306" x="1257300" y="2057400"/>
          <p14:tracePt t="43348" x="1257300" y="2060575"/>
          <p14:tracePt t="43355" x="1257300" y="2066925"/>
          <p14:tracePt t="43370" x="1257300" y="2073275"/>
          <p14:tracePt t="43484" x="1257300" y="2076450"/>
          <p14:tracePt t="43597" x="1263650" y="2076450"/>
          <p14:tracePt t="43625" x="1270000" y="2076450"/>
          <p14:tracePt t="43655" x="1279525" y="2076450"/>
          <p14:tracePt t="43719" x="1282700" y="2076450"/>
          <p14:tracePt t="43948" x="1289050" y="2070100"/>
          <p14:tracePt t="43962" x="1292225" y="2070100"/>
          <p14:tracePt t="43976" x="1298575" y="2063750"/>
          <p14:tracePt t="44006" x="1308100" y="2060575"/>
          <p14:tracePt t="44040" x="1327150" y="2044700"/>
          <p14:tracePt t="44057" x="1336675" y="2035175"/>
          <p14:tracePt t="44074" x="1349375" y="2019300"/>
          <p14:tracePt t="44090" x="1381125" y="2009775"/>
          <p14:tracePt t="44107" x="1409700" y="2009775"/>
          <p14:tracePt t="44123" x="1441450" y="2009775"/>
          <p14:tracePt t="44140" x="1466850" y="2009775"/>
          <p14:tracePt t="44156" x="1489075" y="2009775"/>
          <p14:tracePt t="44173" x="1504950" y="2009775"/>
          <p14:tracePt t="44189" x="1530350" y="2009775"/>
          <p14:tracePt t="44206" x="1552575" y="2009775"/>
          <p14:tracePt t="44223" x="1568450" y="2009775"/>
          <p14:tracePt t="44240" x="1593850" y="2009775"/>
          <p14:tracePt t="44257" x="1603375" y="2009775"/>
          <p14:tracePt t="44273" x="1612900" y="2009775"/>
          <p14:tracePt t="44290" x="1628775" y="2009775"/>
          <p14:tracePt t="44306" x="1647825" y="2009775"/>
          <p14:tracePt t="44323" x="1670050" y="2009775"/>
          <p14:tracePt t="44339" x="1749425" y="2012950"/>
          <p14:tracePt t="44356" x="1803400" y="2019300"/>
          <p14:tracePt t="44373" x="1847850" y="2019300"/>
          <p14:tracePt t="44390" x="1882775" y="2025650"/>
          <p14:tracePt t="44406" x="1898650" y="2025650"/>
          <p14:tracePt t="44423" x="1914525" y="2025650"/>
          <p14:tracePt t="44425" x="1924050" y="2025650"/>
          <p14:tracePt t="44440" x="1952625" y="2025650"/>
          <p14:tracePt t="44456" x="1997075" y="2025650"/>
          <p14:tracePt t="44473" x="2066925" y="2025650"/>
          <p14:tracePt t="44489" x="2162175" y="2038350"/>
          <p14:tracePt t="44506" x="2206625" y="2038350"/>
          <p14:tracePt t="44523" x="2244725" y="2038350"/>
          <p14:tracePt t="44540" x="2282825" y="2038350"/>
          <p14:tracePt t="44556" x="2305050" y="2038350"/>
          <p14:tracePt t="44574" x="2368550" y="2038350"/>
          <p14:tracePt t="44590" x="2438400" y="2038350"/>
          <p14:tracePt t="44606" x="2565400" y="2038350"/>
          <p14:tracePt t="44623" x="2714625" y="2038350"/>
          <p14:tracePt t="44639" x="2908300" y="2047875"/>
          <p14:tracePt t="44656" x="2981325" y="2047875"/>
          <p14:tracePt t="44672" x="3025775" y="2047875"/>
          <p14:tracePt t="44689" x="3086100" y="2047875"/>
          <p14:tracePt t="44706" x="3136900" y="2044700"/>
          <p14:tracePt t="44723" x="3200400" y="2044700"/>
          <p14:tracePt t="44740" x="3295650" y="2044700"/>
          <p14:tracePt t="44756" x="3397250" y="2044700"/>
          <p14:tracePt t="44772" x="3495675" y="2057400"/>
          <p14:tracePt t="44789" x="3597275" y="2079625"/>
          <p14:tracePt t="44806" x="3638550" y="2079625"/>
          <p14:tracePt t="44823" x="3679825" y="2085975"/>
          <p14:tracePt t="44839" x="3702050" y="2085975"/>
          <p14:tracePt t="44856" x="3740150" y="2085975"/>
          <p14:tracePt t="44873" x="3810000" y="2085975"/>
          <p14:tracePt t="44889" x="3870325" y="2085975"/>
          <p14:tracePt t="44906" x="3914775" y="2085975"/>
          <p14:tracePt t="44924" x="3968750" y="2085975"/>
          <p14:tracePt t="44940" x="3997325" y="2085975"/>
          <p14:tracePt t="44956" x="4019550" y="2085975"/>
          <p14:tracePt t="44973" x="4051300" y="2085975"/>
          <p14:tracePt t="44989" x="4073525" y="2085975"/>
          <p14:tracePt t="45006" x="4117975" y="2085975"/>
          <p14:tracePt t="45023" x="4181475" y="2085975"/>
          <p14:tracePt t="45040" x="4216400" y="2085975"/>
          <p14:tracePt t="45057" x="4244975" y="2085975"/>
          <p14:tracePt t="45073" x="4267200" y="2085975"/>
          <p14:tracePt t="45090" x="4283075" y="2085975"/>
          <p14:tracePt t="45106" x="4286250" y="2085975"/>
          <p14:tracePt t="45481" x="4279900" y="2085975"/>
          <p14:tracePt t="45488" x="4276725" y="2085975"/>
          <p14:tracePt t="45495" x="4270375" y="2082800"/>
          <p14:tracePt t="45506" x="4267200" y="2082800"/>
          <p14:tracePt t="45523" x="4238625" y="2066925"/>
          <p14:tracePt t="45556" x="4191000" y="2054225"/>
          <p14:tracePt t="45590" x="4168775" y="2051050"/>
          <p14:tracePt t="45607" x="4159250" y="2051050"/>
          <p14:tracePt t="45623" x="4124325" y="2051050"/>
          <p14:tracePt t="45640" x="4095750" y="2044700"/>
          <p14:tracePt t="45655" x="4032250" y="2028825"/>
          <p14:tracePt t="45673" x="3971925" y="2022475"/>
          <p14:tracePt t="45689" x="3933825" y="2022475"/>
          <p14:tracePt t="45706" x="3917950" y="2022475"/>
          <p14:tracePt t="45723" x="3898900" y="2022475"/>
          <p14:tracePt t="45740" x="3889375" y="2022475"/>
          <p14:tracePt t="45756" x="3879850" y="2022475"/>
          <p14:tracePt t="45773" x="3863975" y="2022475"/>
          <p14:tracePt t="45790" x="3848100" y="2019300"/>
          <p14:tracePt t="45806" x="3832225" y="2000250"/>
          <p14:tracePt t="45823" x="3816350" y="1990725"/>
          <p14:tracePt t="45840" x="3806825" y="1990725"/>
          <p14:tracePt t="45857" x="3790950" y="1990725"/>
          <p14:tracePt t="45873" x="3778250" y="1990725"/>
          <p14:tracePt t="45890" x="3768725" y="1990725"/>
          <p14:tracePt t="45908" x="3759200" y="1987550"/>
          <p14:tracePt t="45923" x="3717925" y="1974850"/>
          <p14:tracePt t="45939" x="3689350" y="1968500"/>
          <p14:tracePt t="45956" x="3667125" y="1968500"/>
          <p14:tracePt t="45973" x="3651250" y="1968500"/>
          <p14:tracePt t="45990" x="3635375" y="1968500"/>
          <p14:tracePt t="46006" x="3625850" y="1968500"/>
          <p14:tracePt t="46024" x="3613150" y="1968500"/>
          <p14:tracePt t="46039" x="3600450" y="1968500"/>
          <p14:tracePt t="46056" x="3581400" y="1968500"/>
          <p14:tracePt t="46073" x="3559175" y="1968500"/>
          <p14:tracePt t="46089" x="3549650" y="1968500"/>
          <p14:tracePt t="46106" x="3536950" y="1968500"/>
          <p14:tracePt t="46123" x="3521075" y="1968500"/>
          <p14:tracePt t="46140" x="3511550" y="1968500"/>
          <p14:tracePt t="46158" x="3495675" y="1968500"/>
          <p14:tracePt t="46174" x="3486150" y="1968500"/>
          <p14:tracePt t="46500" x="3508375" y="1962150"/>
          <p14:tracePt t="46507" x="3556000" y="1962150"/>
          <p14:tracePt t="46523" x="3616325" y="1962150"/>
          <p14:tracePt t="46540" x="3651250" y="1962150"/>
          <p14:tracePt t="46557" x="3714750" y="1962150"/>
          <p14:tracePt t="46574" x="3759200" y="1962150"/>
          <p14:tracePt t="46590" x="3803650" y="1962150"/>
          <p14:tracePt t="46623" x="3908425" y="1949450"/>
          <p14:tracePt t="46656" x="4006850" y="1949450"/>
          <p14:tracePt t="46672" x="4054475" y="1949450"/>
          <p14:tracePt t="46689" x="4076700" y="1949450"/>
          <p14:tracePt t="46706" x="4095750" y="1949450"/>
          <p14:tracePt t="46723" x="4111625" y="1949450"/>
          <p14:tracePt t="46739" x="4121150" y="1949450"/>
          <p14:tracePt t="46757" x="4137025" y="1949450"/>
          <p14:tracePt t="46773" x="4146550" y="1949450"/>
          <p14:tracePt t="46789" x="4159250" y="1949450"/>
          <p14:tracePt t="46807" x="4175125" y="1949450"/>
          <p14:tracePt t="47649" x="4197350" y="1949450"/>
          <p14:tracePt t="47656" x="4222750" y="1949450"/>
          <p14:tracePt t="47663" x="4257675" y="1949450"/>
          <p14:tracePt t="47672" x="4283075" y="1949450"/>
          <p14:tracePt t="47689" x="4343400" y="1949450"/>
          <p14:tracePt t="47706" x="4397375" y="1949450"/>
          <p14:tracePt t="47739" x="4457700" y="1949450"/>
          <p14:tracePt t="47773" x="4556125" y="1949450"/>
          <p14:tracePt t="47790" x="4600575" y="1949450"/>
          <p14:tracePt t="47806" x="4660900" y="1949450"/>
          <p14:tracePt t="47823" x="4689475" y="1949450"/>
          <p14:tracePt t="47840" x="4705350" y="1949450"/>
          <p14:tracePt t="47856" x="4733925" y="1949450"/>
          <p14:tracePt t="47873" x="4746625" y="1949450"/>
          <p14:tracePt t="47889" x="4768850" y="1949450"/>
          <p14:tracePt t="47906" x="4803775" y="1949450"/>
          <p14:tracePt t="47922" x="4826000" y="1949450"/>
          <p14:tracePt t="47939" x="4848225" y="1949450"/>
          <p14:tracePt t="47956" x="4867275" y="1949450"/>
          <p14:tracePt t="47973" x="4879975" y="1949450"/>
          <p14:tracePt t="47991" x="4883150" y="1949450"/>
          <p14:tracePt t="48006" x="4899025" y="1949450"/>
          <p14:tracePt t="48023" x="4902200" y="1949450"/>
          <p14:tracePt t="48039" x="4908550" y="1949450"/>
          <p14:tracePt t="48056" x="4911725" y="1949450"/>
          <p14:tracePt t="48107" x="4918075" y="1949450"/>
          <p14:tracePt t="48128" x="4924425" y="1949450"/>
          <p14:tracePt t="48135" x="4927600" y="1943100"/>
          <p14:tracePt t="48142" x="4933950" y="1939925"/>
          <p14:tracePt t="48156" x="4946650" y="1933575"/>
          <p14:tracePt t="48173" x="4962525" y="1930400"/>
          <p14:tracePt t="48190" x="5003800" y="1930400"/>
          <p14:tracePt t="48206" x="5019675" y="1924050"/>
          <p14:tracePt t="48222" x="5035550" y="1924050"/>
          <p14:tracePt t="48240" x="5060950" y="1924050"/>
          <p14:tracePt t="48256" x="5083175" y="1924050"/>
          <p14:tracePt t="48273" x="5105400" y="1924050"/>
          <p14:tracePt t="48290" x="5137150" y="1917700"/>
          <p14:tracePt t="48306" x="5168900" y="1911350"/>
          <p14:tracePt t="48323" x="5187950" y="1911350"/>
          <p14:tracePt t="48339" x="5210175" y="1911350"/>
          <p14:tracePt t="48356" x="5232400" y="1911350"/>
          <p14:tracePt t="48373" x="5241925" y="1911350"/>
          <p14:tracePt t="48390" x="5245100" y="1911350"/>
          <p14:tracePt t="48406" x="5257800" y="1911350"/>
          <p14:tracePt t="48423" x="5270500" y="1911350"/>
          <p14:tracePt t="48440" x="5286375" y="1911350"/>
          <p14:tracePt t="48456" x="5289550" y="1911350"/>
          <p14:tracePt t="48472" x="5302250" y="1911350"/>
          <p14:tracePt t="48490" x="5321300" y="1911350"/>
          <p14:tracePt t="48506" x="5324475" y="1911350"/>
          <p14:tracePt t="48522" x="5337175" y="1911350"/>
          <p14:tracePt t="48540" x="5346700" y="1911350"/>
          <p14:tracePt t="48556" x="5356225" y="1911350"/>
          <p14:tracePt t="48573" x="5368925" y="1911350"/>
          <p14:tracePt t="48590" x="5381625" y="1911350"/>
          <p14:tracePt t="48606" x="5384800" y="1911350"/>
          <p14:tracePt t="49041" x="5407025" y="1905000"/>
          <p14:tracePt t="49047" x="5441950" y="1905000"/>
          <p14:tracePt t="49056" x="5470525" y="1905000"/>
          <p14:tracePt t="49073" x="5521325" y="1898650"/>
          <p14:tracePt t="49090" x="5607050" y="1898650"/>
          <p14:tracePt t="49106" x="5695950" y="1898650"/>
          <p14:tracePt t="49122" x="5800725" y="1898650"/>
          <p14:tracePt t="49155" x="5978525" y="1898650"/>
          <p14:tracePt t="49190" x="6124575" y="1898650"/>
          <p14:tracePt t="49206" x="6178550" y="1911350"/>
          <p14:tracePt t="49223" x="6223000" y="1917700"/>
          <p14:tracePt t="49240" x="6270625" y="1943100"/>
          <p14:tracePt t="49256" x="6296025" y="1952625"/>
          <p14:tracePt t="49272" x="6318250" y="1965325"/>
          <p14:tracePt t="49289" x="6346825" y="1981200"/>
          <p14:tracePt t="49306" x="6356350" y="1990725"/>
          <p14:tracePt t="49322" x="6365875" y="1997075"/>
          <p14:tracePt t="49340" x="6388100" y="2000250"/>
          <p14:tracePt t="49356" x="6400800" y="2000250"/>
          <p14:tracePt t="49373" x="6413500" y="2006600"/>
          <p14:tracePt t="49390" x="6438900" y="2009775"/>
          <p14:tracePt t="49406" x="6448425" y="2009775"/>
          <p14:tracePt t="49422" x="6457950" y="2009775"/>
          <p14:tracePt t="49439" x="6473825" y="2009775"/>
          <p14:tracePt t="49456" x="6486525" y="2009775"/>
          <p14:tracePt t="49473" x="6496050" y="2009775"/>
          <p14:tracePt t="49490" x="6511925" y="2009775"/>
          <p14:tracePt t="49506" x="6521450" y="2009775"/>
          <p14:tracePt t="49510" x="6530975" y="2009775"/>
          <p14:tracePt t="49523" x="6537325" y="2009775"/>
          <p14:tracePt t="49539" x="6550025" y="2009775"/>
          <p14:tracePt t="49555" x="6562725" y="2000250"/>
          <p14:tracePt t="49572" x="6572250" y="1990725"/>
          <p14:tracePt t="49589" x="6591300" y="1974850"/>
          <p14:tracePt t="49606" x="6597650" y="1968500"/>
          <p14:tracePt t="49622" x="6607175" y="1965325"/>
          <p14:tracePt t="49639" x="6616700" y="1958975"/>
          <p14:tracePt t="49656" x="6619875" y="1955800"/>
          <p14:tracePt t="49673" x="6632575" y="1955800"/>
          <p14:tracePt t="49689" x="6632575" y="1949450"/>
          <p14:tracePt t="49705" x="6635750" y="1949450"/>
          <p14:tracePt t="49740" x="6642100" y="1939925"/>
          <p14:tracePt t="49753" x="6645275" y="1939925"/>
          <p14:tracePt t="49781" x="6651625" y="1939925"/>
          <p14:tracePt t="49902" x="6654800" y="1939925"/>
          <p14:tracePt t="50909" x="6635750" y="1939925"/>
          <p14:tracePt t="50917" x="6604000" y="1939925"/>
          <p14:tracePt t="50924" x="6575425" y="1939925"/>
          <p14:tracePt t="50939" x="6534150" y="1939925"/>
          <p14:tracePt t="50956" x="6489700" y="1939925"/>
          <p14:tracePt t="50972" x="6426200" y="1939925"/>
          <p14:tracePt t="50989" x="6365875" y="1939925"/>
          <p14:tracePt t="51022" x="6210300" y="1939925"/>
          <p14:tracePt t="51056" x="6089650" y="1939925"/>
          <p14:tracePt t="51059" x="6073775" y="1939925"/>
          <p14:tracePt t="51072" x="6035675" y="1939925"/>
          <p14:tracePt t="51089" x="6013450" y="1939925"/>
          <p14:tracePt t="51106" x="5997575" y="1939925"/>
          <p14:tracePt t="51123" x="5965825" y="1939925"/>
          <p14:tracePt t="51139" x="5943600" y="1939925"/>
          <p14:tracePt t="51156" x="5915025" y="1939925"/>
          <p14:tracePt t="51172" x="5895975" y="1939925"/>
          <p14:tracePt t="51189" x="5886450" y="1939925"/>
          <p14:tracePt t="51206" x="5870575" y="1939925"/>
          <p14:tracePt t="51222" x="5854700" y="1917700"/>
          <p14:tracePt t="51239" x="5845175" y="1908175"/>
          <p14:tracePt t="51256" x="5835650" y="1898650"/>
          <p14:tracePt t="51272" x="5813425" y="1863725"/>
          <p14:tracePt t="51289" x="5800725" y="1841500"/>
          <p14:tracePt t="51306" x="5791200" y="1831975"/>
          <p14:tracePt t="51322" x="5768975" y="1803400"/>
          <p14:tracePt t="51339" x="5756275" y="1787525"/>
          <p14:tracePt t="51356" x="5746750" y="1771650"/>
          <p14:tracePt t="51372" x="5708650" y="1730375"/>
          <p14:tracePt t="51389" x="5676900" y="1704975"/>
          <p14:tracePt t="51406" x="5629275" y="1670050"/>
          <p14:tracePt t="51423" x="5581650" y="1638300"/>
          <p14:tracePt t="51440" x="5556250" y="1616075"/>
          <p14:tracePt t="51456" x="5530850" y="1603375"/>
          <p14:tracePt t="51473" x="5489575" y="1584325"/>
          <p14:tracePt t="51489" x="5445125" y="1565275"/>
          <p14:tracePt t="51506" x="5378450" y="1536700"/>
          <p14:tracePt t="51522" x="5273675" y="1504950"/>
          <p14:tracePt t="51539" x="5210175" y="1482725"/>
          <p14:tracePt t="51556" x="5156200" y="1470025"/>
          <p14:tracePt t="51559" x="5137150" y="1463675"/>
          <p14:tracePt t="51573" x="5092700" y="1463675"/>
          <p14:tracePt t="51589" x="5057775" y="1463675"/>
          <p14:tracePt t="51607" x="4994275" y="1463675"/>
          <p14:tracePt t="51623" x="4933950" y="1463675"/>
          <p14:tracePt t="51639" x="4889500" y="1463675"/>
          <p14:tracePt t="51656" x="4848225" y="1463675"/>
          <p14:tracePt t="51672" x="4813300" y="1463675"/>
          <p14:tracePt t="51689" x="4791075" y="1463675"/>
          <p14:tracePt t="51707" x="4778375" y="1466850"/>
          <p14:tracePt t="51722" x="4756150" y="1473200"/>
          <p14:tracePt t="51739" x="4724400" y="1476375"/>
          <p14:tracePt t="51756" x="4702175" y="1495425"/>
          <p14:tracePt t="51772" x="4660900" y="1508125"/>
          <p14:tracePt t="51788" x="4635500" y="1520825"/>
          <p14:tracePt t="51806" x="4606925" y="1536700"/>
          <p14:tracePt t="51823" x="4597400" y="1552575"/>
          <p14:tracePt t="51840" x="4587875" y="1562100"/>
          <p14:tracePt t="51857" x="4572000" y="1574800"/>
          <p14:tracePt t="51873" x="4559300" y="1587500"/>
          <p14:tracePt t="51889" x="4546600" y="1603375"/>
          <p14:tracePt t="51906" x="4533900" y="1616075"/>
          <p14:tracePt t="51922" x="4524375" y="1625600"/>
          <p14:tracePt t="51938" x="4511675" y="1638300"/>
          <p14:tracePt t="51957" x="4511675" y="1657350"/>
          <p14:tracePt t="51973" x="4502150" y="1673225"/>
          <p14:tracePt t="51990" x="4502150" y="1695450"/>
          <p14:tracePt t="52007" x="4489450" y="1736725"/>
          <p14:tracePt t="52022" x="4489450" y="1765300"/>
          <p14:tracePt t="52039" x="4483100" y="1787525"/>
          <p14:tracePt t="52056" x="4483100" y="1828800"/>
          <p14:tracePt t="52072" x="4483100" y="1851025"/>
          <p14:tracePt t="52088" x="4483100" y="1866900"/>
          <p14:tracePt t="52106" x="4486275" y="1905000"/>
          <p14:tracePt t="52122" x="4498975" y="1936750"/>
          <p14:tracePt t="52139" x="4530725" y="1962150"/>
          <p14:tracePt t="52156" x="4565650" y="1984375"/>
          <p14:tracePt t="52172" x="4597400" y="1997075"/>
          <p14:tracePt t="52188" x="4629150" y="2016125"/>
          <p14:tracePt t="52206" x="4699000" y="2035175"/>
          <p14:tracePt t="52222" x="4752975" y="2057400"/>
          <p14:tracePt t="52239" x="4810125" y="2070100"/>
          <p14:tracePt t="52256" x="4873625" y="2089150"/>
          <p14:tracePt t="52272" x="4918075" y="2095500"/>
          <p14:tracePt t="52289" x="4953000" y="2095500"/>
          <p14:tracePt t="52306" x="5048250" y="2095500"/>
          <p14:tracePt t="52322" x="5099050" y="2095500"/>
          <p14:tracePt t="52339" x="5159375" y="2095500"/>
          <p14:tracePt t="52356" x="5254625" y="2095500"/>
          <p14:tracePt t="52372" x="5305425" y="2095500"/>
          <p14:tracePt t="52389" x="5356225" y="2095500"/>
          <p14:tracePt t="52406" x="5413375" y="2095500"/>
          <p14:tracePt t="52422" x="5451475" y="2085975"/>
          <p14:tracePt t="52439" x="5486400" y="2073275"/>
          <p14:tracePt t="52456" x="5578475" y="2054225"/>
          <p14:tracePt t="52472" x="5632450" y="2025650"/>
          <p14:tracePt t="52489" x="5699125" y="2003425"/>
          <p14:tracePt t="52506" x="5762625" y="1984375"/>
          <p14:tracePt t="52522" x="5794375" y="1971675"/>
          <p14:tracePt t="52539" x="5803900" y="1962150"/>
          <p14:tracePt t="52556" x="5819775" y="1946275"/>
          <p14:tracePt t="52572" x="5835650" y="1924050"/>
          <p14:tracePt t="52589" x="5845175" y="1901825"/>
          <p14:tracePt t="52606" x="5864225" y="1860550"/>
          <p14:tracePt t="52622" x="5864225" y="1838325"/>
          <p14:tracePt t="52639" x="5864225" y="1816100"/>
          <p14:tracePt t="52655" x="5864225" y="1793875"/>
          <p14:tracePt t="52672" x="5864225" y="1784350"/>
          <p14:tracePt t="52689" x="5857875" y="1774825"/>
          <p14:tracePt t="52706" x="5842000" y="1755775"/>
          <p14:tracePt t="52722" x="5826125" y="1743075"/>
          <p14:tracePt t="52739" x="5810250" y="1733550"/>
          <p14:tracePt t="52755" x="5753100" y="1708150"/>
          <p14:tracePt t="52772" x="5689600" y="1695450"/>
          <p14:tracePt t="52789" x="5626100" y="1679575"/>
          <p14:tracePt t="52805" x="5527675" y="1666875"/>
          <p14:tracePt t="52823" x="5445125" y="1660525"/>
          <p14:tracePt t="52839" x="5381625" y="1660525"/>
          <p14:tracePt t="52856" x="5305425" y="1660525"/>
          <p14:tracePt t="52872" x="5251450" y="1660525"/>
          <p14:tracePt t="52889" x="5191125" y="1654175"/>
          <p14:tracePt t="52905" x="5060950" y="1635125"/>
          <p14:tracePt t="52923" x="4991100" y="1635125"/>
          <p14:tracePt t="52940" x="4937125" y="1635125"/>
          <p14:tracePt t="52956" x="4876800" y="1635125"/>
          <p14:tracePt t="52973" x="4848225" y="1635125"/>
          <p14:tracePt t="52989" x="4826000" y="1635125"/>
          <p14:tracePt t="53005" x="4775200" y="1644650"/>
          <p14:tracePt t="53022" x="4740275" y="1657350"/>
          <p14:tracePt t="53039" x="4702175" y="1670050"/>
          <p14:tracePt t="53055" x="4651375" y="1689100"/>
          <p14:tracePt t="53072" x="4629150" y="1708150"/>
          <p14:tracePt t="53090" x="4610100" y="1717675"/>
          <p14:tracePt t="53106" x="4597400" y="1724025"/>
          <p14:tracePt t="53122" x="4587875" y="1724025"/>
          <p14:tracePt t="53139" x="4578350" y="1727200"/>
          <p14:tracePt t="53207" x="4578350" y="1733550"/>
          <p14:tracePt t="53221" x="4578350" y="1736725"/>
          <p14:tracePt t="53599" x="4645025" y="1765300"/>
          <p14:tracePt t="53605" x="4749800" y="1793875"/>
          <p14:tracePt t="53623" x="4949825" y="1860550"/>
          <p14:tracePt t="53640" x="5203825" y="1908175"/>
          <p14:tracePt t="53656" x="5387975" y="1924050"/>
          <p14:tracePt t="53689" x="5819775" y="1854200"/>
          <p14:tracePt t="53722" x="6191250" y="1762125"/>
          <p14:tracePt t="53740" x="6381750" y="1736725"/>
          <p14:tracePt t="53755" x="6464300" y="1727200"/>
          <p14:tracePt t="53772" x="6524625" y="1727200"/>
          <p14:tracePt t="53789" x="6619875" y="1727200"/>
          <p14:tracePt t="53805" x="6680200" y="1720850"/>
          <p14:tracePt t="53822" x="6724650" y="1708150"/>
          <p14:tracePt t="53840" x="6797675" y="1689100"/>
          <p14:tracePt t="53855" x="6842125" y="1670050"/>
          <p14:tracePt t="53872" x="6905625" y="1654175"/>
          <p14:tracePt t="53890" x="6994525" y="1635125"/>
          <p14:tracePt t="53906" x="7051675" y="1622425"/>
          <p14:tracePt t="53922" x="7096125" y="1600200"/>
          <p14:tracePt t="53940" x="7146925" y="1574800"/>
          <p14:tracePt t="53956" x="7172325" y="1552575"/>
          <p14:tracePt t="53972" x="7191375" y="1520825"/>
          <p14:tracePt t="53990" x="7213600" y="1479550"/>
          <p14:tracePt t="54006" x="7226300" y="1460500"/>
          <p14:tracePt t="54022" x="7229475" y="1450975"/>
          <p14:tracePt t="54040" x="7229475" y="1438275"/>
          <p14:tracePt t="54056" x="7229475" y="1422400"/>
          <p14:tracePt t="54090" x="7219950" y="1416050"/>
          <p14:tracePt t="54106" x="7204075" y="1416050"/>
          <p14:tracePt t="54122" x="7172325" y="1409700"/>
          <p14:tracePt t="54140" x="7096125" y="1403350"/>
          <p14:tracePt t="54156" x="7042150" y="1403350"/>
          <p14:tracePt t="54172" x="6997700" y="1403350"/>
          <p14:tracePt t="54190" x="6911975" y="1409700"/>
          <p14:tracePt t="54206" x="6829425" y="1422400"/>
          <p14:tracePt t="54222" x="6715125" y="1431925"/>
          <p14:tracePt t="54239" x="6553200" y="1431925"/>
          <p14:tracePt t="54255" x="6454775" y="1457325"/>
          <p14:tracePt t="54272" x="6381750" y="1470025"/>
          <p14:tracePt t="54289" x="6308725" y="1489075"/>
          <p14:tracePt t="54305" x="6286500" y="1501775"/>
          <p14:tracePt t="54322" x="6254750" y="1520825"/>
          <p14:tracePt t="54340" x="6219825" y="1533525"/>
          <p14:tracePt t="54356" x="6181725" y="1533525"/>
          <p14:tracePt t="54372" x="6137275" y="1539875"/>
          <p14:tracePt t="54389" x="6099175" y="1539875"/>
          <p14:tracePt t="54405" x="6067425" y="1546225"/>
          <p14:tracePt t="54422" x="6045200" y="1552575"/>
          <p14:tracePt t="54439" x="6010275" y="1562100"/>
          <p14:tracePt t="54455" x="6000750" y="1571625"/>
          <p14:tracePt t="54472" x="5984875" y="1577975"/>
          <p14:tracePt t="54489" x="5953125" y="1593850"/>
          <p14:tracePt t="54506" x="5943600" y="1600200"/>
          <p14:tracePt t="54522" x="5934075" y="1603375"/>
          <p14:tracePt t="54539" x="5911850" y="1612900"/>
          <p14:tracePt t="54555" x="5902325" y="1628775"/>
          <p14:tracePt t="54572" x="5895975" y="1638300"/>
          <p14:tracePt t="54589" x="5895975" y="1654175"/>
          <p14:tracePt t="54606" x="5905500" y="1676400"/>
          <p14:tracePt t="54622" x="5930900" y="1698625"/>
          <p14:tracePt t="54639" x="6010275" y="1762125"/>
          <p14:tracePt t="54656" x="6080125" y="1828800"/>
          <p14:tracePt t="54672" x="6143625" y="1892300"/>
          <p14:tracePt t="54688" x="6264275" y="1971675"/>
          <p14:tracePt t="54705" x="6343650" y="2003425"/>
          <p14:tracePt t="54722" x="6397625" y="2025650"/>
          <p14:tracePt t="54738" x="6438900" y="2047875"/>
          <p14:tracePt t="54755" x="6470650" y="2060575"/>
          <p14:tracePt t="54772" x="6492875" y="2060575"/>
          <p14:tracePt t="54789" x="6534150" y="2066925"/>
          <p14:tracePt t="54805" x="6562725" y="2066925"/>
          <p14:tracePt t="54822" x="6607175" y="2073275"/>
          <p14:tracePt t="54838" x="6670675" y="2085975"/>
          <p14:tracePt t="54855" x="6715125" y="2085975"/>
          <p14:tracePt t="54872" x="6750050" y="2085975"/>
          <p14:tracePt t="54888" x="6807200" y="2085975"/>
          <p14:tracePt t="54905" x="6851650" y="2085975"/>
          <p14:tracePt t="54922" x="6902450" y="2085975"/>
          <p14:tracePt t="54939" x="7013575" y="2066925"/>
          <p14:tracePt t="54955" x="7099300" y="2051050"/>
          <p14:tracePt t="54972" x="7194550" y="2035175"/>
          <p14:tracePt t="54988" x="7331075" y="1993900"/>
          <p14:tracePt t="55005" x="7419975" y="1962150"/>
          <p14:tracePt t="55021" x="7499350" y="1924050"/>
          <p14:tracePt t="55039" x="7585075" y="1882775"/>
          <p14:tracePt t="55055" x="7623175" y="1847850"/>
          <p14:tracePt t="55072" x="7654925" y="1822450"/>
          <p14:tracePt t="55088" x="7686675" y="1781175"/>
          <p14:tracePt t="55105" x="7696200" y="1758950"/>
          <p14:tracePt t="55122" x="7715250" y="1746250"/>
          <p14:tracePt t="55139" x="7718425" y="1733550"/>
          <p14:tracePt t="55155" x="7718425" y="1711325"/>
          <p14:tracePt t="55172" x="7718425" y="1689100"/>
          <p14:tracePt t="55188" x="7715250" y="1654175"/>
          <p14:tracePt t="55205" x="7699375" y="1625600"/>
          <p14:tracePt t="55222" x="7686675" y="1600200"/>
          <p14:tracePt t="55238" x="7667625" y="1558925"/>
          <p14:tracePt t="55255" x="7658100" y="1533525"/>
          <p14:tracePt t="55272" x="7623175" y="1501775"/>
          <p14:tracePt t="55288" x="7550150" y="1454150"/>
          <p14:tracePt t="55305" x="7483475" y="1425575"/>
          <p14:tracePt t="55322" x="7416800" y="1397000"/>
          <p14:tracePt t="55339" x="7302500" y="1365250"/>
          <p14:tracePt t="55355" x="7185025" y="1349375"/>
          <p14:tracePt t="55371" x="7086600" y="1333500"/>
          <p14:tracePt t="55389" x="6969125" y="1333500"/>
          <p14:tracePt t="55405" x="6854825" y="1333500"/>
          <p14:tracePt t="55423" x="6737350" y="1333500"/>
          <p14:tracePt t="55439" x="6664325" y="1333500"/>
          <p14:tracePt t="55455" x="6613525" y="1333500"/>
          <p14:tracePt t="55473" x="6550025" y="1336675"/>
          <p14:tracePt t="55489" x="6505575" y="1343025"/>
          <p14:tracePt t="55505" x="6445250" y="1349375"/>
          <p14:tracePt t="55523" x="6362700" y="1371600"/>
          <p14:tracePt t="55538" x="6318250" y="1390650"/>
          <p14:tracePt t="55555" x="6292850" y="1400175"/>
          <p14:tracePt t="55573" x="6251575" y="1419225"/>
          <p14:tracePt t="55589" x="6229350" y="1431925"/>
          <p14:tracePt t="55606" x="6216650" y="1447800"/>
          <p14:tracePt t="55622" x="6197600" y="1463675"/>
          <p14:tracePt t="55638" x="6188075" y="1473200"/>
          <p14:tracePt t="55656" x="6178550" y="1482725"/>
          <p14:tracePt t="55672" x="6162675" y="1501775"/>
          <p14:tracePt t="55688" x="6146800" y="1514475"/>
          <p14:tracePt t="55705" x="6137275" y="1524000"/>
          <p14:tracePt t="55723" x="6121400" y="1555750"/>
          <p14:tracePt t="55739" x="6108700" y="1571625"/>
          <p14:tracePt t="55755" x="6108700" y="1600200"/>
          <p14:tracePt t="55772" x="6108700" y="1635125"/>
          <p14:tracePt t="55788" x="6108700" y="1663700"/>
          <p14:tracePt t="55805" x="6108700" y="1685925"/>
          <p14:tracePt t="55822" x="6108700" y="1717675"/>
          <p14:tracePt t="55839" x="6108700" y="1739900"/>
          <p14:tracePt t="55856" x="6108700" y="1768475"/>
          <p14:tracePt t="55873" x="6108700" y="1803400"/>
          <p14:tracePt t="55889" x="6108700" y="1831975"/>
          <p14:tracePt t="55905" x="6118225" y="1841500"/>
          <p14:tracePt t="55922" x="6121400" y="1860550"/>
          <p14:tracePt t="55938" x="6121400" y="1876425"/>
          <p14:tracePt t="55955" x="6127750" y="1885950"/>
          <p14:tracePt t="55973" x="6127750" y="1901825"/>
          <p14:tracePt t="55989" x="6130925" y="1911350"/>
          <p14:tracePt t="56006" x="6140450" y="1927225"/>
          <p14:tracePt t="56023" x="6162675" y="1939925"/>
          <p14:tracePt t="56039" x="6172200" y="1952625"/>
          <p14:tracePt t="56055" x="6181725" y="1962150"/>
          <p14:tracePt t="56072" x="6216650" y="1984375"/>
          <p14:tracePt t="56088" x="6242050" y="2000250"/>
          <p14:tracePt t="56105" x="6286500" y="2016125"/>
          <p14:tracePt t="56122" x="6369050" y="2041525"/>
          <p14:tracePt t="56139" x="6419850" y="2041525"/>
          <p14:tracePt t="56156" x="6480175" y="2041525"/>
          <p14:tracePt t="56172" x="6559550" y="2041525"/>
          <p14:tracePt t="56189" x="6619875" y="2041525"/>
          <p14:tracePt t="56205" x="6680200" y="2041525"/>
          <p14:tracePt t="56222" x="6781800" y="2016125"/>
          <p14:tracePt t="56238" x="6854825" y="2000250"/>
          <p14:tracePt t="56255" x="6940550" y="1993900"/>
          <p14:tracePt t="56272" x="7073900" y="1971675"/>
          <p14:tracePt t="56288" x="7137400" y="1949450"/>
          <p14:tracePt t="56305" x="7181850" y="1933575"/>
          <p14:tracePt t="56322" x="7248525" y="1914525"/>
          <p14:tracePt t="56338" x="7292975" y="1901825"/>
          <p14:tracePt t="56356" x="7337425" y="1882775"/>
          <p14:tracePt t="56373" x="7388225" y="1863725"/>
          <p14:tracePt t="56388" x="7410450" y="1854200"/>
          <p14:tracePt t="56406" x="7435850" y="1822450"/>
          <p14:tracePt t="56422" x="7467600" y="1755775"/>
          <p14:tracePt t="56439" x="7480300" y="1717675"/>
          <p14:tracePt t="56455" x="7493000" y="1682750"/>
          <p14:tracePt t="56472" x="7493000" y="1654175"/>
          <p14:tracePt t="56488" x="7493000" y="1644650"/>
          <p14:tracePt t="56506" x="7493000" y="1635125"/>
          <p14:tracePt t="56522" x="7493000" y="1619250"/>
          <p14:tracePt t="56539" x="7493000" y="1609725"/>
          <p14:tracePt t="56556" x="7493000" y="1593850"/>
          <p14:tracePt t="56572" x="7477125" y="1568450"/>
          <p14:tracePt t="56588" x="7445375" y="1536700"/>
          <p14:tracePt t="56605" x="7426325" y="1511300"/>
          <p14:tracePt t="56622" x="7410450" y="1498600"/>
          <p14:tracePt t="56638" x="7400925" y="1482725"/>
          <p14:tracePt t="56655" x="7385050" y="1470025"/>
          <p14:tracePt t="56657" x="7378700" y="1466850"/>
          <p14:tracePt t="56672" x="7369175" y="1457325"/>
          <p14:tracePt t="56688" x="7359650" y="1450975"/>
          <p14:tracePt t="56705" x="7337425" y="1444625"/>
          <p14:tracePt t="56722" x="7324725" y="1441450"/>
          <p14:tracePt t="56738" x="7312025" y="1431925"/>
          <p14:tracePt t="56755" x="7302500" y="1431925"/>
          <p14:tracePt t="56772" x="7283450" y="1431925"/>
          <p14:tracePt t="56788" x="7273925" y="1431925"/>
          <p14:tracePt t="56822" x="7267575" y="1431925"/>
          <p14:tracePt t="57208" x="7264400" y="1431925"/>
          <p14:tracePt t="59090" x="7194550" y="1431925"/>
          <p14:tracePt t="59098" x="7092950" y="1431925"/>
          <p14:tracePt t="59105" x="6978650" y="1431925"/>
          <p14:tracePt t="59121" x="6740525" y="1435100"/>
          <p14:tracePt t="59139" x="6210300" y="1504950"/>
          <p14:tracePt t="59155" x="5826125" y="1577975"/>
          <p14:tracePt t="59190" x="5080000" y="1778000"/>
          <p14:tracePt t="59223" x="4638675" y="1882775"/>
          <p14:tracePt t="59240" x="4349750" y="1920875"/>
          <p14:tracePt t="59256" x="4168775" y="1930400"/>
          <p14:tracePt t="59271" x="4016375" y="1955800"/>
          <p14:tracePt t="59288" x="3816350" y="1981200"/>
          <p14:tracePt t="59304" x="3708400" y="2000250"/>
          <p14:tracePt t="59321" x="3635375" y="2012950"/>
          <p14:tracePt t="59338" x="3571875" y="2038350"/>
          <p14:tracePt t="59354" x="3546475" y="2051050"/>
          <p14:tracePt t="59372" x="3524250" y="2063750"/>
          <p14:tracePt t="59389" x="3482975" y="2079625"/>
          <p14:tracePt t="59405" x="3435350" y="2092325"/>
          <p14:tracePt t="59421" x="3400425" y="2092325"/>
          <p14:tracePt t="59440" x="3305175" y="2092325"/>
          <p14:tracePt t="59455" x="3244850" y="2101850"/>
          <p14:tracePt t="59472" x="3171825" y="2114550"/>
          <p14:tracePt t="59489" x="3051175" y="2130425"/>
          <p14:tracePt t="59505" x="2978150" y="2130425"/>
          <p14:tracePt t="59522" x="2908300" y="2130425"/>
          <p14:tracePt t="59539" x="2813050" y="2130425"/>
          <p14:tracePt t="59555" x="2755900" y="2130425"/>
          <p14:tracePt t="59572" x="2682875" y="2130425"/>
          <p14:tracePt t="59589" x="2597150" y="2130425"/>
          <p14:tracePt t="59604" x="2546350" y="2130425"/>
          <p14:tracePt t="59622" x="2511425" y="2130425"/>
          <p14:tracePt t="59639" x="2470150" y="2130425"/>
          <p14:tracePt t="59655" x="2447925" y="2130425"/>
          <p14:tracePt t="59672" x="2419350" y="2130425"/>
          <p14:tracePt t="59688" x="2378075" y="2130425"/>
          <p14:tracePt t="59704" x="2362200" y="2136775"/>
          <p14:tracePt t="59722" x="2352675" y="2136775"/>
          <p14:tracePt t="59738" x="2336800" y="2139950"/>
          <p14:tracePt t="59754" x="2324100" y="2146300"/>
          <p14:tracePt t="59771" x="2324100" y="2162175"/>
          <p14:tracePt t="59788" x="2324100" y="2171700"/>
          <p14:tracePt t="59805" x="2333625" y="2171700"/>
          <p14:tracePt t="60139" x="2317750" y="2155825"/>
          <p14:tracePt t="60145" x="2305050" y="2143125"/>
          <p14:tracePt t="60154" x="2292350" y="2130425"/>
          <p14:tracePt t="60172" x="2254250" y="2101850"/>
          <p14:tracePt t="60188" x="2190750" y="2076450"/>
          <p14:tracePt t="60204" x="2120900" y="2038350"/>
          <p14:tracePt t="60238" x="1879600" y="1990725"/>
          <p14:tracePt t="60272" x="1631950" y="1949450"/>
          <p14:tracePt t="60275" x="1584325" y="1949450"/>
          <p14:tracePt t="60289" x="1501775" y="1939925"/>
          <p14:tracePt t="60305" x="1419225" y="1933575"/>
          <p14:tracePt t="60322" x="1323975" y="1924050"/>
          <p14:tracePt t="60339" x="1212850" y="1901825"/>
          <p14:tracePt t="60355" x="1146175" y="1882775"/>
          <p14:tracePt t="60371" x="1085850" y="1873250"/>
          <p14:tracePt t="60388" x="1022350" y="1866900"/>
          <p14:tracePt t="60404" x="1000125" y="1857375"/>
          <p14:tracePt t="60423" x="968375" y="1857375"/>
          <p14:tracePt t="60439" x="914400" y="1857375"/>
          <p14:tracePt t="60455" x="876300" y="1857375"/>
          <p14:tracePt t="60472" x="835025" y="1857375"/>
          <p14:tracePt t="60488" x="771525" y="1857375"/>
          <p14:tracePt t="60505" x="749300" y="1857375"/>
          <p14:tracePt t="60521" x="720725" y="1857375"/>
          <p14:tracePt t="60538" x="692150" y="1857375"/>
          <p14:tracePt t="60554" x="673100" y="1860550"/>
          <p14:tracePt t="60572" x="657225" y="1863725"/>
          <p14:tracePt t="60589" x="622300" y="1885950"/>
          <p14:tracePt t="60605" x="596900" y="1898650"/>
          <p14:tracePt t="60623" x="584200" y="1908175"/>
          <p14:tracePt t="60638" x="568325" y="1917700"/>
          <p14:tracePt t="60655" x="558800" y="1927225"/>
          <p14:tracePt t="60671" x="549275" y="1943100"/>
          <p14:tracePt t="60688" x="533400" y="1958975"/>
          <p14:tracePt t="60704" x="533400" y="1968500"/>
          <p14:tracePt t="60722" x="533400" y="1987550"/>
          <p14:tracePt t="60738" x="533400" y="1997075"/>
          <p14:tracePt t="60755" x="533400" y="2006600"/>
          <p14:tracePt t="60759" x="533400" y="2012950"/>
          <p14:tracePt t="60772" x="536575" y="2022475"/>
          <p14:tracePt t="60788" x="546100" y="2038350"/>
          <p14:tracePt t="60804" x="571500" y="2063750"/>
          <p14:tracePt t="60821" x="615950" y="2089150"/>
          <p14:tracePt t="60838" x="660400" y="2114550"/>
          <p14:tracePt t="60855" x="682625" y="2124075"/>
          <p14:tracePt t="60872" x="711200" y="2149475"/>
          <p14:tracePt t="60888" x="720725" y="2159000"/>
          <p14:tracePt t="60905" x="730250" y="2168525"/>
          <p14:tracePt t="60922" x="777875" y="2168525"/>
          <p14:tracePt t="60938" x="822325" y="2174875"/>
          <p14:tracePt t="60955" x="860425" y="2181225"/>
          <p14:tracePt t="60972" x="901700" y="2184400"/>
          <p14:tracePt t="60988" x="911225" y="2184400"/>
          <p14:tracePt t="61005" x="920750" y="2184400"/>
          <p14:tracePt t="61022" x="927100" y="2184400"/>
          <p14:tracePt t="61055" x="939800" y="2184400"/>
          <p14:tracePt t="61071" x="955675" y="2190750"/>
          <p14:tracePt t="61088" x="965200" y="2200275"/>
          <p14:tracePt t="61105" x="971550" y="2200275"/>
          <p14:tracePt t="61121" x="974725" y="2200275"/>
          <p14:tracePt t="61159" x="974725" y="2206625"/>
          <p14:tracePt t="61180" x="987425" y="2206625"/>
          <p14:tracePt t="61188" x="990600" y="2206625"/>
          <p14:tracePt t="61204" x="1000125" y="2209800"/>
          <p14:tracePt t="61221" x="1016000" y="2216150"/>
          <p14:tracePt t="61237" x="1038225" y="2222500"/>
          <p14:tracePt t="61255" x="1054100" y="2222500"/>
          <p14:tracePt t="61271" x="1066800" y="2225675"/>
          <p14:tracePt t="61288" x="1076325" y="2225675"/>
          <p14:tracePt t="61305" x="1092200" y="2225675"/>
          <p14:tracePt t="61321" x="1111250" y="2232025"/>
          <p14:tracePt t="61338" x="1127125" y="2232025"/>
          <p14:tracePt t="61355" x="1143000" y="2232025"/>
          <p14:tracePt t="61371" x="1158875" y="2235200"/>
          <p14:tracePt t="61388" x="1168400" y="2235200"/>
          <p14:tracePt t="61444" x="1171575" y="2235200"/>
          <p14:tracePt t="61450" x="1177925" y="2235200"/>
          <p14:tracePt t="61457" x="1187450" y="2235200"/>
          <p14:tracePt t="61471" x="1203325" y="2235200"/>
          <p14:tracePt t="61488" x="1231900" y="2232025"/>
          <p14:tracePt t="61504" x="1292225" y="2232025"/>
          <p14:tracePt t="61521" x="1371600" y="2232025"/>
          <p14:tracePt t="61537" x="1406525" y="2232025"/>
          <p14:tracePt t="61555" x="1428750" y="2232025"/>
          <p14:tracePt t="61572" x="1450975" y="2232025"/>
          <p14:tracePt t="61588" x="1466850" y="2232025"/>
          <p14:tracePt t="61605" x="1495425" y="2232025"/>
          <p14:tracePt t="61621" x="1530350" y="2225675"/>
          <p14:tracePt t="61637" x="1558925" y="2222500"/>
          <p14:tracePt t="61655" x="1581150" y="2222500"/>
          <p14:tracePt t="61671" x="1593850" y="2222500"/>
          <p14:tracePt t="61687" x="1609725" y="2222500"/>
          <p14:tracePt t="61705" x="1619250" y="2222500"/>
          <p14:tracePt t="61722" x="1635125" y="2222500"/>
          <p14:tracePt t="61738" x="1657350" y="2222500"/>
          <p14:tracePt t="61755" x="1685925" y="2209800"/>
          <p14:tracePt t="61771" x="1749425" y="2209800"/>
          <p14:tracePt t="61787" x="1793875" y="2209800"/>
          <p14:tracePt t="61804" x="1822450" y="2209800"/>
          <p14:tracePt t="61821" x="1847850" y="2209800"/>
          <p14:tracePt t="61838" x="1863725" y="2209800"/>
          <p14:tracePt t="61855" x="1885950" y="2209800"/>
          <p14:tracePt t="61872" x="1933575" y="2203450"/>
          <p14:tracePt t="61888" x="1984375" y="2197100"/>
          <p14:tracePt t="61904" x="2022475" y="2184400"/>
          <p14:tracePt t="61921" x="2079625" y="2184400"/>
          <p14:tracePt t="61938" x="2089150" y="2184400"/>
          <p14:tracePt t="61955" x="2098675" y="2184400"/>
          <p14:tracePt t="61972" x="2111375" y="2184400"/>
          <p14:tracePt t="61988" x="2127250" y="2184400"/>
          <p14:tracePt t="62005" x="2143125" y="2171700"/>
          <p14:tracePt t="62021" x="2190750" y="2162175"/>
          <p14:tracePt t="62038" x="2222500" y="2155825"/>
          <p14:tracePt t="62055" x="2251075" y="2149475"/>
          <p14:tracePt t="62071" x="2286000" y="2149475"/>
          <p14:tracePt t="62088" x="2308225" y="2149475"/>
          <p14:tracePt t="62105" x="2327275" y="2149475"/>
          <p14:tracePt t="62122" x="2368550" y="2149475"/>
          <p14:tracePt t="62138" x="2400300" y="2143125"/>
          <p14:tracePt t="62155" x="2457450" y="2143125"/>
          <p14:tracePt t="62172" x="2562225" y="2143125"/>
          <p14:tracePt t="62188" x="2622550" y="2143125"/>
          <p14:tracePt t="62204" x="2660650" y="2143125"/>
          <p14:tracePt t="62221" x="2708275" y="2143125"/>
          <p14:tracePt t="62237" x="2736850" y="2143125"/>
          <p14:tracePt t="62255" x="2765425" y="2143125"/>
          <p14:tracePt t="62271" x="2828925" y="2143125"/>
          <p14:tracePt t="62287" x="2889250" y="2143125"/>
          <p14:tracePt t="62304" x="2940050" y="2146300"/>
          <p14:tracePt t="62321" x="3003550" y="2146300"/>
          <p14:tracePt t="62337" x="3025775" y="2146300"/>
          <p14:tracePt t="62355" x="3035300" y="2146300"/>
          <p14:tracePt t="62372" x="3054350" y="2146300"/>
          <p14:tracePt t="62389" x="3063875" y="2146300"/>
          <p14:tracePt t="62405" x="3073400" y="2146300"/>
          <p14:tracePt t="62422" x="3079750" y="2146300"/>
          <p14:tracePt t="62643" x="3070225" y="2143125"/>
          <p14:tracePt t="62650" x="3060700" y="2143125"/>
          <p14:tracePt t="62657" x="3041650" y="2143125"/>
          <p14:tracePt t="62672" x="3019425" y="2136775"/>
          <p14:tracePt t="62688" x="2990850" y="2136775"/>
          <p14:tracePt t="62705" x="2974975" y="2136775"/>
          <p14:tracePt t="62721" x="2965450" y="2127250"/>
          <p14:tracePt t="62738" x="2933700" y="2120900"/>
          <p14:tracePt t="62755" x="2908300" y="2111375"/>
          <p14:tracePt t="62771" x="2876550" y="2098675"/>
          <p14:tracePt t="62788" x="2863850" y="2089150"/>
          <p14:tracePt t="62791" x="2851150" y="2082800"/>
          <p14:tracePt t="62805" x="2838450" y="2076450"/>
          <p14:tracePt t="62821" x="2803525" y="2060575"/>
          <p14:tracePt t="62837" x="2787650" y="2047875"/>
          <p14:tracePt t="62855" x="2752725" y="2025650"/>
          <p14:tracePt t="62871" x="2730500" y="2012950"/>
          <p14:tracePt t="62887" x="2698750" y="2000250"/>
          <p14:tracePt t="62905" x="2663825" y="1984375"/>
          <p14:tracePt t="62922" x="2619375" y="1965325"/>
          <p14:tracePt t="62938" x="2565400" y="1952625"/>
          <p14:tracePt t="62955" x="2463800" y="1930400"/>
          <p14:tracePt t="62972" x="2403475" y="1930400"/>
          <p14:tracePt t="62988" x="2343150" y="1930400"/>
          <p14:tracePt t="63005" x="2257425" y="1930400"/>
          <p14:tracePt t="63022" x="2187575" y="1930400"/>
          <p14:tracePt t="63039" x="2114550" y="1924050"/>
          <p14:tracePt t="63055" x="2016125" y="1924050"/>
          <p14:tracePt t="63071" x="1965325" y="1924050"/>
          <p14:tracePt t="63088" x="1920875" y="1924050"/>
          <p14:tracePt t="63105" x="1844675" y="1924050"/>
          <p14:tracePt t="63121" x="1806575" y="1924050"/>
          <p14:tracePt t="63138" x="1765300" y="1924050"/>
          <p14:tracePt t="63154" x="1701800" y="1924050"/>
          <p14:tracePt t="63171" x="1673225" y="1924050"/>
          <p14:tracePt t="63188" x="1628775" y="1924050"/>
          <p14:tracePt t="63205" x="1574800" y="1924050"/>
          <p14:tracePt t="63222" x="1530350" y="1914525"/>
          <p14:tracePt t="63238" x="1476375" y="1908175"/>
          <p14:tracePt t="63255" x="1412875" y="1895475"/>
          <p14:tracePt t="63271" x="1368425" y="1895475"/>
          <p14:tracePt t="63288" x="1339850" y="1895475"/>
          <p14:tracePt t="63290" x="1327150" y="1895475"/>
          <p14:tracePt t="63305" x="1304925" y="1895475"/>
          <p14:tracePt t="63321" x="1282700" y="1895475"/>
          <p14:tracePt t="63339" x="1263650" y="1895475"/>
          <p14:tracePt t="63355" x="1222375" y="1905000"/>
          <p14:tracePt t="63372" x="1196975" y="1911350"/>
          <p14:tracePt t="63388" x="1181100" y="1920875"/>
          <p14:tracePt t="63405" x="1143000" y="1939925"/>
          <p14:tracePt t="63421" x="1130300" y="1949450"/>
          <p14:tracePt t="63438" x="1108075" y="1965325"/>
          <p14:tracePt t="63454" x="1073150" y="1984375"/>
          <p14:tracePt t="63471" x="1041400" y="1993900"/>
          <p14:tracePt t="63489" x="1019175" y="2006600"/>
          <p14:tracePt t="63505" x="990600" y="2028825"/>
          <p14:tracePt t="63522" x="981075" y="2035175"/>
          <p14:tracePt t="63538" x="971550" y="2044700"/>
          <p14:tracePt t="63554" x="955675" y="2044700"/>
          <p14:tracePt t="63571" x="939800" y="2047875"/>
          <p14:tracePt t="63588" x="930275" y="2054225"/>
          <p14:tracePt t="63605" x="927100" y="2063750"/>
          <p14:tracePt t="63622" x="920750" y="2063750"/>
          <p14:tracePt t="63638" x="920750" y="2073275"/>
          <p14:tracePt t="63655" x="920750" y="2082800"/>
          <p14:tracePt t="63671" x="920750" y="2089150"/>
          <p14:tracePt t="63688" x="920750" y="2098675"/>
          <p14:tracePt t="63704" x="923925" y="2111375"/>
          <p14:tracePt t="63721" x="933450" y="2117725"/>
          <p14:tracePt t="63738" x="949325" y="2124075"/>
          <p14:tracePt t="63754" x="962025" y="2127250"/>
          <p14:tracePt t="63771" x="977900" y="2127250"/>
          <p14:tracePt t="63788" x="1006475" y="2127250"/>
          <p14:tracePt t="63792" x="1025525" y="2127250"/>
          <p14:tracePt t="63804" x="1085850" y="2127250"/>
          <p14:tracePt t="63821" x="1146175" y="2127250"/>
          <p14:tracePt t="63837" x="1181100" y="2127250"/>
          <p14:tracePt t="63854" x="1222375" y="2127250"/>
          <p14:tracePt t="63870" x="1231900" y="2127250"/>
          <p14:tracePt t="63888" x="1241425" y="2127250"/>
          <p14:tracePt t="63904" x="1257300" y="2127250"/>
          <p14:tracePt t="63921" x="1266825" y="2127250"/>
          <p14:tracePt t="63938" x="1289050" y="2127250"/>
          <p14:tracePt t="63955" x="1349375" y="2127250"/>
          <p14:tracePt t="63971" x="1381125" y="2127250"/>
          <p14:tracePt t="63988" x="1400175" y="2127250"/>
          <p14:tracePt t="64005" x="1428750" y="2127250"/>
          <p14:tracePt t="64021" x="1438275" y="2127250"/>
          <p14:tracePt t="64038" x="1447800" y="2127250"/>
          <p14:tracePt t="64054" x="1482725" y="2127250"/>
          <p14:tracePt t="64071" x="1511300" y="2124075"/>
          <p14:tracePt t="64088" x="1555750" y="2117725"/>
          <p14:tracePt t="64104" x="1635125" y="2117725"/>
          <p14:tracePt t="64121" x="1679575" y="2117725"/>
          <p14:tracePt t="64139" x="1711325" y="2117725"/>
          <p14:tracePt t="64154" x="1733550" y="2117725"/>
          <p14:tracePt t="64171" x="1755775" y="2111375"/>
          <p14:tracePt t="64189" x="1803400" y="2105025"/>
          <p14:tracePt t="64204" x="1851025" y="2085975"/>
          <p14:tracePt t="64221" x="1901825" y="2085975"/>
          <p14:tracePt t="64238" x="1978025" y="2085975"/>
          <p14:tracePt t="64254" x="1993900" y="2085975"/>
          <p14:tracePt t="64271" x="2006600" y="2085975"/>
          <p14:tracePt t="64288" x="2019300" y="2085975"/>
          <p14:tracePt t="64304" x="2035175" y="2085975"/>
          <p14:tracePt t="64321" x="2057400" y="2085975"/>
          <p14:tracePt t="64338" x="2105025" y="2085975"/>
          <p14:tracePt t="64354" x="2149475" y="2089150"/>
          <p14:tracePt t="64371" x="2171700" y="2101850"/>
          <p14:tracePt t="64388" x="2200275" y="2108200"/>
          <p14:tracePt t="64404" x="2209800" y="2108200"/>
          <p14:tracePt t="64421" x="2219325" y="2114550"/>
          <p14:tracePt t="64438" x="2244725" y="2124075"/>
          <p14:tracePt t="64454" x="2270125" y="2136775"/>
          <p14:tracePt t="64471" x="2308225" y="2146300"/>
          <p14:tracePt t="64488" x="2371725" y="2174875"/>
          <p14:tracePt t="64504" x="2403475" y="2184400"/>
          <p14:tracePt t="64521" x="2432050" y="2197100"/>
          <p14:tracePt t="64538" x="2460625" y="2222500"/>
          <p14:tracePt t="64554" x="2470150" y="2232025"/>
          <p14:tracePt t="64571" x="2492375" y="2232025"/>
          <p14:tracePt t="64588" x="2527300" y="2235200"/>
          <p14:tracePt t="64604" x="2555875" y="2235200"/>
          <p14:tracePt t="64621" x="2578100" y="2235200"/>
          <p14:tracePt t="64638" x="2625725" y="2241550"/>
          <p14:tracePt t="64654" x="2641600" y="2241550"/>
          <p14:tracePt t="64671" x="2657475" y="2241550"/>
          <p14:tracePt t="64688" x="2673350" y="2241550"/>
          <p14:tracePt t="64705" x="2682875" y="2241550"/>
          <p14:tracePt t="64721" x="2686050" y="2241550"/>
          <p14:tracePt t="64738" x="2692400" y="2241550"/>
          <p14:tracePt t="64803" x="2692400" y="2235200"/>
          <p14:tracePt t="64811" x="2692400" y="2232025"/>
          <p14:tracePt t="64821" x="2692400" y="2225675"/>
          <p14:tracePt t="64838" x="2686050" y="2206625"/>
          <p14:tracePt t="64854" x="2676525" y="2206625"/>
          <p14:tracePt t="64871" x="2670175" y="2206625"/>
          <p14:tracePt t="64904" x="2660650" y="2206625"/>
          <p14:tracePt t="64921" x="2651125" y="2206625"/>
          <p14:tracePt t="64938" x="2635250" y="2206625"/>
          <p14:tracePt t="64955" x="2619375" y="2206625"/>
          <p14:tracePt t="64971" x="2590800" y="2200275"/>
          <p14:tracePt t="64988" x="2568575" y="2200275"/>
          <p14:tracePt t="65004" x="2559050" y="2193925"/>
          <p14:tracePt t="65021" x="2543175" y="2193925"/>
          <p14:tracePt t="65038" x="2530475" y="2193925"/>
          <p14:tracePt t="65054" x="2520950" y="2184400"/>
          <p14:tracePt t="65071" x="2511425" y="2181225"/>
          <p14:tracePt t="65088" x="2489200" y="2162175"/>
          <p14:tracePt t="65105" x="2479675" y="2159000"/>
          <p14:tracePt t="65121" x="2470150" y="2149475"/>
          <p14:tracePt t="65137" x="2444750" y="2143125"/>
          <p14:tracePt t="65154" x="2422525" y="2136775"/>
          <p14:tracePt t="65170" x="2374900" y="2124075"/>
          <p14:tracePt t="65187" x="2282825" y="2095500"/>
          <p14:tracePt t="65204" x="2216150" y="2095500"/>
          <p14:tracePt t="65221" x="2120900" y="2089150"/>
          <p14:tracePt t="65237" x="1990725" y="2089150"/>
          <p14:tracePt t="65254" x="1939925" y="2089150"/>
          <p14:tracePt t="65271" x="1895475" y="2089150"/>
          <p14:tracePt t="65288" x="1847850" y="2089150"/>
          <p14:tracePt t="65305" x="1806575" y="2089150"/>
          <p14:tracePt t="65321" x="1752600" y="2089150"/>
          <p14:tracePt t="65337" x="1666875" y="2089150"/>
          <p14:tracePt t="65354" x="1616075" y="2089150"/>
          <p14:tracePt t="65371" x="1571625" y="2089150"/>
          <p14:tracePt t="65388" x="1536700" y="2092325"/>
          <p14:tracePt t="65404" x="1508125" y="2098675"/>
          <p14:tracePt t="65420" x="1485900" y="2098675"/>
          <p14:tracePt t="65437" x="1438275" y="2111375"/>
          <p14:tracePt t="65454" x="1406525" y="2111375"/>
          <p14:tracePt t="65472" x="1371600" y="2117725"/>
          <p14:tracePt t="65488" x="1323975" y="2117725"/>
          <p14:tracePt t="65505" x="1301750" y="2117725"/>
          <p14:tracePt t="65521" x="1279525" y="2117725"/>
          <p14:tracePt t="65538" x="1263650" y="2120900"/>
          <p14:tracePt t="65554" x="1254125" y="2120900"/>
          <p14:tracePt t="65571" x="1244600" y="2120900"/>
          <p14:tracePt t="65587" x="1225550" y="2120900"/>
          <p14:tracePt t="65604" x="1216025" y="2120900"/>
          <p14:tracePt t="65622" x="1206500" y="2120900"/>
          <p14:tracePt t="65638" x="1190625" y="2120900"/>
          <p14:tracePt t="65873" x="1193800" y="2127250"/>
          <p14:tracePt t="65881" x="1196975" y="2127250"/>
          <p14:tracePt t="65888" x="1206500" y="2130425"/>
          <p14:tracePt t="65905" x="1254125" y="2136775"/>
          <p14:tracePt t="65922" x="1343025" y="2159000"/>
          <p14:tracePt t="65938" x="1406525" y="2171700"/>
          <p14:tracePt t="65955" x="1457325" y="2178050"/>
          <p14:tracePt t="65970" x="1489075" y="2178050"/>
          <p14:tracePt t="65987" x="1527175" y="2178050"/>
          <p14:tracePt t="66004" x="1571625" y="2178050"/>
          <p14:tracePt t="66022" x="1651000" y="2178050"/>
          <p14:tracePt t="66038" x="1717675" y="2178050"/>
          <p14:tracePt t="66055" x="1835150" y="2178050"/>
          <p14:tracePt t="66072" x="1987550" y="2187575"/>
          <p14:tracePt t="66087" x="2032000" y="2193925"/>
          <p14:tracePt t="66104" x="2054225" y="2200275"/>
          <p14:tracePt t="66120" x="2070100" y="2200275"/>
          <p14:tracePt t="66137" x="2085975" y="2200275"/>
          <p14:tracePt t="66154" x="2095500" y="2200275"/>
          <p14:tracePt t="66171" x="2133600" y="2200275"/>
          <p14:tracePt t="66188" x="2165350" y="2197100"/>
          <p14:tracePt t="66204" x="2206625" y="2197100"/>
          <p14:tracePt t="66221" x="2263775" y="2190750"/>
          <p14:tracePt t="66237" x="2286000" y="2190750"/>
          <p14:tracePt t="66254" x="2301875" y="2190750"/>
          <p14:tracePt t="66272" x="2311400" y="2190750"/>
          <p14:tracePt t="66329" x="2314575" y="2190750"/>
          <p14:tracePt t="66338" x="2320925" y="2190750"/>
          <p14:tracePt t="66354" x="2330450" y="2190750"/>
          <p14:tracePt t="66371" x="2349500" y="2190750"/>
          <p14:tracePt t="66387" x="2359025" y="2190750"/>
          <p14:tracePt t="68970" x="2352675" y="2209800"/>
          <p14:tracePt t="68977" x="2327275" y="2260600"/>
          <p14:tracePt t="68988" x="2311400" y="2298700"/>
          <p14:tracePt t="69005" x="2254250" y="2416175"/>
          <p14:tracePt t="69021" x="2228850" y="2473325"/>
          <p14:tracePt t="69038" x="2190750" y="2533650"/>
          <p14:tracePt t="69070" x="2114550" y="2657475"/>
          <p14:tracePt t="69104" x="2032000" y="2743200"/>
          <p14:tracePt t="69120" x="1984375" y="2774950"/>
          <p14:tracePt t="69137" x="1936750" y="2803525"/>
          <p14:tracePt t="69154" x="1844675" y="2838450"/>
          <p14:tracePt t="69171" x="1784350" y="2838450"/>
          <p14:tracePt t="69188" x="1724025" y="2838450"/>
          <p14:tracePt t="69204" x="1635125" y="2819400"/>
          <p14:tracePt t="69220" x="1571625" y="2806700"/>
          <p14:tracePt t="69239" x="1479550" y="2768600"/>
          <p14:tracePt t="69254" x="1428750" y="2733675"/>
          <p14:tracePt t="69270" x="1384300" y="2714625"/>
          <p14:tracePt t="69288" x="1352550" y="2701925"/>
          <p14:tracePt t="69305" x="1311275" y="2670175"/>
          <p14:tracePt t="69321" x="1285875" y="2660650"/>
          <p14:tracePt t="69337" x="1257300" y="2647950"/>
          <p14:tracePt t="69354" x="1241425" y="2641600"/>
          <p14:tracePt t="69370" x="1225550" y="2638425"/>
          <p14:tracePt t="69387" x="1209675" y="2638425"/>
          <p14:tracePt t="69404" x="1196975" y="2638425"/>
          <p14:tracePt t="69421" x="1187450" y="2638425"/>
          <p14:tracePt t="69439" x="1171575" y="2625725"/>
          <p14:tracePt t="69454" x="1155700" y="2625725"/>
          <p14:tracePt t="69471" x="1146175" y="2625725"/>
          <p14:tracePt t="69487" x="1136650" y="2625725"/>
          <p14:tracePt t="69504" x="1120775" y="2625725"/>
          <p14:tracePt t="69520" x="1108075" y="2625725"/>
          <p14:tracePt t="69539" x="1092200" y="2625725"/>
          <p14:tracePt t="69554" x="1076325" y="2625725"/>
          <p14:tracePt t="69571" x="1057275" y="2625725"/>
          <p14:tracePt t="69588" x="1035050" y="2625725"/>
          <p14:tracePt t="69604" x="1012825" y="2625725"/>
          <p14:tracePt t="69620" x="990600" y="2622550"/>
          <p14:tracePt t="69638" x="971550" y="2616200"/>
          <p14:tracePt t="69654" x="962025" y="2616200"/>
          <p14:tracePt t="69670" x="946150" y="2613025"/>
          <p14:tracePt t="69689" x="930275" y="2613025"/>
          <p14:tracePt t="69704" x="920750" y="2613025"/>
          <p14:tracePt t="69721" x="917575" y="2613025"/>
          <p14:tracePt t="70389" x="923925" y="2613025"/>
          <p14:tracePt t="70396" x="927100" y="2613025"/>
          <p14:tracePt t="70404" x="946150" y="2613025"/>
          <p14:tracePt t="70421" x="958850" y="2613025"/>
          <p14:tracePt t="70437" x="974725" y="2613025"/>
          <p14:tracePt t="70453" x="1003300" y="2613025"/>
          <p14:tracePt t="70487" x="1073150" y="2613025"/>
          <p14:tracePt t="70520" x="1130300" y="2613025"/>
          <p14:tracePt t="70537" x="1158875" y="2613025"/>
          <p14:tracePt t="70554" x="1174750" y="2613025"/>
          <p14:tracePt t="70571" x="1184275" y="2613025"/>
          <p14:tracePt t="70587" x="1196975" y="2613025"/>
          <p14:tracePt t="70603" x="1225550" y="2613025"/>
          <p14:tracePt t="70620" x="1270000" y="2613025"/>
          <p14:tracePt t="70638" x="1374775" y="2613025"/>
          <p14:tracePt t="70654" x="1425575" y="2613025"/>
          <p14:tracePt t="70671" x="1454150" y="2613025"/>
          <p14:tracePt t="70688" x="1479550" y="2613025"/>
          <p14:tracePt t="70704" x="1489075" y="2613025"/>
          <p14:tracePt t="70720" x="1501775" y="2613025"/>
          <p14:tracePt t="70737" x="1514475" y="2613025"/>
          <p14:tracePt t="70753" x="1524000" y="2613025"/>
          <p14:tracePt t="70770" x="1546225" y="2613025"/>
          <p14:tracePt t="70787" x="1609725" y="2613025"/>
          <p14:tracePt t="70805" x="1628775" y="2613025"/>
          <p14:tracePt t="70820" x="1651000" y="2613025"/>
          <p14:tracePt t="70837" x="1666875" y="2613025"/>
          <p14:tracePt t="70854" x="1676400" y="2613025"/>
          <p14:tracePt t="70870" x="1685925" y="2613025"/>
          <p14:tracePt t="70887" x="1704975" y="2613025"/>
          <p14:tracePt t="70903" x="1717675" y="2613025"/>
          <p14:tracePt t="70920" x="1730375" y="2613025"/>
          <p14:tracePt t="70937" x="1758950" y="2613025"/>
          <p14:tracePt t="70953" x="1768475" y="2613025"/>
          <p14:tracePt t="70970" x="1778000" y="2613025"/>
          <p14:tracePt t="70987" x="1787525" y="2613025"/>
          <p14:tracePt t="71020" x="1803400" y="2613025"/>
          <p14:tracePt t="71037" x="1812925" y="2613025"/>
          <p14:tracePt t="71054" x="1822450" y="2613025"/>
          <p14:tracePt t="71071" x="1831975" y="2613025"/>
          <p14:tracePt t="71087" x="1835150" y="2613025"/>
          <p14:tracePt t="71121" x="1841500" y="2613025"/>
          <p14:tracePt t="72208" x="1873250" y="2616200"/>
          <p14:tracePt t="72215" x="1920875" y="2622550"/>
          <p14:tracePt t="72224" x="1955800" y="2622550"/>
          <p14:tracePt t="72237" x="2016125" y="2622550"/>
          <p14:tracePt t="72254" x="2070100" y="2622550"/>
          <p14:tracePt t="72270" x="2130425" y="2622550"/>
          <p14:tracePt t="72304" x="2212975" y="2622550"/>
          <p14:tracePt t="72337" x="2400300" y="2638425"/>
          <p14:tracePt t="72354" x="2486025" y="2654300"/>
          <p14:tracePt t="72358" x="2520950" y="2660650"/>
          <p14:tracePt t="72371" x="2593975" y="2670175"/>
          <p14:tracePt t="72387" x="2651125" y="2682875"/>
          <p14:tracePt t="72404" x="2692400" y="2682875"/>
          <p14:tracePt t="72420" x="2749550" y="2682875"/>
          <p14:tracePt t="72436" x="2787650" y="2673350"/>
          <p14:tracePt t="72454" x="2857500" y="2660650"/>
          <p14:tracePt t="72471" x="3022600" y="2651125"/>
          <p14:tracePt t="72487" x="3095625" y="2651125"/>
          <p14:tracePt t="72504" x="3146425" y="2651125"/>
          <p14:tracePt t="72521" x="3181350" y="2651125"/>
          <p14:tracePt t="72537" x="3190875" y="2651125"/>
          <p14:tracePt t="72553" x="3200400" y="2651125"/>
          <p14:tracePt t="72570" x="3216275" y="2651125"/>
          <p14:tracePt t="72586" x="3235325" y="2651125"/>
          <p14:tracePt t="72603" x="3257550" y="2651125"/>
          <p14:tracePt t="72621" x="3282950" y="2651125"/>
          <p14:tracePt t="72637" x="3292475" y="2651125"/>
          <p14:tracePt t="72654" x="3302000" y="2651125"/>
          <p14:tracePt t="72670" x="3317875" y="2651125"/>
          <p14:tracePt t="72687" x="3333750" y="2651125"/>
          <p14:tracePt t="72703" x="3343275" y="2651125"/>
          <p14:tracePt t="72720" x="3355975" y="2651125"/>
          <p14:tracePt t="72737" x="3368675" y="2651125"/>
          <p14:tracePt t="72753" x="3381375" y="2651125"/>
          <p14:tracePt t="73328" x="3387725" y="2651125"/>
          <p14:tracePt t="73377" x="3390900" y="2651125"/>
          <p14:tracePt t="73449" x="3390900" y="2644775"/>
          <p14:tracePt t="73741" x="3416300" y="2654300"/>
          <p14:tracePt t="73748" x="3441700" y="2660650"/>
          <p14:tracePt t="73758" x="3479800" y="2670175"/>
          <p14:tracePt t="73771" x="3533775" y="2682875"/>
          <p14:tracePt t="73788" x="3594100" y="2682875"/>
          <p14:tracePt t="73804" x="3702050" y="2679700"/>
          <p14:tracePt t="73820" x="3841750" y="2660650"/>
          <p14:tracePt t="73854" x="4067175" y="2644775"/>
          <p14:tracePt t="73887" x="4156075" y="2638425"/>
          <p14:tracePt t="73892" x="4175125" y="2638425"/>
          <p14:tracePt t="73904" x="4219575" y="2638425"/>
          <p14:tracePt t="73920" x="4248150" y="2638425"/>
          <p14:tracePt t="73936" x="4292600" y="2632075"/>
          <p14:tracePt t="73954" x="4340225" y="2632075"/>
          <p14:tracePt t="73970" x="4362450" y="2632075"/>
          <p14:tracePt t="73986" x="4391025" y="2632075"/>
          <p14:tracePt t="74004" x="4413250" y="2632075"/>
          <p14:tracePt t="74020" x="4422775" y="2632075"/>
          <p14:tracePt t="74037" x="4432300" y="2632075"/>
          <p14:tracePt t="74054" x="4441825" y="2632075"/>
          <p14:tracePt t="74070" x="4448175" y="2632075"/>
          <p14:tracePt t="74675" x="4476750" y="2625725"/>
          <p14:tracePt t="74682" x="4524375" y="2625725"/>
          <p14:tracePt t="74691" x="4581525" y="2625725"/>
          <p14:tracePt t="74704" x="4752975" y="2625725"/>
          <p14:tracePt t="74720" x="4946650" y="2625725"/>
          <p14:tracePt t="74737" x="5127625" y="2625725"/>
          <p14:tracePt t="74770" x="5530850" y="2651125"/>
          <p14:tracePt t="74803" x="5765800" y="2651125"/>
          <p14:tracePt t="74820" x="5816600" y="2651125"/>
          <p14:tracePt t="74837" x="5861050" y="2651125"/>
          <p14:tracePt t="74853" x="5902325" y="2651125"/>
          <p14:tracePt t="74870" x="5924550" y="2651125"/>
          <p14:tracePt t="74887" x="5934075" y="2651125"/>
          <p14:tracePt t="74903" x="5949950" y="2651125"/>
          <p14:tracePt t="74919" x="5965825" y="2651125"/>
          <p14:tracePt t="74937" x="5975350" y="2651125"/>
          <p14:tracePt t="74953" x="5988050" y="2651125"/>
          <p14:tracePt t="74970" x="5997575" y="2651125"/>
          <p14:tracePt t="74986" x="6013450" y="2651125"/>
          <p14:tracePt t="75003" x="6029325" y="2651125"/>
          <p14:tracePt t="75020" x="6038850" y="2651125"/>
          <p14:tracePt t="75038" x="6051550" y="2651125"/>
          <p14:tracePt t="75054" x="6067425" y="2651125"/>
          <p14:tracePt t="75070" x="6076950" y="2651125"/>
          <p14:tracePt t="75103" x="6083300" y="2651125"/>
          <p14:tracePt t="75119" x="6092825" y="2651125"/>
          <p14:tracePt t="75136" x="6096000" y="2651125"/>
          <p14:tracePt t="75153" x="6102350" y="2651125"/>
          <p14:tracePt t="75170" x="6111875" y="2651125"/>
          <p14:tracePt t="75188" x="6118225" y="2651125"/>
          <p14:tracePt t="75239" x="6121400" y="2651125"/>
          <p14:tracePt t="75360" x="6127750" y="2651125"/>
          <p14:tracePt t="77078" x="6115050" y="2651125"/>
          <p14:tracePt t="77086" x="6096000" y="2651125"/>
          <p14:tracePt t="77092" x="6083300" y="2651125"/>
          <p14:tracePt t="77103" x="6057900" y="2651125"/>
          <p14:tracePt t="77120" x="6007100" y="2651125"/>
          <p14:tracePt t="77137" x="5848350" y="2651125"/>
          <p14:tracePt t="77170" x="5502275" y="2667000"/>
          <p14:tracePt t="77204" x="5245100" y="2701925"/>
          <p14:tracePt t="77220" x="5057775" y="2727325"/>
          <p14:tracePt t="77237" x="4937125" y="2752725"/>
          <p14:tracePt t="77253" x="4832350" y="2762250"/>
          <p14:tracePt t="77270" x="4613275" y="2762250"/>
          <p14:tracePt t="77286" x="4476750" y="2762250"/>
          <p14:tracePt t="77303" x="4359275" y="2768600"/>
          <p14:tracePt t="77320" x="4229100" y="2787650"/>
          <p14:tracePt t="77336" x="4133850" y="2794000"/>
          <p14:tracePt t="77353" x="4079875" y="2806700"/>
          <p14:tracePt t="77370" x="4000500" y="2828925"/>
          <p14:tracePt t="77387" x="3946525" y="2835275"/>
          <p14:tracePt t="77404" x="3876675" y="2841625"/>
          <p14:tracePt t="77421" x="3721100" y="2857500"/>
          <p14:tracePt t="77437" x="3638550" y="2873375"/>
          <p14:tracePt t="77453" x="3521075" y="2873375"/>
          <p14:tracePt t="77455" x="3476625" y="2873375"/>
          <p14:tracePt t="77469" x="3359150" y="2873375"/>
          <p14:tracePt t="77486" x="3257550" y="2873375"/>
          <p14:tracePt t="77503" x="3162300" y="2873375"/>
          <p14:tracePt t="77520" x="3013075" y="2873375"/>
          <p14:tracePt t="77536" x="2886075" y="2873375"/>
          <p14:tracePt t="77553" x="2794000" y="2873375"/>
          <p14:tracePt t="77569" x="2663825" y="2873375"/>
          <p14:tracePt t="77586" x="2571750" y="2873375"/>
          <p14:tracePt t="77603" x="2476500" y="2889250"/>
          <p14:tracePt t="77620" x="2352675" y="2911475"/>
          <p14:tracePt t="77636" x="2292350" y="2911475"/>
          <p14:tracePt t="77653" x="2257425" y="2917825"/>
          <p14:tracePt t="77670" x="2184400" y="2924175"/>
          <p14:tracePt t="77686" x="2133600" y="2924175"/>
          <p14:tracePt t="77703" x="2089150" y="2924175"/>
          <p14:tracePt t="77720" x="2047875" y="2930525"/>
          <p14:tracePt t="77736" x="2019300" y="2930525"/>
          <p14:tracePt t="77753" x="1997075" y="2930525"/>
          <p14:tracePt t="77770" x="1968500" y="2930525"/>
          <p14:tracePt t="77786" x="1958975" y="2930525"/>
          <p14:tracePt t="77803" x="1949450" y="2930525"/>
          <p14:tracePt t="77820" x="1930400" y="2930525"/>
          <p14:tracePt t="77836" x="1917700" y="2930525"/>
          <p14:tracePt t="77853" x="1908175" y="2930525"/>
          <p14:tracePt t="77870" x="1895475" y="2930525"/>
          <p14:tracePt t="77886" x="1879600" y="2930525"/>
          <p14:tracePt t="77903" x="1870075" y="2930525"/>
          <p14:tracePt t="77919" x="1854200" y="2930525"/>
          <p14:tracePt t="77936" x="1844675" y="2930525"/>
          <p14:tracePt t="77953" x="1828800" y="2930525"/>
          <p14:tracePt t="77955" x="1825625" y="2930525"/>
          <p14:tracePt t="77969" x="1816100" y="2930525"/>
          <p14:tracePt t="77986" x="1806575" y="2930525"/>
          <p14:tracePt t="78003" x="1797050" y="2930525"/>
          <p14:tracePt t="78020" x="1774825" y="2930525"/>
          <p14:tracePt t="78036" x="1771650" y="2930525"/>
          <p14:tracePt t="78070" x="1765300" y="2930525"/>
          <p14:tracePt t="78170" x="1768475" y="2930525"/>
          <p14:tracePt t="78177" x="1771650" y="2930525"/>
          <p14:tracePt t="78186" x="1778000" y="2930525"/>
          <p14:tracePt t="78203" x="1806575" y="2930525"/>
          <p14:tracePt t="78220" x="1825625" y="2930525"/>
          <p14:tracePt t="78236" x="1841500" y="2930525"/>
          <p14:tracePt t="78253" x="1844675" y="2930525"/>
          <p14:tracePt t="78270" x="1854200" y="2930525"/>
          <p14:tracePt t="78286" x="1860550" y="2930525"/>
          <p14:tracePt t="78303" x="1870075" y="2930525"/>
          <p14:tracePt t="78320" x="1889125" y="2930525"/>
          <p14:tracePt t="78336" x="1898650" y="2930525"/>
          <p14:tracePt t="78354" x="1920875" y="2921000"/>
          <p14:tracePt t="78370" x="1930400" y="2921000"/>
          <p14:tracePt t="78387" x="1946275" y="2921000"/>
          <p14:tracePt t="78403" x="1955800" y="2921000"/>
          <p14:tracePt t="78420" x="1968500" y="2921000"/>
          <p14:tracePt t="78436" x="1978025" y="2921000"/>
          <p14:tracePt t="78453" x="1993900" y="2921000"/>
          <p14:tracePt t="78470" x="2009775" y="2921000"/>
          <p14:tracePt t="78486" x="2019300" y="2921000"/>
          <p14:tracePt t="78504" x="2022475" y="2921000"/>
          <p14:tracePt t="78569" x="2016125" y="2921000"/>
          <p14:tracePt t="78576" x="2012950" y="2921000"/>
          <p14:tracePt t="78586" x="2006600" y="2921000"/>
          <p14:tracePt t="78604" x="1974850" y="2921000"/>
          <p14:tracePt t="78620" x="1952625" y="2921000"/>
          <p14:tracePt t="78637" x="1920875" y="2924175"/>
          <p14:tracePt t="78652" x="1901825" y="2924175"/>
          <p14:tracePt t="78670" x="1851025" y="2927350"/>
          <p14:tracePt t="78687" x="1828800" y="2927350"/>
          <p14:tracePt t="78703" x="1797050" y="2927350"/>
          <p14:tracePt t="78719" x="1787525" y="2927350"/>
          <p14:tracePt t="78737" x="1778000" y="2927350"/>
          <p14:tracePt t="78753" x="1755775" y="2927350"/>
          <p14:tracePt t="78770" x="1746250" y="2927350"/>
          <p14:tracePt t="79104" x="1752600" y="2927350"/>
          <p14:tracePt t="79111" x="1771650" y="2927350"/>
          <p14:tracePt t="79119" x="1790700" y="2933700"/>
          <p14:tracePt t="79136" x="1844675" y="2940050"/>
          <p14:tracePt t="79153" x="2009775" y="2974975"/>
          <p14:tracePt t="79169" x="2108200" y="2990850"/>
          <p14:tracePt t="79186" x="2181225" y="3006725"/>
          <p14:tracePt t="79203" x="2254250" y="3019425"/>
          <p14:tracePt t="79220" x="2298700" y="3025775"/>
          <p14:tracePt t="79236" x="2333625" y="3025775"/>
          <p14:tracePt t="79253" x="2473325" y="3025775"/>
          <p14:tracePt t="79269" x="2578100" y="3025775"/>
          <p14:tracePt t="79286" x="2714625" y="3025775"/>
          <p14:tracePt t="79303" x="2841625" y="3025775"/>
          <p14:tracePt t="79320" x="2886075" y="3025775"/>
          <p14:tracePt t="79337" x="2924175" y="3025775"/>
          <p14:tracePt t="79353" x="2978150" y="3016250"/>
          <p14:tracePt t="79369" x="3025775" y="3003550"/>
          <p14:tracePt t="79386" x="3082925" y="2965450"/>
          <p14:tracePt t="79403" x="3219450" y="2917825"/>
          <p14:tracePt t="79419" x="3289300" y="2879725"/>
          <p14:tracePt t="79436" x="3327400" y="2867025"/>
          <p14:tracePt t="79453" x="3349625" y="2851150"/>
          <p14:tracePt t="79469" x="3359150" y="2841625"/>
          <p14:tracePt t="79486" x="3368675" y="2825750"/>
          <p14:tracePt t="79488" x="3368675" y="2822575"/>
          <p14:tracePt t="79503" x="3368675" y="2813050"/>
          <p14:tracePt t="79519" x="3368675" y="2803525"/>
          <p14:tracePt t="79536" x="3368675" y="2790825"/>
          <p14:tracePt t="79552" x="3352800" y="2771775"/>
          <p14:tracePt t="79569" x="3327400" y="2759075"/>
          <p14:tracePt t="79586" x="3273425" y="2740025"/>
          <p14:tracePt t="79603" x="3140075" y="2708275"/>
          <p14:tracePt t="79620" x="3032125" y="2692400"/>
          <p14:tracePt t="79636" x="2914650" y="2682875"/>
          <p14:tracePt t="79652" x="2797175" y="2682875"/>
          <p14:tracePt t="79670" x="2736850" y="2682875"/>
          <p14:tracePt t="79687" x="2657475" y="2682875"/>
          <p14:tracePt t="79703" x="2527300" y="2676525"/>
          <p14:tracePt t="79719" x="2457450" y="2676525"/>
          <p14:tracePt t="79736" x="2406650" y="2676525"/>
          <p14:tracePt t="79753" x="2365375" y="2676525"/>
          <p14:tracePt t="79769" x="2343150" y="2676525"/>
          <p14:tracePt t="79786" x="2333625" y="2676525"/>
          <p14:tracePt t="79802" x="2317750" y="2676525"/>
          <p14:tracePt t="79820" x="2305050" y="2676525"/>
          <p14:tracePt t="79836" x="2292350" y="2676525"/>
          <p14:tracePt t="79853" x="2282825" y="2676525"/>
          <p14:tracePt t="79869" x="2282825" y="2682875"/>
          <p14:tracePt t="79886" x="2282825" y="2692400"/>
          <p14:tracePt t="79903" x="2282825" y="2711450"/>
          <p14:tracePt t="79919" x="2282825" y="2733675"/>
          <p14:tracePt t="79936" x="2292350" y="2765425"/>
          <p14:tracePt t="79952" x="2317750" y="2806700"/>
          <p14:tracePt t="79970" x="2330450" y="2838450"/>
          <p14:tracePt t="79986" x="2349500" y="2870200"/>
          <p14:tracePt t="79989" x="2368550" y="2895600"/>
          <p14:tracePt t="80003" x="2451100" y="2952750"/>
          <p14:tracePt t="80020" x="2555875" y="3041650"/>
          <p14:tracePt t="80037" x="2682875" y="3168650"/>
          <p14:tracePt t="80053" x="2755900" y="3232150"/>
          <p14:tracePt t="80069" x="2803525" y="3260725"/>
          <p14:tracePt t="80088" x="2838450" y="3289300"/>
          <p14:tracePt t="80103" x="2870200" y="3302000"/>
          <p14:tracePt t="80120" x="2908300" y="3314700"/>
          <p14:tracePt t="80137" x="2968625" y="3314700"/>
          <p14:tracePt t="80153" x="3013075" y="3314700"/>
          <p14:tracePt t="80169" x="3051175" y="3311525"/>
          <p14:tracePt t="80186" x="3073400" y="3298825"/>
          <p14:tracePt t="80203" x="3095625" y="3276600"/>
          <p14:tracePt t="80219" x="3105150" y="3267075"/>
          <p14:tracePt t="80236" x="3114675" y="3257550"/>
          <p14:tracePt t="80252" x="3149600" y="3228975"/>
          <p14:tracePt t="80269" x="3171825" y="3213100"/>
          <p14:tracePt t="80287" x="3216275" y="3181350"/>
          <p14:tracePt t="80303" x="3238500" y="3162300"/>
          <p14:tracePt t="80319" x="3248025" y="3152775"/>
          <p14:tracePt t="80337" x="3270250" y="3140075"/>
          <p14:tracePt t="80353" x="3282950" y="3108325"/>
          <p14:tracePt t="80369" x="3282950" y="3079750"/>
          <p14:tracePt t="80387" x="3282950" y="3025775"/>
          <p14:tracePt t="80402" x="3270250" y="2981325"/>
          <p14:tracePt t="80420" x="3260725" y="2955925"/>
          <p14:tracePt t="80437" x="3235325" y="2921000"/>
          <p14:tracePt t="80453" x="3225800" y="2911475"/>
          <p14:tracePt t="80469" x="3225800" y="2905125"/>
          <p14:tracePt t="80487" x="3225800" y="2901950"/>
          <p14:tracePt t="80503" x="3222625" y="2901950"/>
          <p14:tracePt t="80609" x="3222625" y="2895600"/>
          <p14:tracePt t="80866" x="3273425" y="2895600"/>
          <p14:tracePt t="80873" x="3330575" y="2895600"/>
          <p14:tracePt t="80886" x="3435350" y="2895600"/>
          <p14:tracePt t="80903" x="3540125" y="2908300"/>
          <p14:tracePt t="80919" x="3638550" y="2924175"/>
          <p14:tracePt t="80936" x="3749675" y="2949575"/>
          <p14:tracePt t="80952" x="3800475" y="2949575"/>
          <p14:tracePt t="80986" x="3905250" y="2949575"/>
          <p14:tracePt t="81020" x="3987800" y="2949575"/>
          <p14:tracePt t="81036" x="4035425" y="2949575"/>
          <p14:tracePt t="81053" x="4070350" y="2949575"/>
          <p14:tracePt t="81070" x="4102100" y="2949575"/>
          <p14:tracePt t="81086" x="4156075" y="2949575"/>
          <p14:tracePt t="81103" x="4200525" y="2949575"/>
          <p14:tracePt t="81119" x="4235450" y="2949575"/>
          <p14:tracePt t="81136" x="4298950" y="2949575"/>
          <p14:tracePt t="81152" x="4349750" y="2949575"/>
          <p14:tracePt t="81169" x="4394200" y="2949575"/>
          <p14:tracePt t="81186" x="4470400" y="2949575"/>
          <p14:tracePt t="81202" x="4514850" y="2949575"/>
          <p14:tracePt t="81219" x="4552950" y="2949575"/>
          <p14:tracePt t="81236" x="4606925" y="2949575"/>
          <p14:tracePt t="81253" x="4629150" y="2949575"/>
          <p14:tracePt t="81269" x="4645025" y="2949575"/>
          <p14:tracePt t="81286" x="4660900" y="2930525"/>
          <p14:tracePt t="81303" x="4676775" y="2921000"/>
          <p14:tracePt t="81320" x="4686300" y="2911475"/>
          <p14:tracePt t="81336" x="4702175" y="2905125"/>
          <p14:tracePt t="81353" x="4705350" y="2901950"/>
          <p14:tracePt t="81370" x="4705350" y="2892425"/>
          <p14:tracePt t="81386" x="4705350" y="2876550"/>
          <p14:tracePt t="81402" x="4705350" y="2867025"/>
          <p14:tracePt t="81419" x="4705350" y="2857500"/>
          <p14:tracePt t="81436" x="4705350" y="2841625"/>
          <p14:tracePt t="81453" x="4705350" y="2838450"/>
          <p14:tracePt t="81470" x="4692650" y="2828925"/>
          <p14:tracePt t="81486" x="4667250" y="2813050"/>
          <p14:tracePt t="81503" x="4645025" y="2794000"/>
          <p14:tracePt t="81520" x="4619625" y="2781300"/>
          <p14:tracePt t="81536" x="4597400" y="2774950"/>
          <p14:tracePt t="81553" x="4587875" y="2765425"/>
          <p14:tracePt t="81569" x="4578350" y="2765425"/>
          <p14:tracePt t="81586" x="4559300" y="2755900"/>
          <p14:tracePt t="81603" x="4549775" y="2740025"/>
          <p14:tracePt t="81620" x="4533900" y="2730500"/>
          <p14:tracePt t="81636" x="4492625" y="2714625"/>
          <p14:tracePt t="81653" x="4467225" y="2701925"/>
          <p14:tracePt t="81669" x="4457700" y="2692400"/>
          <p14:tracePt t="81686" x="4438650" y="2692400"/>
          <p14:tracePt t="81703" x="4429125" y="2692400"/>
          <p14:tracePt t="81719" x="4419600" y="2692400"/>
          <p14:tracePt t="81736" x="4397375" y="2676525"/>
          <p14:tracePt t="81753" x="4375150" y="2670175"/>
          <p14:tracePt t="81769" x="4352925" y="2663825"/>
          <p14:tracePt t="81786" x="4318000" y="2663825"/>
          <p14:tracePt t="81802" x="4302125" y="2663825"/>
          <p14:tracePt t="81819" x="4289425" y="2663825"/>
          <p14:tracePt t="81836" x="4273550" y="2663825"/>
          <p14:tracePt t="81852" x="4257675" y="2663825"/>
          <p14:tracePt t="81869" x="4229100" y="2663825"/>
          <p14:tracePt t="81886" x="4187825" y="2663825"/>
          <p14:tracePt t="81903" x="4143375" y="2667000"/>
          <p14:tracePt t="81920" x="4079875" y="2692400"/>
          <p14:tracePt t="81936" x="4035425" y="2705100"/>
          <p14:tracePt t="81952" x="4003675" y="2717800"/>
          <p14:tracePt t="81969" x="3975100" y="2730500"/>
          <p14:tracePt t="81986" x="3937000" y="2746375"/>
          <p14:tracePt t="82002" x="3898900" y="2765425"/>
          <p14:tracePt t="82020" x="3841750" y="2784475"/>
          <p14:tracePt t="82035" x="3813175" y="2797175"/>
          <p14:tracePt t="82053" x="3781425" y="2809875"/>
          <p14:tracePt t="82070" x="3752850" y="2832100"/>
          <p14:tracePt t="82086" x="3736975" y="2841625"/>
          <p14:tracePt t="82103" x="3727450" y="2854325"/>
          <p14:tracePt t="82121" x="3711575" y="2873375"/>
          <p14:tracePt t="82136" x="3711575" y="2876550"/>
          <p14:tracePt t="82153" x="3711575" y="2889250"/>
          <p14:tracePt t="82170" x="3711575" y="2901950"/>
          <p14:tracePt t="82186" x="3711575" y="2911475"/>
          <p14:tracePt t="82203" x="3711575" y="2917825"/>
          <p14:tracePt t="82219" x="3714750" y="2930525"/>
          <p14:tracePt t="82236" x="3724275" y="2940050"/>
          <p14:tracePt t="82252" x="3746500" y="2952750"/>
          <p14:tracePt t="82270" x="3762375" y="2968625"/>
          <p14:tracePt t="82286" x="3771900" y="2974975"/>
          <p14:tracePt t="82302" x="3781425" y="2974975"/>
          <p14:tracePt t="82319" x="3800475" y="2984500"/>
          <p14:tracePt t="82336" x="3810000" y="2994025"/>
          <p14:tracePt t="82352" x="3819525" y="2997200"/>
          <p14:tracePt t="82370" x="3835400" y="2997200"/>
          <p14:tracePt t="82386" x="3844925" y="2997200"/>
          <p14:tracePt t="82784" x="3870325" y="2997200"/>
          <p14:tracePt t="82792" x="3895725" y="2997200"/>
          <p14:tracePt t="82803" x="3930650" y="2997200"/>
          <p14:tracePt t="82820" x="4016375" y="2994025"/>
          <p14:tracePt t="82837" x="4079875" y="2981325"/>
          <p14:tracePt t="82853" x="4178300" y="2965450"/>
          <p14:tracePt t="82870" x="4333875" y="2933700"/>
          <p14:tracePt t="82902" x="4505325" y="2901950"/>
          <p14:tracePt t="82936" x="4699000" y="2879725"/>
          <p14:tracePt t="82953" x="4743450" y="2879725"/>
          <p14:tracePt t="82970" x="4803775" y="2879725"/>
          <p14:tracePt t="82986" x="4826000" y="2879725"/>
          <p14:tracePt t="83003" x="4864100" y="2882900"/>
          <p14:tracePt t="83019" x="4911725" y="2889250"/>
          <p14:tracePt t="83036" x="4949825" y="2895600"/>
          <p14:tracePt t="83052" x="4972050" y="2901950"/>
          <p14:tracePt t="83070" x="5013325" y="2911475"/>
          <p14:tracePt t="83086" x="5041900" y="2917825"/>
          <p14:tracePt t="83103" x="5060950" y="2930525"/>
          <p14:tracePt t="83120" x="5080000" y="2936875"/>
          <p14:tracePt t="83136" x="5095875" y="2936875"/>
          <p14:tracePt t="83152" x="5105400" y="2936875"/>
          <p14:tracePt t="83169" x="5121275" y="2940050"/>
          <p14:tracePt t="83185" x="5130800" y="2940050"/>
          <p14:tracePt t="83202" x="5146675" y="2940050"/>
          <p14:tracePt t="83219" x="5156200" y="2940050"/>
          <p14:tracePt t="83326" x="5156200" y="2946400"/>
          <p14:tracePt t="83334" x="5156200" y="2949575"/>
          <p14:tracePt t="83341" x="5156200" y="2955925"/>
          <p14:tracePt t="83352" x="5156200" y="2959100"/>
          <p14:tracePt t="83370" x="5156200" y="2965450"/>
          <p14:tracePt t="84503" x="5200650" y="2965450"/>
          <p14:tracePt t="84510" x="5270500" y="2965450"/>
          <p14:tracePt t="84519" x="5349875" y="2965450"/>
          <p14:tracePt t="84536" x="5464175" y="2965450"/>
          <p14:tracePt t="84553" x="5670550" y="2965450"/>
          <p14:tracePt t="84569" x="5775325" y="2965450"/>
          <p14:tracePt t="84585" x="5835650" y="2965450"/>
          <p14:tracePt t="84619" x="5949950" y="2965450"/>
          <p14:tracePt t="84652" x="6067425" y="2984500"/>
          <p14:tracePt t="84669" x="6111875" y="2990850"/>
          <p14:tracePt t="84686" x="6165850" y="3003550"/>
          <p14:tracePt t="84703" x="6229350" y="3016250"/>
          <p14:tracePt t="84719" x="6257925" y="3028950"/>
          <p14:tracePt t="84736" x="6283325" y="3035300"/>
          <p14:tracePt t="84752" x="6315075" y="3041650"/>
          <p14:tracePt t="84768" x="6324600" y="3041650"/>
          <p14:tracePt t="84785" x="6334125" y="3044825"/>
          <p14:tracePt t="84803" x="6350000" y="3051175"/>
          <p14:tracePt t="84819" x="6365875" y="3051175"/>
          <p14:tracePt t="84836" x="6375400" y="3057525"/>
          <p14:tracePt t="84853" x="6388100" y="3057525"/>
          <p14:tracePt t="85587" x="6369050" y="3054350"/>
          <p14:tracePt t="85594" x="6321425" y="3044825"/>
          <p14:tracePt t="85602" x="6296025" y="3038475"/>
          <p14:tracePt t="85637" x="6188075" y="3038475"/>
          <p14:tracePt t="85669" x="6137275" y="3038475"/>
          <p14:tracePt t="85687" x="6108700" y="3038475"/>
          <p14:tracePt t="85703" x="6099175" y="3038475"/>
          <p14:tracePt t="85719" x="6080125" y="3038475"/>
          <p14:tracePt t="85736" x="6064250" y="3038475"/>
          <p14:tracePt t="85752" x="6054725" y="3038475"/>
          <p14:tracePt t="85768" x="6045200" y="3038475"/>
          <p14:tracePt t="85786" x="6026150" y="3038475"/>
          <p14:tracePt t="85802" x="6016625" y="3038475"/>
          <p14:tracePt t="85818" x="6003925" y="3038475"/>
          <p14:tracePt t="85836" x="6000750" y="3038475"/>
          <p14:tracePt t="85909" x="6000750" y="3035300"/>
          <p14:tracePt t="85923" x="6000750" y="3028950"/>
          <p14:tracePt t="85930" x="6000750" y="3022600"/>
          <p14:tracePt t="85937" x="6007100" y="3019425"/>
          <p14:tracePt t="85953" x="6035675" y="3000375"/>
          <p14:tracePt t="85969" x="6083300" y="2987675"/>
          <p14:tracePt t="85986" x="6140450" y="2968625"/>
          <p14:tracePt t="86002" x="6162675" y="2962275"/>
          <p14:tracePt t="86019" x="6178550" y="2962275"/>
          <p14:tracePt t="86036" x="6188075" y="2962275"/>
          <p14:tracePt t="86123" x="6184900" y="2959100"/>
          <p14:tracePt t="86131" x="6181725" y="2959100"/>
          <p14:tracePt t="86138" x="6175375" y="2952750"/>
          <p14:tracePt t="86152" x="6153150" y="2936875"/>
          <p14:tracePt t="86169" x="6130925" y="2930525"/>
          <p14:tracePt t="86186" x="6089650" y="2917825"/>
          <p14:tracePt t="86202" x="6045200" y="2917825"/>
          <p14:tracePt t="86219" x="6007100" y="2911475"/>
          <p14:tracePt t="86236" x="5908675" y="2892425"/>
          <p14:tracePt t="86253" x="5857875" y="2892425"/>
          <p14:tracePt t="86269" x="5813425" y="2892425"/>
          <p14:tracePt t="86286" x="5772150" y="2892425"/>
          <p14:tracePt t="86303" x="5762625" y="2892425"/>
          <p14:tracePt t="86318" x="5753100" y="2892425"/>
          <p14:tracePt t="86335" x="5749925" y="2892425"/>
          <p14:tracePt t="86379" x="5756275" y="2892425"/>
          <p14:tracePt t="86386" x="5759450" y="2892425"/>
          <p14:tracePt t="86402" x="5768975" y="2892425"/>
          <p14:tracePt t="86419" x="5778500" y="2892425"/>
          <p14:tracePt t="86435" x="5813425" y="2892425"/>
          <p14:tracePt t="86452" x="5848350" y="2892425"/>
          <p14:tracePt t="86468" x="5886450" y="2892425"/>
          <p14:tracePt t="86485" x="5956300" y="2895600"/>
          <p14:tracePt t="86503" x="6026150" y="2901950"/>
          <p14:tracePt t="86520" x="6130925" y="2911475"/>
          <p14:tracePt t="86524" x="6178550" y="2911475"/>
          <p14:tracePt t="86536" x="6273800" y="2927350"/>
          <p14:tracePt t="86553" x="6400800" y="2927350"/>
          <p14:tracePt t="86568" x="6518275" y="2933700"/>
          <p14:tracePt t="86585" x="6657975" y="2933700"/>
          <p14:tracePt t="86602" x="6772275" y="2933700"/>
          <p14:tracePt t="86619" x="6867525" y="2933700"/>
          <p14:tracePt t="86636" x="6994525" y="2933700"/>
          <p14:tracePt t="86653" x="7045325" y="2933700"/>
          <p14:tracePt t="86669" x="7105650" y="2933700"/>
          <p14:tracePt t="86686" x="7232650" y="2930525"/>
          <p14:tracePt t="86703" x="7292975" y="2930525"/>
          <p14:tracePt t="86719" x="7353300" y="2924175"/>
          <p14:tracePt t="86735" x="7407275" y="2917825"/>
          <p14:tracePt t="86752" x="7429500" y="2917825"/>
          <p14:tracePt t="86768" x="7445375" y="2911475"/>
          <p14:tracePt t="86785" x="7467600" y="2911475"/>
          <p14:tracePt t="86802" x="7470775" y="2911475"/>
          <p14:tracePt t="86819" x="7477125" y="2911475"/>
          <p14:tracePt t="87100" x="7448550" y="2905125"/>
          <p14:tracePt t="87107" x="7400925" y="2898775"/>
          <p14:tracePt t="87119" x="7327900" y="2879725"/>
          <p14:tracePt t="87136" x="7096125" y="2835275"/>
          <p14:tracePt t="87152" x="6969125" y="2835275"/>
          <p14:tracePt t="87170" x="6807200" y="2835275"/>
          <p14:tracePt t="87185" x="6724650" y="2841625"/>
          <p14:tracePt t="87202" x="6648450" y="2854325"/>
          <p14:tracePt t="87220" x="6581775" y="2882900"/>
          <p14:tracePt t="87235" x="6546850" y="2889250"/>
          <p14:tracePt t="87252" x="6515100" y="2901950"/>
          <p14:tracePt t="87270" x="6457950" y="2917825"/>
          <p14:tracePt t="87285" x="6419850" y="2936875"/>
          <p14:tracePt t="87302" x="6397625" y="2949575"/>
          <p14:tracePt t="87320" x="6356350" y="2962275"/>
          <p14:tracePt t="87335" x="6330950" y="2974975"/>
          <p14:tracePt t="87352" x="6321425" y="2974975"/>
          <p14:tracePt t="87370" x="6302375" y="2978150"/>
          <p14:tracePt t="87386" x="6292850" y="2987675"/>
          <p14:tracePt t="87402" x="6283325" y="2987675"/>
          <p14:tracePt t="87419" x="6267450" y="2987675"/>
          <p14:tracePt t="87541" x="6257925" y="2987675"/>
          <p14:tracePt t="88134" x="6257925" y="2981325"/>
          <p14:tracePt t="88141" x="6257925" y="2974975"/>
          <p14:tracePt t="88152" x="6264275" y="2971800"/>
          <p14:tracePt t="88169" x="6283325" y="2955925"/>
          <p14:tracePt t="88186" x="6292850" y="2940050"/>
          <p14:tracePt t="88202" x="6299200" y="2911475"/>
          <p14:tracePt t="88219" x="6299200" y="2870200"/>
          <p14:tracePt t="88252" x="6299200" y="2851150"/>
          <p14:tracePt t="88286" x="6299200" y="2822575"/>
          <p14:tracePt t="88376" x="6299200" y="2816225"/>
          <p14:tracePt t="88383" x="6292850" y="2816225"/>
          <p14:tracePt t="88390" x="6289675" y="2816225"/>
          <p14:tracePt t="88401" x="6289675" y="2813050"/>
          <p14:tracePt t="88419" x="6283325" y="2813050"/>
          <p14:tracePt t="88435" x="6273800" y="2806700"/>
          <p14:tracePt t="88483" x="6267450" y="2806700"/>
          <p14:tracePt t="88512" x="6264275" y="2806700"/>
          <p14:tracePt t="88518" x="6257925" y="2806700"/>
          <p14:tracePt t="88535" x="6254750" y="2806700"/>
          <p14:tracePt t="88552" x="6248400" y="2806700"/>
          <p14:tracePt t="88577" x="6245225" y="2806700"/>
          <p14:tracePt t="94092" x="6172200" y="2794000"/>
          <p14:tracePt t="94102" x="6070600" y="2784475"/>
          <p14:tracePt t="94119" x="5540375" y="2736850"/>
          <p14:tracePt t="94137" x="5045075" y="2749550"/>
          <p14:tracePt t="94153" x="4505325" y="2835275"/>
          <p14:tracePt t="94169" x="3835400" y="3009900"/>
          <p14:tracePt t="94186" x="3492500" y="3143250"/>
          <p14:tracePt t="94218" x="3000375" y="3330575"/>
          <p14:tracePt t="94825" x="2905125" y="3305175"/>
          <p14:tracePt t="94833" x="2803525" y="3286125"/>
          <p14:tracePt t="94840" x="2698750" y="3267075"/>
          <p14:tracePt t="94852" x="2593975" y="3238500"/>
          <p14:tracePt t="94868" x="2203450" y="3206750"/>
          <p14:tracePt t="94884" x="1987550" y="3206750"/>
          <p14:tracePt t="94901" x="1793875" y="3213100"/>
          <p14:tracePt t="94937" x="1463675" y="3273425"/>
          <p14:tracePt t="94968" x="1209675" y="3340100"/>
          <p14:tracePt t="94985" x="1152525" y="3359150"/>
          <p14:tracePt t="95001" x="1104900" y="3387725"/>
          <p14:tracePt t="95018" x="1063625" y="3406775"/>
          <p14:tracePt t="95035" x="1031875" y="3416300"/>
          <p14:tracePt t="95052" x="1019175" y="3432175"/>
          <p14:tracePt t="95068" x="1009650" y="3448050"/>
          <p14:tracePt t="95085" x="996950" y="3451225"/>
          <p14:tracePt t="95102" x="977900" y="3451225"/>
          <p14:tracePt t="95134" x="974725" y="3451225"/>
          <p14:tracePt t="95151" x="968375" y="3451225"/>
          <p14:tracePt t="95168" x="965200" y="3451225"/>
          <p14:tracePt t="95203" x="965200" y="3444875"/>
          <p14:tracePt t="95211" x="965200" y="3435350"/>
          <p14:tracePt t="95218" x="965200" y="3432175"/>
          <p14:tracePt t="95235" x="965200" y="3419475"/>
          <p14:tracePt t="95252" x="965200" y="3406775"/>
          <p14:tracePt t="95268" x="965200" y="3397250"/>
          <p14:tracePt t="95284" x="965200" y="3381375"/>
          <p14:tracePt t="95302" x="965200" y="3365500"/>
          <p14:tracePt t="95318" x="965200" y="3355975"/>
          <p14:tracePt t="95335" x="965200" y="3346450"/>
          <p14:tracePt t="95352" x="965200" y="3333750"/>
          <p14:tracePt t="95368" x="965200" y="3324225"/>
          <p14:tracePt t="95385" x="965200" y="3311525"/>
          <p14:tracePt t="95401" x="965200" y="3298825"/>
          <p14:tracePt t="95468" x="965200" y="3292475"/>
          <p14:tracePt t="98692" x="984250" y="3302000"/>
          <p14:tracePt t="98699" x="1035050" y="3317875"/>
          <p14:tracePt t="98706" x="1082675" y="3327400"/>
          <p14:tracePt t="98719" x="1219200" y="3333750"/>
          <p14:tracePt t="98734" x="1327150" y="3343275"/>
          <p14:tracePt t="98767" x="1457325" y="3343275"/>
          <p14:tracePt t="98801" x="1622425" y="3317875"/>
          <p14:tracePt t="98817" x="1708150" y="3302000"/>
          <p14:tracePt t="98834" x="1847850" y="3295650"/>
          <p14:tracePt t="98850" x="1984375" y="3295650"/>
          <p14:tracePt t="98868" x="2146300" y="3295650"/>
          <p14:tracePt t="98884" x="2219325" y="3298825"/>
          <p14:tracePt t="98901" x="2270125" y="3298825"/>
          <p14:tracePt t="98918" x="2333625" y="3298825"/>
          <p14:tracePt t="98935" x="2368550" y="3298825"/>
          <p14:tracePt t="98951" x="2432050" y="3295650"/>
          <p14:tracePt t="98968" x="2517775" y="3289300"/>
          <p14:tracePt t="98984" x="2600325" y="3282950"/>
          <p14:tracePt t="99001" x="2714625" y="3282950"/>
          <p14:tracePt t="99018" x="2867025" y="3282950"/>
          <p14:tracePt t="99035" x="2949575" y="3282950"/>
          <p14:tracePt t="99051" x="3035300" y="3267075"/>
          <p14:tracePt t="99068" x="3175000" y="3251200"/>
          <p14:tracePt t="99085" x="3257550" y="3251200"/>
          <p14:tracePt t="99101" x="3321050" y="3244850"/>
          <p14:tracePt t="99119" x="3429000" y="3238500"/>
          <p14:tracePt t="99135" x="3511550" y="3238500"/>
          <p14:tracePt t="99152" x="3581400" y="3238500"/>
          <p14:tracePt t="99167" x="3679825" y="3248025"/>
          <p14:tracePt t="99184" x="3733800" y="3254375"/>
          <p14:tracePt t="99200" x="3794125" y="3260725"/>
          <p14:tracePt t="99218" x="3889375" y="3270250"/>
          <p14:tracePt t="99234" x="3924300" y="3276600"/>
          <p14:tracePt t="99251" x="3968750" y="3276600"/>
          <p14:tracePt t="99268" x="4010025" y="3276600"/>
          <p14:tracePt t="99285" x="4032250" y="3276600"/>
          <p14:tracePt t="99301" x="4048125" y="3276600"/>
          <p14:tracePt t="99318" x="4079875" y="3276600"/>
          <p14:tracePt t="99334" x="4102100" y="3276600"/>
          <p14:tracePt t="99350" x="4140200" y="3282950"/>
          <p14:tracePt t="99368" x="4203700" y="3289300"/>
          <p14:tracePt t="99384" x="4248150" y="3295650"/>
          <p14:tracePt t="99401" x="4270375" y="3298825"/>
          <p14:tracePt t="99418" x="4318000" y="3311525"/>
          <p14:tracePt t="99434" x="4340225" y="3317875"/>
          <p14:tracePt t="100653" x="4292600" y="3317875"/>
          <p14:tracePt t="100661" x="4210050" y="3327400"/>
          <p14:tracePt t="100667" x="4130675" y="3336925"/>
          <p14:tracePt t="100684" x="3978275" y="3352800"/>
          <p14:tracePt t="100700" x="3838575" y="3381375"/>
          <p14:tracePt t="100717" x="3590925" y="3444875"/>
          <p14:tracePt t="100751" x="3251200" y="3527425"/>
          <p14:tracePt t="100785" x="2949575" y="3613150"/>
          <p14:tracePt t="100803" x="2838450" y="3635375"/>
          <p14:tracePt t="100817" x="2800350" y="3648075"/>
          <p14:tracePt t="100834" x="2762250" y="3667125"/>
          <p14:tracePt t="100851" x="2711450" y="3673475"/>
          <p14:tracePt t="100868" x="2692400" y="3673475"/>
          <p14:tracePt t="100885" x="2670175" y="3673475"/>
          <p14:tracePt t="100902" x="2628900" y="3673475"/>
          <p14:tracePt t="100918" x="2619375" y="3673475"/>
          <p14:tracePt t="100934" x="2603500" y="3673475"/>
          <p14:tracePt t="100952" x="2587625" y="3673475"/>
          <p14:tracePt t="100967" x="2578100" y="3673475"/>
          <p14:tracePt t="100984" x="2549525" y="3673475"/>
          <p14:tracePt t="101000" x="2520950" y="3673475"/>
          <p14:tracePt t="101017" x="2451100" y="3673475"/>
          <p14:tracePt t="101034" x="2400300" y="3673475"/>
          <p14:tracePt t="101052" x="2336800" y="3673475"/>
          <p14:tracePt t="101068" x="2292350" y="3673475"/>
          <p14:tracePt t="101084" x="2257425" y="3673475"/>
          <p14:tracePt t="101101" x="2187575" y="3673475"/>
          <p14:tracePt t="101117" x="2133600" y="3673475"/>
          <p14:tracePt t="101134" x="2089150" y="3673475"/>
          <p14:tracePt t="101151" x="2035175" y="3673475"/>
          <p14:tracePt t="101167" x="2012950" y="3673475"/>
          <p14:tracePt t="101184" x="1984375" y="3673475"/>
          <p14:tracePt t="101201" x="1943100" y="3673475"/>
          <p14:tracePt t="101217" x="1908175" y="3673475"/>
          <p14:tracePt t="101234" x="1885950" y="3673475"/>
          <p14:tracePt t="101251" x="1844675" y="3673475"/>
          <p14:tracePt t="101267" x="1816100" y="3673475"/>
          <p14:tracePt t="101284" x="1806575" y="3673475"/>
          <p14:tracePt t="101301" x="1790700" y="3673475"/>
          <p14:tracePt t="101317" x="1781175" y="3673475"/>
          <p14:tracePt t="101334" x="1765300" y="3673475"/>
          <p14:tracePt t="101351" x="1752600" y="3673475"/>
          <p14:tracePt t="101367" x="1743075" y="3673475"/>
          <p14:tracePt t="101384" x="1733550" y="3673475"/>
          <p14:tracePt t="101401" x="1711325" y="3673475"/>
          <p14:tracePt t="101417" x="1701800" y="3673475"/>
          <p14:tracePt t="101434" x="1698625" y="3673475"/>
          <p14:tracePt t="101451" x="1692275" y="3670300"/>
          <p14:tracePt t="101467" x="1692275" y="3667125"/>
          <p14:tracePt t="101501" x="1692275" y="3651250"/>
          <p14:tracePt t="101517" x="1692275" y="3644900"/>
          <p14:tracePt t="101534" x="1692275" y="3641725"/>
          <p14:tracePt t="101550" x="1692275" y="3632200"/>
          <p14:tracePt t="101567" x="1692275" y="3625850"/>
          <p14:tracePt t="101584" x="1695450" y="3622675"/>
          <p14:tracePt t="101601" x="1698625" y="3616325"/>
          <p14:tracePt t="101634" x="1704975" y="3616325"/>
          <p14:tracePt t="101650" x="1708150" y="3616325"/>
          <p14:tracePt t="101667" x="1714500" y="3616325"/>
          <p14:tracePt t="101684" x="1730375" y="3606800"/>
          <p14:tracePt t="101700" x="1739900" y="3606800"/>
          <p14:tracePt t="101717" x="1743075" y="3606800"/>
          <p14:tracePt t="101734" x="1749425" y="3606800"/>
          <p14:tracePt t="101751" x="1758950" y="3606800"/>
          <p14:tracePt t="101767" x="1765300" y="3606800"/>
          <p14:tracePt t="101784" x="1778000" y="3606800"/>
          <p14:tracePt t="101800" x="1793875" y="3606800"/>
          <p14:tracePt t="101817" x="1800225" y="3606800"/>
          <p14:tracePt t="101834" x="1809750" y="3600450"/>
          <p14:tracePt t="101850" x="1835150" y="3597275"/>
          <p14:tracePt t="101867" x="1857375" y="3597275"/>
          <p14:tracePt t="101884" x="1885950" y="3590925"/>
          <p14:tracePt t="101901" x="1955800" y="3584575"/>
          <p14:tracePt t="101917" x="2038350" y="3584575"/>
          <p14:tracePt t="101934" x="2146300" y="3587750"/>
          <p14:tracePt t="101950" x="2289175" y="3613150"/>
          <p14:tracePt t="101967" x="2378075" y="3644900"/>
          <p14:tracePt t="101985" x="2451100" y="3660775"/>
          <p14:tracePt t="102001" x="2533650" y="3673475"/>
          <p14:tracePt t="102018" x="2578100" y="3673475"/>
          <p14:tracePt t="102034" x="2628900" y="3673475"/>
          <p14:tracePt t="102051" x="2736850" y="3670300"/>
          <p14:tracePt t="102067" x="2841625" y="3670300"/>
          <p14:tracePt t="102084" x="2911475" y="3670300"/>
          <p14:tracePt t="102101" x="2959100" y="3670300"/>
          <p14:tracePt t="102117" x="2974975" y="3670300"/>
          <p14:tracePt t="102134" x="2984500" y="3670300"/>
          <p14:tracePt t="102151" x="2987675" y="3670300"/>
          <p14:tracePt t="102168" x="2994025" y="3670300"/>
          <p14:tracePt t="102184" x="3000375" y="3670300"/>
          <p14:tracePt t="102200" x="3019425" y="3670300"/>
          <p14:tracePt t="102217" x="3035300" y="3670300"/>
          <p14:tracePt t="102234" x="3051175" y="3670300"/>
          <p14:tracePt t="102251" x="3070225" y="3670300"/>
          <p14:tracePt t="102267" x="3079750" y="3670300"/>
          <p14:tracePt t="102285" x="3086100" y="3670300"/>
          <p14:tracePt t="102317" x="3089275" y="3670300"/>
          <p14:tracePt t="102334" x="3105150" y="3670300"/>
          <p14:tracePt t="102351" x="3152775" y="3670300"/>
          <p14:tracePt t="102367" x="3181350" y="3670300"/>
          <p14:tracePt t="102384" x="3203575" y="3663950"/>
          <p14:tracePt t="102401" x="3225800" y="3663950"/>
          <p14:tracePt t="102418" x="3241675" y="3663950"/>
          <p14:tracePt t="102434" x="3251200" y="3663950"/>
          <p14:tracePt t="102471" x="3254375" y="3663950"/>
          <p14:tracePt t="102484" x="3260725" y="3663950"/>
          <p14:tracePt t="102500" x="3273425" y="3663950"/>
          <p14:tracePt t="102517" x="3289300" y="3663950"/>
          <p14:tracePt t="103129" x="3311525" y="3663950"/>
          <p14:tracePt t="103136" x="3336925" y="3663950"/>
          <p14:tracePt t="103151" x="3409950" y="3654425"/>
          <p14:tracePt t="103168" x="3505200" y="3648075"/>
          <p14:tracePt t="103171" x="3530600" y="3648075"/>
          <p14:tracePt t="103184" x="3590925" y="3648075"/>
          <p14:tracePt t="103200" x="3625850" y="3648075"/>
          <p14:tracePt t="103217" x="3654425" y="3648075"/>
          <p14:tracePt t="103250" x="3711575" y="3641725"/>
          <p14:tracePt t="103285" x="3819525" y="3629025"/>
          <p14:tracePt t="103301" x="3870325" y="3622675"/>
          <p14:tracePt t="103318" x="3930650" y="3616325"/>
          <p14:tracePt t="103334" x="4016375" y="3616325"/>
          <p14:tracePt t="103350" x="4048125" y="3616325"/>
          <p14:tracePt t="103367" x="4064000" y="3616325"/>
          <p14:tracePt t="103384" x="4083050" y="3616325"/>
          <p14:tracePt t="103400" x="4098925" y="3609975"/>
          <p14:tracePt t="103418" x="4121150" y="3590925"/>
          <p14:tracePt t="103434" x="4171950" y="3578225"/>
          <p14:tracePt t="103450" x="4216400" y="3571875"/>
          <p14:tracePt t="103467" x="4238625" y="3571875"/>
          <p14:tracePt t="103484" x="4276725" y="3571875"/>
          <p14:tracePt t="103500" x="4286250" y="3571875"/>
          <p14:tracePt t="103517" x="4295775" y="3571875"/>
          <p14:tracePt t="103534" x="4318000" y="3571875"/>
          <p14:tracePt t="103550" x="4327525" y="3571875"/>
          <p14:tracePt t="103567" x="4349750" y="3571875"/>
          <p14:tracePt t="103584" x="4403725" y="3565525"/>
          <p14:tracePt t="103600" x="4432300" y="3565525"/>
          <p14:tracePt t="103617" x="4454525" y="3565525"/>
          <p14:tracePt t="103633" x="4495800" y="3565525"/>
          <p14:tracePt t="103650" x="4518025" y="3565525"/>
          <p14:tracePt t="103668" x="4546600" y="3568700"/>
          <p14:tracePt t="103672" x="4565650" y="3575050"/>
          <p14:tracePt t="103684" x="4619625" y="3587750"/>
          <p14:tracePt t="103701" x="4673600" y="3609975"/>
          <p14:tracePt t="103718" x="4711700" y="3622675"/>
          <p14:tracePt t="103734" x="4768850" y="3635375"/>
          <p14:tracePt t="103750" x="4791075" y="3635375"/>
          <p14:tracePt t="103767" x="4800600" y="3635375"/>
          <p14:tracePt t="103784" x="4816475" y="3638550"/>
          <p14:tracePt t="103800" x="4826000" y="3638550"/>
          <p14:tracePt t="103817" x="4848225" y="3644900"/>
          <p14:tracePt t="103834" x="4879975" y="3657600"/>
          <p14:tracePt t="103850" x="4895850" y="3657600"/>
          <p14:tracePt t="103867" x="4905375" y="3657600"/>
          <p14:tracePt t="103884" x="4914900" y="3657600"/>
          <p14:tracePt t="104205" x="4946650" y="3654425"/>
          <p14:tracePt t="104212" x="4972050" y="3648075"/>
          <p14:tracePt t="104219" x="5022850" y="3632200"/>
          <p14:tracePt t="104233" x="5118100" y="3622675"/>
          <p14:tracePt t="104250" x="5222875" y="3606800"/>
          <p14:tracePt t="104267" x="5308600" y="3590925"/>
          <p14:tracePt t="104284" x="5495925" y="3571875"/>
          <p14:tracePt t="104300" x="5622925" y="3565525"/>
          <p14:tracePt t="104317" x="5727700" y="3565525"/>
          <p14:tracePt t="104333" x="5867400" y="3565525"/>
          <p14:tracePt t="104351" x="5962650" y="3568700"/>
          <p14:tracePt t="104368" x="6070600" y="3575050"/>
          <p14:tracePt t="104384" x="6121400" y="3575050"/>
          <p14:tracePt t="104401" x="6156325" y="3575050"/>
          <p14:tracePt t="104417" x="6188075" y="3575050"/>
          <p14:tracePt t="104434" x="6213475" y="3581400"/>
          <p14:tracePt t="104451" x="6235700" y="3581400"/>
          <p14:tracePt t="104468" x="6251575" y="3587750"/>
          <p14:tracePt t="104484" x="6261100" y="3587750"/>
          <p14:tracePt t="104501" x="6270625" y="3590925"/>
          <p14:tracePt t="104518" x="6289675" y="3597275"/>
          <p14:tracePt t="104534" x="6299200" y="3597275"/>
          <p14:tracePt t="104551" x="6308725" y="3597275"/>
          <p14:tracePt t="104568" x="6318250" y="3600450"/>
          <p14:tracePt t="104584" x="6324600" y="3600450"/>
          <p14:tracePt t="104619" x="6334125" y="3600450"/>
          <p14:tracePt t="104641" x="6340475" y="3600450"/>
          <p14:tracePt t="104662" x="6343650" y="3600450"/>
          <p14:tracePt t="104697" x="6350000" y="3600450"/>
          <p14:tracePt t="105946" x="6337300" y="3600450"/>
          <p14:tracePt t="105953" x="6302375" y="3600450"/>
          <p14:tracePt t="105967" x="6210300" y="3600450"/>
          <p14:tracePt t="105983" x="6048375" y="3600450"/>
          <p14:tracePt t="106001" x="5854700" y="3600450"/>
          <p14:tracePt t="106017" x="5524500" y="3619500"/>
          <p14:tracePt t="106036" x="5295900" y="3638550"/>
          <p14:tracePt t="106068" x="4657725" y="3689350"/>
          <p14:tracePt t="106102" x="3965575" y="3730625"/>
          <p14:tracePt t="106119" x="3651250" y="3749675"/>
          <p14:tracePt t="106134" x="3400425" y="3781425"/>
          <p14:tracePt t="106150" x="3171825" y="3800475"/>
          <p14:tracePt t="106167" x="2895600" y="3825875"/>
          <p14:tracePt t="106184" x="2768600" y="3844925"/>
          <p14:tracePt t="106200" x="2625725" y="3870325"/>
          <p14:tracePt t="106202" x="2555875" y="3879850"/>
          <p14:tracePt t="106216" x="2460625" y="3895725"/>
          <p14:tracePt t="106233" x="2374900" y="3911600"/>
          <p14:tracePt t="106250" x="2314575" y="3917950"/>
          <p14:tracePt t="106266" x="2206625" y="3917950"/>
          <p14:tracePt t="106284" x="2136775" y="3924300"/>
          <p14:tracePt t="106301" x="2066925" y="3930650"/>
          <p14:tracePt t="106317" x="2022475" y="3930650"/>
          <p14:tracePt t="106334" x="1984375" y="3930650"/>
          <p14:tracePt t="106351" x="1949450" y="3943350"/>
          <p14:tracePt t="106367" x="1920875" y="3943350"/>
          <p14:tracePt t="106383" x="1905000" y="3943350"/>
          <p14:tracePt t="106400" x="1885950" y="3943350"/>
          <p14:tracePt t="106417" x="1876425" y="3943350"/>
          <p14:tracePt t="106433" x="1866900" y="3943350"/>
          <p14:tracePt t="106451" x="1851025" y="3943350"/>
          <p14:tracePt t="106467" x="1835150" y="3943350"/>
          <p14:tracePt t="106484" x="1825625" y="3943350"/>
          <p14:tracePt t="106500" x="1822450" y="3943350"/>
          <p14:tracePt t="107587" x="1828800" y="3943350"/>
          <p14:tracePt t="107594" x="1831975" y="3943350"/>
          <p14:tracePt t="107601" x="1844675" y="3943350"/>
          <p14:tracePt t="107618" x="1854200" y="3943350"/>
          <p14:tracePt t="107635" x="1863725" y="3943350"/>
          <p14:tracePt t="107650" x="1876425" y="3943350"/>
          <p14:tracePt t="107666" x="1892300" y="3943350"/>
          <p14:tracePt t="107700" x="1901825" y="3943350"/>
          <p14:tracePt t="108784" x="1908175" y="3943350"/>
          <p14:tracePt t="108791" x="1911350" y="3949700"/>
          <p14:tracePt t="108800" x="1924050" y="3952875"/>
          <p14:tracePt t="108817" x="1968500" y="3962400"/>
          <p14:tracePt t="108834" x="2060575" y="3987800"/>
          <p14:tracePt t="108850" x="2124075" y="4003675"/>
          <p14:tracePt t="108884" x="2225675" y="4029075"/>
          <p14:tracePt t="108917" x="2324100" y="4054475"/>
          <p14:tracePt t="108933" x="2413000" y="4076700"/>
          <p14:tracePt t="108949" x="2508250" y="4092575"/>
          <p14:tracePt t="108967" x="2641600" y="4127500"/>
          <p14:tracePt t="108983" x="2797175" y="4159250"/>
          <p14:tracePt t="109000" x="2841625" y="4165600"/>
          <p14:tracePt t="109017" x="2879725" y="4165600"/>
          <p14:tracePt t="109033" x="2892425" y="4165600"/>
          <p14:tracePt t="109049" x="2908300" y="4165600"/>
          <p14:tracePt t="109067" x="2917825" y="4165600"/>
          <p14:tracePt t="109084" x="2946400" y="4159250"/>
          <p14:tracePt t="109100" x="2984500" y="4146550"/>
          <p14:tracePt t="109117" x="3028950" y="4140200"/>
          <p14:tracePt t="109134" x="3076575" y="4133850"/>
          <p14:tracePt t="109150" x="3098800" y="4133850"/>
          <p14:tracePt t="109167" x="3108325" y="4133850"/>
          <p14:tracePt t="109183" x="3124200" y="4121150"/>
          <p14:tracePt t="109199" x="3140075" y="4121150"/>
          <p14:tracePt t="109216" x="3143250" y="4121150"/>
          <p14:tracePt t="109233" x="3143250" y="4117975"/>
          <p14:tracePt t="109249" x="3152775" y="4111625"/>
          <p14:tracePt t="109269" x="3159125" y="4108450"/>
          <p14:tracePt t="109291" x="3159125" y="4102100"/>
          <p14:tracePt t="109300" x="3162300" y="4102100"/>
          <p14:tracePt t="109316" x="3162300" y="4098925"/>
          <p14:tracePt t="109504" x="3162300" y="4092575"/>
          <p14:tracePt t="109511" x="3168650" y="4092575"/>
          <p14:tracePt t="109519" x="3168650" y="4083050"/>
          <p14:tracePt t="109534" x="3184525" y="4073525"/>
          <p14:tracePt t="109551" x="3194050" y="4064000"/>
          <p14:tracePt t="109584" x="3244850" y="4029075"/>
          <p14:tracePt t="109617" x="3276600" y="3981450"/>
          <p14:tracePt t="109633" x="3295650" y="3959225"/>
          <p14:tracePt t="109650" x="3305175" y="3949700"/>
          <p14:tracePt t="109666" x="3311525" y="3940175"/>
          <p14:tracePt t="109684" x="3311525" y="3933825"/>
          <p14:tracePt t="117052" x="3302000" y="3962400"/>
          <p14:tracePt t="117059" x="3286125" y="4013200"/>
          <p14:tracePt t="117066" x="3270250" y="4051300"/>
          <p14:tracePt t="117082" x="3213100" y="4124325"/>
          <p14:tracePt t="117099" x="3149600" y="4194175"/>
          <p14:tracePt t="117116" x="3035300" y="4302125"/>
          <p14:tracePt t="117150" x="2803525" y="4498975"/>
          <p14:tracePt t="117183" x="2590800" y="4708525"/>
          <p14:tracePt t="117201" x="2492375" y="4832350"/>
          <p14:tracePt t="117217" x="2435225" y="4905375"/>
          <p14:tracePt t="117232" x="2384425" y="4956175"/>
          <p14:tracePt t="117249" x="2346325" y="4987925"/>
          <p14:tracePt t="117265" x="2260600" y="5038725"/>
          <p14:tracePt t="117283" x="2238375" y="5048250"/>
          <p14:tracePt t="117301" x="2197100" y="5054600"/>
          <p14:tracePt t="117316" x="2174875" y="5054600"/>
          <p14:tracePt t="117333" x="2143125" y="5045075"/>
          <p14:tracePt t="117349" x="2120900" y="5029200"/>
          <p14:tracePt t="117366" x="2076450" y="4975225"/>
          <p14:tracePt t="117382" x="2051050" y="4943475"/>
          <p14:tracePt t="117399" x="2016125" y="4905375"/>
          <p14:tracePt t="117403" x="2006600" y="4892675"/>
          <p14:tracePt t="117416" x="1987550" y="4879975"/>
          <p14:tracePt t="117433" x="1978025" y="4867275"/>
          <p14:tracePt t="117450" x="1958975" y="4851400"/>
          <p14:tracePt t="117466" x="1943100" y="4851400"/>
          <p14:tracePt t="117483" x="1920875" y="4838700"/>
          <p14:tracePt t="117499" x="1889125" y="4832350"/>
          <p14:tracePt t="117515" x="1838325" y="4806950"/>
          <p14:tracePt t="117532" x="1800225" y="4797425"/>
          <p14:tracePt t="117550" x="1752600" y="4778375"/>
          <p14:tracePt t="117565" x="1714500" y="4752975"/>
          <p14:tracePt t="117583" x="1689100" y="4733925"/>
          <p14:tracePt t="117600" x="1622425" y="4686300"/>
          <p14:tracePt t="117616" x="1577975" y="4667250"/>
          <p14:tracePt t="117632" x="1511300" y="4638675"/>
          <p14:tracePt t="117650" x="1444625" y="4613275"/>
          <p14:tracePt t="117665" x="1412875" y="4600575"/>
          <p14:tracePt t="117683" x="1384300" y="4587875"/>
          <p14:tracePt t="117700" x="1362075" y="4578350"/>
          <p14:tracePt t="117716" x="1352550" y="4578350"/>
          <p14:tracePt t="117733" x="1343025" y="4572000"/>
          <p14:tracePt t="117750" x="1343025" y="4556125"/>
          <p14:tracePt t="117766" x="1343025" y="4546600"/>
          <p14:tracePt t="117783" x="1343025" y="4537075"/>
          <p14:tracePt t="117800" x="1362075" y="4524375"/>
          <p14:tracePt t="117816" x="1409700" y="4489450"/>
          <p14:tracePt t="117833" x="1476375" y="4460875"/>
          <p14:tracePt t="117850" x="1593850" y="4403725"/>
          <p14:tracePt t="117866" x="1657350" y="4391025"/>
          <p14:tracePt t="117883" x="1701800" y="4378325"/>
          <p14:tracePt t="117900" x="1736725" y="4359275"/>
          <p14:tracePt t="117916" x="1752600" y="4359275"/>
          <p14:tracePt t="117932" x="1762125" y="4359275"/>
          <p14:tracePt t="117949" x="1787525" y="4359275"/>
          <p14:tracePt t="117966" x="1816100" y="4359275"/>
          <p14:tracePt t="117982" x="1847850" y="4359275"/>
          <p14:tracePt t="117999" x="1908175" y="4359275"/>
          <p14:tracePt t="118015" x="1958975" y="4359275"/>
          <p14:tracePt t="118032" x="2003425" y="4359275"/>
          <p14:tracePt t="118049" x="2035175" y="4359275"/>
          <p14:tracePt t="118065" x="2051050" y="4359275"/>
          <p14:tracePt t="118082" x="2060575" y="4359275"/>
          <p14:tracePt t="118100" x="2076450" y="4359275"/>
          <p14:tracePt t="118116" x="2085975" y="4349750"/>
          <p14:tracePt t="118133" x="2101850" y="4346575"/>
          <p14:tracePt t="118150" x="2114550" y="4333875"/>
          <p14:tracePt t="118166" x="2114550" y="4324350"/>
          <p14:tracePt t="118182" x="2114550" y="4314825"/>
          <p14:tracePt t="118199" x="2114550" y="4283075"/>
          <p14:tracePt t="118215" x="2089150" y="4257675"/>
          <p14:tracePt t="118232" x="2063750" y="4225925"/>
          <p14:tracePt t="118249" x="2019300" y="4197350"/>
          <p14:tracePt t="118265" x="1997075" y="4184650"/>
          <p14:tracePt t="118282" x="1965325" y="4171950"/>
          <p14:tracePt t="118299" x="1917700" y="4152900"/>
          <p14:tracePt t="118315" x="1870075" y="4133850"/>
          <p14:tracePt t="118332" x="1825625" y="4121150"/>
          <p14:tracePt t="118349" x="1784350" y="4108450"/>
          <p14:tracePt t="118365" x="1755775" y="4108450"/>
          <p14:tracePt t="118382" x="1733550" y="4108450"/>
          <p14:tracePt t="118399" x="1692275" y="4108450"/>
          <p14:tracePt t="118415" x="1670050" y="4108450"/>
          <p14:tracePt t="118432" x="1635125" y="4108450"/>
          <p14:tracePt t="118449" x="1593850" y="4117975"/>
          <p14:tracePt t="118465" x="1568450" y="4130675"/>
          <p14:tracePt t="118482" x="1552575" y="4146550"/>
          <p14:tracePt t="118499" x="1530350" y="4162425"/>
          <p14:tracePt t="118516" x="1520825" y="4171950"/>
          <p14:tracePt t="118533" x="1511300" y="4181475"/>
          <p14:tracePt t="118549" x="1492250" y="4197350"/>
          <p14:tracePt t="118566" x="1482725" y="4206875"/>
          <p14:tracePt t="118582" x="1476375" y="4216400"/>
          <p14:tracePt t="118599" x="1476375" y="4235450"/>
          <p14:tracePt t="118616" x="1476375" y="4248150"/>
          <p14:tracePt t="118632" x="1476375" y="4257675"/>
          <p14:tracePt t="118650" x="1476375" y="4270375"/>
          <p14:tracePt t="118666" x="1476375" y="4286250"/>
          <p14:tracePt t="118699" x="1476375" y="4292600"/>
          <p14:tracePt t="118735" x="1476375" y="4295775"/>
          <p14:tracePt t="118763" x="1476375" y="4302125"/>
          <p14:tracePt t="118770" x="1479550" y="4302125"/>
          <p14:tracePt t="118800" x="1482725" y="4302125"/>
          <p14:tracePt t="118863" x="1489075" y="4302125"/>
          <p14:tracePt t="118870" x="1498600" y="4302125"/>
          <p14:tracePt t="118884" x="1498600" y="4305300"/>
          <p14:tracePt t="118899" x="1504950" y="4305300"/>
          <p14:tracePt t="118915" x="1508125" y="4311650"/>
          <p14:tracePt t="118971" x="1514475" y="4311650"/>
          <p14:tracePt t="118978" x="1517650" y="4314825"/>
          <p14:tracePt t="118992" x="1524000" y="4321175"/>
          <p14:tracePt t="118999" x="1527175" y="4321175"/>
          <p14:tracePt t="119015" x="1536700" y="4321175"/>
          <p14:tracePt t="119032" x="1562100" y="4337050"/>
          <p14:tracePt t="119048" x="1616075" y="4349750"/>
          <p14:tracePt t="119065" x="1638300" y="4356100"/>
          <p14:tracePt t="119083" x="1657350" y="4362450"/>
          <p14:tracePt t="119099" x="1676400" y="4362450"/>
          <p14:tracePt t="119115" x="1682750" y="4362450"/>
          <p14:tracePt t="119162" x="1682750" y="4365625"/>
          <p14:tracePt t="119826" x="1736725" y="4400550"/>
          <p14:tracePt t="119833" x="1809750" y="4448175"/>
          <p14:tracePt t="119849" x="1933575" y="4508500"/>
          <p14:tracePt t="119866" x="2016125" y="4559300"/>
          <p14:tracePt t="119883" x="2079625" y="4584700"/>
          <p14:tracePt t="119900" x="2117725" y="4603750"/>
          <p14:tracePt t="119932" x="2327275" y="4610100"/>
          <p14:tracePt t="119965" x="2505075" y="4625975"/>
          <p14:tracePt t="119982" x="2584450" y="4641850"/>
          <p14:tracePt t="119999" x="2628900" y="4641850"/>
          <p14:tracePt t="120016" x="2657475" y="4641850"/>
          <p14:tracePt t="120033" x="2698750" y="4641850"/>
          <p14:tracePt t="120049" x="2743200" y="4632325"/>
          <p14:tracePt t="120066" x="2787650" y="4622800"/>
          <p14:tracePt t="120082" x="2851150" y="4610100"/>
          <p14:tracePt t="120098" x="2882900" y="4594225"/>
          <p14:tracePt t="120115" x="2921000" y="4581525"/>
          <p14:tracePt t="120132" x="2949575" y="4568825"/>
          <p14:tracePt t="120149" x="2959100" y="4559300"/>
          <p14:tracePt t="120166" x="2974975" y="4543425"/>
          <p14:tracePt t="120183" x="3006725" y="4505325"/>
          <p14:tracePt t="120199" x="3038475" y="4473575"/>
          <p14:tracePt t="120216" x="3054350" y="4451350"/>
          <p14:tracePt t="120232" x="3073400" y="4422775"/>
          <p14:tracePt t="120248" x="3089275" y="4413250"/>
          <p14:tracePt t="120266" x="3089275" y="4403725"/>
          <p14:tracePt t="120282" x="3089275" y="4381500"/>
          <p14:tracePt t="120299" x="3089275" y="4371975"/>
          <p14:tracePt t="120315" x="3076575" y="4368800"/>
          <p14:tracePt t="120333" x="3070225" y="4362450"/>
          <p14:tracePt t="120368" x="3067050" y="4362450"/>
          <p14:tracePt t="120382" x="3054350" y="4359275"/>
          <p14:tracePt t="120398" x="3044825" y="4359275"/>
          <p14:tracePt t="120416" x="3032125" y="4359275"/>
          <p14:tracePt t="120432" x="3016250" y="4359275"/>
          <p14:tracePt t="120448" x="3006725" y="4359275"/>
          <p14:tracePt t="120466" x="2997200" y="4359275"/>
          <p14:tracePt t="120469" x="2990850" y="4359275"/>
          <p14:tracePt t="120482" x="2974975" y="4359275"/>
          <p14:tracePt t="120499" x="2965450" y="4359275"/>
          <p14:tracePt t="120515" x="2955925" y="4359275"/>
          <p14:tracePt t="120532" x="2943225" y="4359275"/>
          <p14:tracePt t="120548" x="2927350" y="4359275"/>
          <p14:tracePt t="120565" x="2917825" y="4359275"/>
          <p14:tracePt t="120583" x="2901950" y="4359275"/>
          <p14:tracePt t="120599" x="2892425" y="4359275"/>
          <p14:tracePt t="120632" x="2882900" y="4359275"/>
          <p14:tracePt t="120653" x="2876550" y="4359275"/>
          <p14:tracePt t="120666" x="2873375" y="4359275"/>
          <p14:tracePt t="120682" x="2867025" y="4359275"/>
          <p14:tracePt t="120699" x="2863850" y="4359275"/>
          <p14:tracePt t="121217" x="2882900" y="4365625"/>
          <p14:tracePt t="121224" x="2911475" y="4381500"/>
          <p14:tracePt t="121232" x="2949575" y="4387850"/>
          <p14:tracePt t="121249" x="3013075" y="4403725"/>
          <p14:tracePt t="121267" x="3108325" y="4403725"/>
          <p14:tracePt t="121283" x="3168650" y="4391025"/>
          <p14:tracePt t="121299" x="3232150" y="4384675"/>
          <p14:tracePt t="121332" x="3355975" y="4378325"/>
          <p14:tracePt t="121366" x="3448050" y="4378325"/>
          <p14:tracePt t="121381" x="3476625" y="4378325"/>
          <p14:tracePt t="121398" x="3498850" y="4378325"/>
          <p14:tracePt t="121416" x="3546475" y="4371975"/>
          <p14:tracePt t="121432" x="3584575" y="4365625"/>
          <p14:tracePt t="121449" x="3606800" y="4359275"/>
          <p14:tracePt t="121466" x="3641725" y="4359275"/>
          <p14:tracePt t="121482" x="3651250" y="4359275"/>
          <p14:tracePt t="121498" x="3660775" y="4359275"/>
          <p14:tracePt t="121515" x="3670300" y="4359275"/>
          <p14:tracePt t="121974" x="3692525" y="4359275"/>
          <p14:tracePt t="121981" x="3727450" y="4352925"/>
          <p14:tracePt t="121999" x="3797300" y="4352925"/>
          <p14:tracePt t="122002" x="3832225" y="4352925"/>
          <p14:tracePt t="122016" x="3946525" y="4352925"/>
          <p14:tracePt t="122032" x="4029075" y="4352925"/>
          <p14:tracePt t="122048" x="4098925" y="4352925"/>
          <p14:tracePt t="122065" x="4197350" y="4346575"/>
          <p14:tracePt t="122099" x="4371975" y="4337050"/>
          <p14:tracePt t="122132" x="4540250" y="4337050"/>
          <p14:tracePt t="122149" x="4597400" y="4337050"/>
          <p14:tracePt t="122165" x="4676775" y="4337050"/>
          <p14:tracePt t="122182" x="4727575" y="4337050"/>
          <p14:tracePt t="122199" x="4762500" y="4330700"/>
          <p14:tracePt t="122215" x="4810125" y="4330700"/>
          <p14:tracePt t="122232" x="4832350" y="4330700"/>
          <p14:tracePt t="122249" x="4848225" y="4330700"/>
          <p14:tracePt t="122265" x="4864100" y="4330700"/>
          <p14:tracePt t="123137" x="4879975" y="4321175"/>
          <p14:tracePt t="123143" x="4908550" y="4305300"/>
          <p14:tracePt t="123151" x="4978400" y="4298950"/>
          <p14:tracePt t="123165" x="5118100" y="4289425"/>
          <p14:tracePt t="123182" x="5219700" y="4289425"/>
          <p14:tracePt t="123199" x="5359400" y="4289425"/>
          <p14:tracePt t="123232" x="5492750" y="4289425"/>
          <p14:tracePt t="123266" x="5629275" y="4289425"/>
          <p14:tracePt t="123282" x="5711825" y="4292600"/>
          <p14:tracePt t="123299" x="5854700" y="4308475"/>
          <p14:tracePt t="123315" x="5915025" y="4308475"/>
          <p14:tracePt t="123331" x="5959475" y="4308475"/>
          <p14:tracePt t="123348" x="5984875" y="4308475"/>
          <p14:tracePt t="123364" x="5997575" y="4308475"/>
          <p14:tracePt t="123382" x="6000750" y="4308475"/>
          <p14:tracePt t="123442" x="6000750" y="4314825"/>
          <p14:tracePt t="123456" x="6000750" y="4321175"/>
          <p14:tracePt t="123464" x="5994400" y="4324350"/>
          <p14:tracePt t="123482" x="5978525" y="4330700"/>
          <p14:tracePt t="123499" x="5962650" y="4340225"/>
          <p14:tracePt t="123516" x="5953125" y="4349750"/>
          <p14:tracePt t="123532" x="5940425" y="4359275"/>
          <p14:tracePt t="123549" x="5807075" y="4391025"/>
          <p14:tracePt t="123565" x="5619750" y="4419600"/>
          <p14:tracePt t="123582" x="5387975" y="4476750"/>
          <p14:tracePt t="123598" x="4892675" y="4568825"/>
          <p14:tracePt t="123616" x="4695825" y="4625975"/>
          <p14:tracePt t="123632" x="4495800" y="4683125"/>
          <p14:tracePt t="123648" x="4238625" y="4737100"/>
          <p14:tracePt t="123665" x="4076700" y="4784725"/>
          <p14:tracePt t="123681" x="3921125" y="4819650"/>
          <p14:tracePt t="123699" x="3686175" y="4883150"/>
          <p14:tracePt t="123715" x="3511550" y="4930775"/>
          <p14:tracePt t="123732" x="3365500" y="4984750"/>
          <p14:tracePt t="123748" x="3152775" y="5054600"/>
          <p14:tracePt t="123765" x="3019425" y="5089525"/>
          <p14:tracePt t="123782" x="2908300" y="5133975"/>
          <p14:tracePt t="123799" x="2784475" y="5172075"/>
          <p14:tracePt t="123816" x="2698750" y="5187950"/>
          <p14:tracePt t="123832" x="2632075" y="5210175"/>
          <p14:tracePt t="123849" x="2562225" y="5210175"/>
          <p14:tracePt t="123865" x="2552700" y="5210175"/>
          <p14:tracePt t="124105" x="2495550" y="5187950"/>
          <p14:tracePt t="124112" x="2413000" y="5162550"/>
          <p14:tracePt t="124119" x="2320925" y="5143500"/>
          <p14:tracePt t="124131" x="2238375" y="5124450"/>
          <p14:tracePt t="124148" x="2006600" y="5099050"/>
          <p14:tracePt t="124165" x="1857375" y="5099050"/>
          <p14:tracePt t="124182" x="1717675" y="5121275"/>
          <p14:tracePt t="124199" x="1546225" y="5191125"/>
          <p14:tracePt t="124215" x="1431925" y="5241925"/>
          <p14:tracePt t="124232" x="1343025" y="5299075"/>
          <p14:tracePt t="124249" x="1263650" y="5340350"/>
          <p14:tracePt t="124265" x="1216025" y="5375275"/>
          <p14:tracePt t="124281" x="1171575" y="5400675"/>
          <p14:tracePt t="124298" x="1133475" y="5426075"/>
          <p14:tracePt t="124316" x="1104900" y="5435600"/>
          <p14:tracePt t="124332" x="1089025" y="5448300"/>
          <p14:tracePt t="124349" x="1073150" y="5457825"/>
          <p14:tracePt t="124365" x="1057275" y="5457825"/>
          <p14:tracePt t="124382" x="1054100" y="5457825"/>
          <p14:tracePt t="124398" x="1054100" y="5461000"/>
          <p14:tracePt t="124431" x="1060450" y="5461000"/>
          <p14:tracePt t="124449" x="1085850" y="5461000"/>
          <p14:tracePt t="124465" x="1114425" y="5461000"/>
          <p14:tracePt t="124482" x="1168400" y="5445125"/>
          <p14:tracePt t="124499" x="1323975" y="5422900"/>
          <p14:tracePt t="124515" x="1400175" y="5400675"/>
          <p14:tracePt t="124531" x="1460500" y="5391150"/>
          <p14:tracePt t="124534" x="1489075" y="5391150"/>
          <p14:tracePt t="124548" x="1581150" y="5375275"/>
          <p14:tracePt t="124565" x="1685925" y="5359400"/>
          <p14:tracePt t="124581" x="1784350" y="5343525"/>
          <p14:tracePt t="124598" x="1924050" y="5337175"/>
          <p14:tracePt t="124615" x="2032000" y="5311775"/>
          <p14:tracePt t="124631" x="2117725" y="5305425"/>
          <p14:tracePt t="124648" x="2212975" y="5305425"/>
          <p14:tracePt t="124665" x="2247900" y="5305425"/>
          <p14:tracePt t="124682" x="2276475" y="5305425"/>
          <p14:tracePt t="124698" x="2311400" y="5299075"/>
          <p14:tracePt t="124715" x="2349500" y="5286375"/>
          <p14:tracePt t="124733" x="2413000" y="5267325"/>
          <p14:tracePt t="124749" x="2473325" y="5267325"/>
          <p14:tracePt t="124765" x="2533650" y="5267325"/>
          <p14:tracePt t="124783" x="2613025" y="5254625"/>
          <p14:tracePt t="124799" x="2670175" y="5254625"/>
          <p14:tracePt t="124815" x="2746375" y="5238750"/>
          <p14:tracePt t="124831" x="2841625" y="5232400"/>
          <p14:tracePt t="124849" x="2981325" y="5222875"/>
          <p14:tracePt t="124866" x="3108325" y="5222875"/>
          <p14:tracePt t="124883" x="3327400" y="5229225"/>
          <p14:tracePt t="124899" x="3435350" y="5245100"/>
          <p14:tracePt t="124915" x="3552825" y="5270500"/>
          <p14:tracePt t="124932" x="3695700" y="5280025"/>
          <p14:tracePt t="124949" x="3787775" y="5280025"/>
          <p14:tracePt t="124965" x="3857625" y="5280025"/>
          <p14:tracePt t="124982" x="4029075" y="5280025"/>
          <p14:tracePt t="124999" x="4146550" y="5286375"/>
          <p14:tracePt t="125015" x="4229100" y="5295900"/>
          <p14:tracePt t="125033" x="4349750" y="5302250"/>
          <p14:tracePt t="125049" x="4432300" y="5311775"/>
          <p14:tracePt t="125065" x="4502150" y="5311775"/>
          <p14:tracePt t="125082" x="4600575" y="5318125"/>
          <p14:tracePt t="125098" x="4660900" y="5324475"/>
          <p14:tracePt t="125115" x="4724400" y="5324475"/>
          <p14:tracePt t="125132" x="4822825" y="5346700"/>
          <p14:tracePt t="125149" x="4895850" y="5353050"/>
          <p14:tracePt t="125165" x="4972050" y="5368925"/>
          <p14:tracePt t="125182" x="5092700" y="5381625"/>
          <p14:tracePt t="125199" x="5187950" y="5391150"/>
          <p14:tracePt t="125215" x="5270500" y="5407025"/>
          <p14:tracePt t="125232" x="5381625" y="5429250"/>
          <p14:tracePt t="125248" x="5451475" y="5435600"/>
          <p14:tracePt t="125265" x="5537200" y="5441950"/>
          <p14:tracePt t="125282" x="5689600" y="5461000"/>
          <p14:tracePt t="125298" x="5794375" y="5467350"/>
          <p14:tracePt t="125315" x="5911850" y="5486400"/>
          <p14:tracePt t="125332" x="6124575" y="5511800"/>
          <p14:tracePt t="125349" x="6216650" y="5521325"/>
          <p14:tracePt t="125365" x="6299200" y="5521325"/>
          <p14:tracePt t="125382" x="6416675" y="5521325"/>
          <p14:tracePt t="125398" x="6477000" y="5521325"/>
          <p14:tracePt t="125415" x="6521450" y="5518150"/>
          <p14:tracePt t="125432" x="6575425" y="5518150"/>
          <p14:tracePt t="125448" x="6604000" y="5518150"/>
          <p14:tracePt t="125466" x="6619875" y="5518150"/>
          <p14:tracePt t="125482" x="6635750" y="5518150"/>
          <p14:tracePt t="125499" x="6651625" y="5518150"/>
          <p14:tracePt t="125515" x="6661150" y="5518150"/>
          <p14:tracePt t="125532" x="6670675" y="5518150"/>
          <p14:tracePt t="126004" x="6724650" y="5511800"/>
          <p14:tracePt t="126011" x="6807200" y="5492750"/>
          <p14:tracePt t="126019" x="6877050" y="5473700"/>
          <p14:tracePt t="126032" x="7042150" y="5429250"/>
          <p14:tracePt t="126049" x="7207250" y="5391150"/>
          <p14:tracePt t="126066" x="7337425" y="5356225"/>
          <p14:tracePt t="126069" x="7410450" y="5340350"/>
          <p14:tracePt t="126082" x="7515225" y="5321300"/>
          <p14:tracePt t="126115" x="7708900" y="5289550"/>
          <p14:tracePt t="126148" x="7854950" y="5289550"/>
          <p14:tracePt t="126165" x="7912100" y="5289550"/>
          <p14:tracePt t="126181" x="7975600" y="5289550"/>
          <p14:tracePt t="126199" x="8004175" y="5289550"/>
          <p14:tracePt t="126215" x="8020050" y="5289550"/>
          <p14:tracePt t="126231" x="8042275" y="5289550"/>
          <p14:tracePt t="126248" x="8045450" y="5289550"/>
          <p14:tracePt t="126360" x="8045450" y="5286375"/>
          <p14:tracePt t="126366" x="8039100" y="5286375"/>
          <p14:tracePt t="126381" x="8023225" y="5280025"/>
          <p14:tracePt t="126398" x="8013700" y="5280025"/>
          <p14:tracePt t="126414" x="7991475" y="5270500"/>
          <p14:tracePt t="126431" x="7966075" y="5270500"/>
          <p14:tracePt t="126448" x="7956550" y="5270500"/>
          <p14:tracePt t="126466" x="7940675" y="5270500"/>
          <p14:tracePt t="126482" x="7912100" y="5270500"/>
          <p14:tracePt t="126499" x="7889875" y="5270500"/>
          <p14:tracePt t="126515" x="7826375" y="5251450"/>
          <p14:tracePt t="126531" x="7762875" y="5235575"/>
          <p14:tracePt t="126548" x="7708900" y="5229225"/>
          <p14:tracePt t="126565" x="7670800" y="5229225"/>
          <p14:tracePt t="126582" x="7645400" y="5229225"/>
          <p14:tracePt t="126598" x="7635875" y="5229225"/>
          <p14:tracePt t="126616" x="7623175" y="5229225"/>
          <p14:tracePt t="126632" x="7607300" y="5229225"/>
          <p14:tracePt t="126648" x="7600950" y="5229225"/>
          <p14:tracePt t="126902" x="7594600" y="5191125"/>
          <p14:tracePt t="126909" x="7578725" y="5153025"/>
          <p14:tracePt t="126916" x="7553325" y="5102225"/>
          <p14:tracePt t="126931" x="7521575" y="5013325"/>
          <p14:tracePt t="126948" x="7464425" y="4921250"/>
          <p14:tracePt t="126965" x="7356475" y="4806950"/>
          <p14:tracePt t="126981" x="7273925" y="4730750"/>
          <p14:tracePt t="126998" x="7191375" y="4673600"/>
          <p14:tracePt t="127015" x="7073900" y="4610100"/>
          <p14:tracePt t="127032" x="6975475" y="4578350"/>
          <p14:tracePt t="127049" x="6877050" y="4543425"/>
          <p14:tracePt t="127065" x="6778625" y="4543425"/>
          <p14:tracePt t="127082" x="6734175" y="4556125"/>
          <p14:tracePt t="127099" x="6670675" y="4568825"/>
          <p14:tracePt t="127115" x="6537325" y="4591050"/>
          <p14:tracePt t="127132" x="6470650" y="4613275"/>
          <p14:tracePt t="127149" x="6413500" y="4651375"/>
          <p14:tracePt t="127165" x="6346825" y="4699000"/>
          <p14:tracePt t="127182" x="6315075" y="4724400"/>
          <p14:tracePt t="127198" x="6289675" y="4746625"/>
          <p14:tracePt t="127214" x="6245225" y="4791075"/>
          <p14:tracePt t="127231" x="6223000" y="4816475"/>
          <p14:tracePt t="127248" x="6181725" y="4848225"/>
          <p14:tracePt t="127264" x="6124575" y="4892675"/>
          <p14:tracePt t="127280" x="6092825" y="4918075"/>
          <p14:tracePt t="127298" x="6061075" y="4943475"/>
          <p14:tracePt t="127314" x="6016625" y="4987925"/>
          <p14:tracePt t="127330" x="5997575" y="5026025"/>
          <p14:tracePt t="127347" x="5984875" y="5064125"/>
          <p14:tracePt t="127364" x="5965825" y="5127625"/>
          <p14:tracePt t="127381" x="5946775" y="5175250"/>
          <p14:tracePt t="127397" x="5934075" y="5203825"/>
          <p14:tracePt t="127414" x="5927725" y="5260975"/>
          <p14:tracePt t="127431" x="5927725" y="5305425"/>
          <p14:tracePt t="127447" x="5927725" y="5346700"/>
          <p14:tracePt t="127464" x="5943600" y="5413375"/>
          <p14:tracePt t="127480" x="5962650" y="5441950"/>
          <p14:tracePt t="127498" x="5988050" y="5483225"/>
          <p14:tracePt t="127514" x="6048375" y="5537200"/>
          <p14:tracePt t="127530" x="6080125" y="5562600"/>
          <p14:tracePt t="127548" x="6127750" y="5588000"/>
          <p14:tracePt t="127564" x="6191250" y="5626100"/>
          <p14:tracePt t="127580" x="6232525" y="5661025"/>
          <p14:tracePt t="127598" x="6270625" y="5680075"/>
          <p14:tracePt t="127615" x="6337300" y="5718175"/>
          <p14:tracePt t="127632" x="6369050" y="5730875"/>
          <p14:tracePt t="127649" x="6384925" y="5740400"/>
          <p14:tracePt t="127665" x="6410325" y="5749925"/>
          <p14:tracePt t="127681" x="6426200" y="5749925"/>
          <p14:tracePt t="127698" x="6448425" y="5749925"/>
          <p14:tracePt t="127715" x="6486525" y="5749925"/>
          <p14:tracePt t="127731" x="6502400" y="5749925"/>
          <p14:tracePt t="127748" x="6518275" y="5749925"/>
          <p14:tracePt t="127764" x="6527800" y="5749925"/>
          <p14:tracePt t="127798" x="6527800" y="5743575"/>
          <p14:tracePt t="127815" x="6511925" y="5730875"/>
          <p14:tracePt t="127832" x="6496050" y="5715000"/>
          <p14:tracePt t="127848" x="6464300" y="5702300"/>
          <p14:tracePt t="127864" x="6327775" y="5635625"/>
          <p14:tracePt t="127881" x="6070600" y="5553075"/>
          <p14:tracePt t="127899" x="5486400" y="5387975"/>
          <p14:tracePt t="127916" x="5114925" y="5289550"/>
          <p14:tracePt t="127933" x="4759325" y="5229225"/>
          <p14:tracePt t="127950" x="4406900" y="5191125"/>
          <p14:tracePt t="127965" x="4187825" y="5181600"/>
          <p14:tracePt t="127981" x="3994150" y="5181600"/>
          <p14:tracePt t="127999" x="3717925" y="5216525"/>
          <p14:tracePt t="128016" x="3568700" y="5232400"/>
          <p14:tracePt t="128031" x="3425825" y="5270500"/>
          <p14:tracePt t="128049" x="3209925" y="5349875"/>
          <p14:tracePt t="128066" x="3117850" y="5407025"/>
          <p14:tracePt t="128082" x="3025775" y="5457825"/>
          <p14:tracePt t="128085" x="2974975" y="5483225"/>
          <p14:tracePt t="128099" x="2886075" y="5540375"/>
          <p14:tracePt t="128115" x="2816225" y="5588000"/>
          <p14:tracePt t="128131" x="2774950" y="5619750"/>
          <p14:tracePt t="128148" x="2724150" y="5651500"/>
          <p14:tracePt t="128165" x="2708275" y="5670550"/>
          <p14:tracePt t="128181" x="2692400" y="5680075"/>
          <p14:tracePt t="128198" x="2686050" y="5683250"/>
          <p14:tracePt t="128464" x="2638425" y="5667375"/>
          <p14:tracePt t="128471" x="2568575" y="5648325"/>
          <p14:tracePt t="128481" x="2495550" y="5632450"/>
          <p14:tracePt t="128499" x="2305050" y="5578475"/>
          <p14:tracePt t="128515" x="2178050" y="5562600"/>
          <p14:tracePt t="128531" x="2057400" y="5546725"/>
          <p14:tracePt t="128548" x="1914525" y="5530850"/>
          <p14:tracePt t="128565" x="1844675" y="5530850"/>
          <p14:tracePt t="128581" x="1774825" y="5530850"/>
          <p14:tracePt t="128599" x="1676400" y="5534025"/>
          <p14:tracePt t="128615" x="1612900" y="5546725"/>
          <p14:tracePt t="128632" x="1574800" y="5559425"/>
          <p14:tracePt t="128649" x="1539875" y="5578475"/>
          <p14:tracePt t="128665" x="1530350" y="5588000"/>
          <p14:tracePt t="128681" x="1514475" y="5588000"/>
          <p14:tracePt t="128698" x="1498600" y="5594350"/>
          <p14:tracePt t="128714" x="1489075" y="5594350"/>
          <p14:tracePt t="129627" x="1565275" y="5568950"/>
          <p14:tracePt t="129634" x="1717675" y="5524500"/>
          <p14:tracePt t="129648" x="2092325" y="5410200"/>
          <p14:tracePt t="129669" x="2816225" y="5203825"/>
          <p14:tracePt t="129690" x="3683000" y="4933950"/>
          <p14:tracePt t="129716" x="4740275" y="4683125"/>
          <p14:tracePt t="129750" x="6426200" y="4244975"/>
          <p14:tracePt t="129766" x="6886575" y="4137025"/>
          <p14:tracePt t="129782" x="7375525" y="4102100"/>
          <p14:tracePt t="129799" x="7620000" y="4111625"/>
          <p14:tracePt t="129815" x="7826375" y="4137025"/>
          <p14:tracePt t="129832" x="8051800" y="4210050"/>
          <p14:tracePt t="129848" x="8185150" y="4264025"/>
          <p14:tracePt t="129865" x="8251825" y="4292600"/>
          <p14:tracePt t="129881" x="8283575" y="4305300"/>
          <p14:tracePt t="129898" x="8299450" y="4327525"/>
          <p14:tracePt t="129931" x="8293100" y="4327525"/>
          <p14:tracePt t="130204" x="8270875" y="4356100"/>
          <p14:tracePt t="130210" x="8248650" y="4384675"/>
          <p14:tracePt t="130218" x="8194675" y="4429125"/>
          <p14:tracePt t="130231" x="8067675" y="4527550"/>
          <p14:tracePt t="130247" x="7877175" y="4641850"/>
          <p14:tracePt t="130264" x="7686675" y="4746625"/>
          <p14:tracePt t="130281" x="7359650" y="4914900"/>
          <p14:tracePt t="130297" x="7169150" y="5019675"/>
          <p14:tracePt t="130317" x="6940550" y="5140325"/>
          <p14:tracePt t="130331" x="6804025" y="5213350"/>
          <p14:tracePt t="130347" x="6702425" y="5273675"/>
          <p14:tracePt t="130364" x="6645275" y="5299075"/>
          <p14:tracePt t="130382" x="6588125" y="5324475"/>
          <p14:tracePt t="130398" x="6556375" y="5337175"/>
          <p14:tracePt t="130415" x="6546850" y="5337175"/>
          <p14:tracePt t="130432" x="6543675" y="5337175"/>
          <p14:tracePt t="130447" x="6562725" y="5334000"/>
          <p14:tracePt t="130464" x="6638925" y="5295900"/>
          <p14:tracePt t="130481" x="6765925" y="5248275"/>
          <p14:tracePt t="130497" x="6810375" y="5229225"/>
          <p14:tracePt t="130514" x="6835775" y="5216525"/>
          <p14:tracePt t="130531" x="6848475" y="5203825"/>
          <p14:tracePt t="130548" x="6864350" y="5194300"/>
          <p14:tracePt t="130565" x="6873875" y="5178425"/>
          <p14:tracePt t="130581" x="6902450" y="5162550"/>
          <p14:tracePt t="130598" x="6940550" y="5143500"/>
          <p14:tracePt t="130614" x="7029450" y="5092700"/>
          <p14:tracePt t="130630" x="7159625" y="5010150"/>
          <p14:tracePt t="130647" x="7219950" y="4965700"/>
          <p14:tracePt t="130664" x="7270750" y="4914900"/>
          <p14:tracePt t="130681" x="7324725" y="4854575"/>
          <p14:tracePt t="130698" x="7337425" y="4829175"/>
          <p14:tracePt t="130715" x="7346950" y="4813300"/>
          <p14:tracePt t="130731" x="7353300" y="4803775"/>
          <p14:tracePt t="130747" x="7353300" y="4800600"/>
          <p14:tracePt t="130764" x="7353300" y="4794250"/>
          <p14:tracePt t="130781" x="7353300" y="4778375"/>
          <p14:tracePt t="130798" x="7350125" y="4756150"/>
          <p14:tracePt t="130815" x="7337425" y="4733925"/>
          <p14:tracePt t="130832" x="7315200" y="4699000"/>
          <p14:tracePt t="130848" x="7283450" y="4686300"/>
          <p14:tracePt t="130865" x="7261225" y="4673600"/>
          <p14:tracePt t="130881" x="7194550" y="4648200"/>
          <p14:tracePt t="130897" x="7134225" y="4635500"/>
          <p14:tracePt t="130914" x="7077075" y="4625975"/>
          <p14:tracePt t="130931" x="7000875" y="4625975"/>
          <p14:tracePt t="130947" x="6940550" y="4629150"/>
          <p14:tracePt t="130965" x="6877050" y="4645025"/>
          <p14:tracePt t="130981" x="6800850" y="4679950"/>
          <p14:tracePt t="130998" x="6753225" y="4699000"/>
          <p14:tracePt t="131014" x="6721475" y="4730750"/>
          <p14:tracePt t="131030" x="6680200" y="4762500"/>
          <p14:tracePt t="131047" x="6648450" y="4794250"/>
          <p14:tracePt t="131065" x="6607175" y="4819650"/>
          <p14:tracePt t="131081" x="6556375" y="4864100"/>
          <p14:tracePt t="131098" x="6534150" y="4889500"/>
          <p14:tracePt t="131115" x="6502400" y="4921250"/>
          <p14:tracePt t="131131" x="6470650" y="4956175"/>
          <p14:tracePt t="131148" x="6457950" y="5000625"/>
          <p14:tracePt t="131164" x="6438900" y="5048250"/>
          <p14:tracePt t="131181" x="6416675" y="5130800"/>
          <p14:tracePt t="131197" x="6410325" y="5191125"/>
          <p14:tracePt t="131215" x="6410325" y="5251450"/>
          <p14:tracePt t="131231" x="6454775" y="5368925"/>
          <p14:tracePt t="131248" x="6543675" y="5492750"/>
          <p14:tracePt t="131265" x="6664325" y="5622925"/>
          <p14:tracePt t="131281" x="6858000" y="5803900"/>
          <p14:tracePt t="131297" x="6953250" y="5902325"/>
          <p14:tracePt t="131314" x="7029450" y="5984875"/>
          <p14:tracePt t="131331" x="7216775" y="6092825"/>
          <p14:tracePt t="131348" x="7404100" y="6149975"/>
          <p14:tracePt t="131366" x="7740650" y="6197600"/>
          <p14:tracePt t="131382" x="7947025" y="6216650"/>
          <p14:tracePt t="131398" x="8077200" y="6242050"/>
          <p14:tracePt t="131415" x="8194675" y="6248400"/>
          <p14:tracePt t="131430" x="8226425" y="6254750"/>
          <p14:tracePt t="131448" x="8248650" y="6254750"/>
          <p14:tracePt t="131464" x="8267700" y="6254750"/>
          <p14:tracePt t="131481" x="8308975" y="6254750"/>
          <p14:tracePt t="131498" x="8347075" y="6245225"/>
          <p14:tracePt t="131515" x="8391525" y="6213475"/>
          <p14:tracePt t="131531" x="8423275" y="6188075"/>
          <p14:tracePt t="131547" x="8448675" y="6134100"/>
          <p14:tracePt t="131564" x="8470900" y="6067425"/>
          <p14:tracePt t="131580" x="8493125" y="5975350"/>
          <p14:tracePt t="131597" x="8499475" y="5873750"/>
          <p14:tracePt t="131615" x="8499475" y="5680075"/>
          <p14:tracePt t="131631" x="8499475" y="5575300"/>
          <p14:tracePt t="131648" x="8499475" y="5448300"/>
          <p14:tracePt t="131652" x="8499475" y="5368925"/>
          <p14:tracePt t="131665" x="8486775" y="5229225"/>
          <p14:tracePt t="131682" x="8461375" y="5130800"/>
          <p14:tracePt t="131698" x="8429625" y="5041900"/>
          <p14:tracePt t="131714" x="8388350" y="4943475"/>
          <p14:tracePt t="131731" x="8340725" y="4816475"/>
          <p14:tracePt t="131748" x="8312150" y="4759325"/>
          <p14:tracePt t="131765" x="8274050" y="4702175"/>
          <p14:tracePt t="131781" x="8226425" y="4676775"/>
          <p14:tracePt t="131798" x="8178800" y="4641850"/>
          <p14:tracePt t="131815" x="8096250" y="4600575"/>
          <p14:tracePt t="131831" x="8007350" y="4568825"/>
          <p14:tracePt t="131848" x="7931150" y="4537075"/>
          <p14:tracePt t="131864" x="7839075" y="4508500"/>
          <p14:tracePt t="131881" x="7794625" y="4502150"/>
          <p14:tracePt t="131898" x="7750175" y="4502150"/>
          <p14:tracePt t="131915" x="7670800" y="4505325"/>
          <p14:tracePt t="131931" x="7585075" y="4530725"/>
          <p14:tracePt t="131948" x="7508875" y="4543425"/>
          <p14:tracePt t="131965" x="7416800" y="4572000"/>
          <p14:tracePt t="131981" x="7362825" y="4587875"/>
          <p14:tracePt t="131998" x="7315200" y="4600575"/>
          <p14:tracePt t="132015" x="7235825" y="4619625"/>
          <p14:tracePt t="132030" x="7191375" y="4632325"/>
          <p14:tracePt t="132047" x="7146925" y="4657725"/>
          <p14:tracePt t="132065" x="7070725" y="4699000"/>
          <p14:tracePt t="132081" x="7023100" y="4733925"/>
          <p14:tracePt t="132098" x="6975475" y="4759325"/>
          <p14:tracePt t="132115" x="6918325" y="4784725"/>
          <p14:tracePt t="132131" x="6896100" y="4797425"/>
          <p14:tracePt t="132147" x="6864350" y="4810125"/>
          <p14:tracePt t="132164" x="6829425" y="4841875"/>
          <p14:tracePt t="132180" x="6797675" y="4864100"/>
          <p14:tracePt t="132198" x="6772275" y="4889500"/>
          <p14:tracePt t="132214" x="6727825" y="4933950"/>
          <p14:tracePt t="132231" x="6702425" y="4981575"/>
          <p14:tracePt t="132248" x="6689725" y="5019675"/>
          <p14:tracePt t="132264" x="6664325" y="5076825"/>
          <p14:tracePt t="132280" x="6651625" y="5105400"/>
          <p14:tracePt t="132298" x="6651625" y="5127625"/>
          <p14:tracePt t="132314" x="6651625" y="5168900"/>
          <p14:tracePt t="132331" x="6651625" y="5191125"/>
          <p14:tracePt t="132348" x="6651625" y="5219700"/>
          <p14:tracePt t="132364" x="6654800" y="5254625"/>
          <p14:tracePt t="132381" x="6667500" y="5283200"/>
          <p14:tracePt t="132398" x="6683375" y="5308600"/>
          <p14:tracePt t="132414" x="6753225" y="5362575"/>
          <p14:tracePt t="132430" x="6832600" y="5410200"/>
          <p14:tracePt t="132447" x="6889750" y="5438775"/>
          <p14:tracePt t="132464" x="6956425" y="5476875"/>
          <p14:tracePt t="132481" x="6988175" y="5489575"/>
          <p14:tracePt t="132498" x="7004050" y="5502275"/>
          <p14:tracePt t="132514" x="7029450" y="5514975"/>
          <p14:tracePt t="132530" x="7054850" y="5521325"/>
          <p14:tracePt t="132548" x="7096125" y="5521325"/>
          <p14:tracePt t="132565" x="7159625" y="5521325"/>
          <p14:tracePt t="132581" x="7181850" y="5521325"/>
          <p14:tracePt t="132598" x="7197725" y="5521325"/>
          <p14:tracePt t="132615" x="7216775" y="5521325"/>
          <p14:tracePt t="132631" x="7223125" y="5521325"/>
          <p14:tracePt t="132648" x="7232650" y="5521325"/>
          <p14:tracePt t="132664" x="7245350" y="5521325"/>
          <p14:tracePt t="132681" x="7261225" y="5521325"/>
          <p14:tracePt t="132697" x="7270750" y="5521325"/>
          <p14:tracePt t="132714" x="7286625" y="5521325"/>
          <p14:tracePt t="132731" x="7289800" y="5521325"/>
          <p14:tracePt t="132771" x="7296150" y="5521325"/>
          <p14:tracePt t="132781" x="7305675" y="5514975"/>
          <p14:tracePt t="132798" x="7315200" y="5505450"/>
          <p14:tracePt t="132814" x="7391400" y="5464175"/>
          <p14:tracePt t="132830" x="7493000" y="5413375"/>
          <p14:tracePt t="132848" x="7594600" y="5356225"/>
          <p14:tracePt t="132864" x="7724775" y="5289550"/>
          <p14:tracePt t="132881" x="7781925" y="5260975"/>
          <p14:tracePt t="132898" x="7813675" y="5235575"/>
          <p14:tracePt t="132914" x="7858125" y="5178425"/>
          <p14:tracePt t="132931" x="7899400" y="5127625"/>
          <p14:tracePt t="132948" x="7959725" y="5076825"/>
          <p14:tracePt t="132964" x="8093075" y="4984750"/>
          <p14:tracePt t="132981" x="8162925" y="4937125"/>
          <p14:tracePt t="132999" x="8235950" y="4867275"/>
          <p14:tracePt t="133015" x="8261350" y="4810125"/>
          <p14:tracePt t="133031" x="8283575" y="4746625"/>
          <p14:tracePt t="133049" x="8299450" y="4670425"/>
          <p14:tracePt t="133064" x="8289925" y="4638675"/>
          <p14:tracePt t="133081" x="8280400" y="4616450"/>
          <p14:tracePt t="133097" x="8255000" y="4597400"/>
          <p14:tracePt t="133114" x="8204200" y="4575175"/>
          <p14:tracePt t="133130" x="8150225" y="4552950"/>
          <p14:tracePt t="133147" x="8064500" y="4537075"/>
          <p14:tracePt t="133164" x="7908925" y="4505325"/>
          <p14:tracePt t="133180" x="7826375" y="4505325"/>
          <p14:tracePt t="133199" x="7699375" y="4505325"/>
          <p14:tracePt t="133215" x="7591425" y="4527550"/>
          <p14:tracePt t="133231" x="7493000" y="4552950"/>
          <p14:tracePt t="133247" x="7407275" y="4575175"/>
          <p14:tracePt t="133264" x="7286625" y="4629150"/>
          <p14:tracePt t="133281" x="7213600" y="4645025"/>
          <p14:tracePt t="133300" x="7124700" y="4664075"/>
          <p14:tracePt t="133321" x="7058025" y="4689475"/>
          <p14:tracePt t="133330" x="7048500" y="4695825"/>
          <p14:tracePt t="133348" x="6997700" y="4714875"/>
          <p14:tracePt t="133364" x="6975475" y="4727575"/>
          <p14:tracePt t="133380" x="6943725" y="4746625"/>
          <p14:tracePt t="133397" x="6908800" y="4756150"/>
          <p14:tracePt t="133413" x="6892925" y="4756150"/>
          <p14:tracePt t="133430" x="6883400" y="4762500"/>
          <p14:tracePt t="133448" x="6870700" y="4762500"/>
          <p14:tracePt t="133464" x="6861175" y="4762500"/>
          <p14:tracePt t="133498" x="6854825" y="4762500"/>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ChangeArrowheads="1"/>
          </p:cNvSpPr>
          <p:nvPr/>
        </p:nvSpPr>
        <p:spPr bwMode="auto">
          <a:xfrm>
            <a:off x="2857500" y="0"/>
            <a:ext cx="229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Zingiberaceae</a:t>
            </a:r>
            <a:endParaRPr lang="fr-FR" altLang="fr-FR" i="1">
              <a:solidFill>
                <a:srgbClr val="FF0000"/>
              </a:solidFill>
            </a:endParaRPr>
          </a:p>
        </p:txBody>
      </p:sp>
      <p:pic>
        <p:nvPicPr>
          <p:cNvPr id="103427" name="Picture 7" descr="https://upload.wikimedia.org/wikipedia/commons/1/18/Koeh-146-no_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0"/>
            <a:ext cx="3157537"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9" descr="http://previews.123rf.com/images/ra3rn/ra3rn1003/ra3rn100300018/6593176-Spices-closeup-The-root-and-ginger-powder-on-a-white-background-Soft-shadow-Stock-Photo.jpg"/>
          <p:cNvPicPr>
            <a:picLocks noChangeAspect="1" noChangeArrowheads="1"/>
          </p:cNvPicPr>
          <p:nvPr/>
        </p:nvPicPr>
        <p:blipFill>
          <a:blip r:embed="rId5">
            <a:extLst>
              <a:ext uri="{28A0092B-C50C-407E-A947-70E740481C1C}">
                <a14:useLocalDpi xmlns:a14="http://schemas.microsoft.com/office/drawing/2010/main" val="0"/>
              </a:ext>
            </a:extLst>
          </a:blip>
          <a:srcRect l="9756" t="7236" r="11205" b="9624"/>
          <a:stretch>
            <a:fillRect/>
          </a:stretch>
        </p:blipFill>
        <p:spPr bwMode="auto">
          <a:xfrm>
            <a:off x="5715000" y="4286250"/>
            <a:ext cx="262255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AutoShape 11" descr="data:image/jpeg;base64,/9j/4AAQSkZJRgABAQAAAQABAAD/2wCEAAkGBxISEhUSEhAWFhUVFRcYFhUXFxcVFRUVGBYWGRgXGBcYICggGBolHRcXITEhJSktLi4uGB8zODMtNygtLisBCgoKDg0OGhAQGyslHyYtLS8vMC8tLTUwLTUtLS0tLS0wLS8tLS4rLS0tLS0tLS0tLS0tNS0tLS0tLS0tLS0tLf/AABEIAMQBAgMBIgACEQEDEQH/xAAbAAABBQEBAAAAAAAAAAAAAAAAAQMEBQYCB//EADoQAAEDAgQEBQIFAwIHAQAAAAEAAhEDIQQSMUEFUWFxBiKBkaEy8BNCscHRUuHxI2IHFDNTcoKSFv/EABoBAAIDAQEAAAAAAAAAAAAAAAABAgMEBQb/xAAuEQACAgEDAgQGAgIDAAAAAAAAAQIDEQQhMRJBBRMyUSJhcYGh8JHRFPEjM0L/2gAMAwEAAhEDEQA/APbUISpFYISoQMEIQgYIQlQMEIQmAISoQMEIQgAQhCABCEIAEJjEYtjPqcB039kYbFsqTldMajQ+xVfnV9XR1LPtncfS8ZxsPpEqFYIRCVCAEQlQgBEJUIEIhCEAIhKhACIQhAhEqRKkIEIQgYIQhAAlQhAwSoQmMEIQgAQhQ8bxKnS1Mu/pET/ZV2Wwrj1TeEOMXJ4RMTNbEsZ9T2t7kBZbiHiB7rA5W/7dfdZvGcVIdlHubuXIt8YWcVRz83sbYaKT9TPSzjqX/dZ/9BMcRxwFF76bwSB+UgxeJXleJ4uAdfQ6KrxXiRtMy59xrFvdRXiN80108rsWLRRW+T0FleRmMku31TdTEPplrw6CN9+sjkqrwrxI16LamXKDJDfWysMSSTBHYrzzUoWfNGnCaNtw7FirTbUG4v0IsR7qSs14QrHz0zpZw6bH9lpV7XR3+dTGff8Ao5FsOibQIQhaSsEIQgAQhCABCEIAEiVCBCIQhAHKVCEhAhCEACVIlQMEjnACSYA3SrMePMU9lKmGg5X1IcekEgev7Kq6zy63PGcE4R6pJEvGeKKLDDQXnpp7qD/+oqH6abLHeVh6eJI8xyRtJiOdx2VngsO4jzw0a2JuDylebu8Q1D36sfT9ydKGmrXY1VLxM6JNNpPIGL+qfp+Ii6/4JHd39ll31A0ywR8mUw7Eu1k7229QdFUvENXjaf4X9Fj0tfsaHifiCoRDMo53Mx3AVO+vYkffMzqq5+LkfVdVtfEgkgbRmVU3Zc82NtlsK4xWIolYzEyYzm336qgx3Espj05Tpp7rjiGNMEN9Fl8bjshzVHSSDA5e/otlGnyOclFEziGNJdExOgvfoneA+HPxqpOIa7KWO/DvPnMAON7NAJ7mOqoPDj34jFtysLnXytF9P07r2/h3CiyHOaM0aA2F5PqrtVd/ipRXLRQmrVlknheDbSYGNaQAI6LjGVHDlEJ6riiBfnyN9vRQatbMbn0XCSbeWXYLvwZWmo9pH5J7Q6Nd1rl5nw/xKzCVS0UjUc5rdHBoa2/ckm3st3wbi9PEsz0yf9zTZzT1/leq8MtiqVDO+7x9zmaqElNyxsWEoSSlXTyZQSpEJgKhCEwBCEIAEIQgAQhCAOUIQkRBCEIGKhN1azWiXOA7qrxHiGk36Zd1Age5VFupqq9ckv32JxrlL0ot0zjKdN7C2oAWnUO0WdxHiefpyjrMqo4pxR9T/qEQBbaOsc1z7fFqcNQTb+m379jRHSTys7D2L4bhW1CaTPLuDds8wD+6i4upbTf7MqJV4gQJkQBof5UTEY8OFt9f7rz8lKyfU/xwdKEMLAhrgSRIItIsI+ym6+LP3/CrcRXJEeqqauOOh09VphTkswXFfGQYz66/2XGJrjJMiYv1AWYxHFGt8wdcczoFFpVq9eYnKYlxs305rVHTd3siLmlsO8Q4mQTlHzzVbwXw7iMfXyDyzdz3A5Wt6czyAWiwPBmMAc85jrdb7w7S/Dp/iPaQ5+xH0tGk99VK3VqiD8tb+5S4OXqHPCvhXD4GmW0mzUI89U/W7oP6W9Aras7KLqM/Hta0xJN4BkD/AB2VfiOKTOaImJ0/VcRqyyTlLdlkYpD1XETcD/KqMdjvwySYiAZkXMm0e3uk4hi8m4yhsk9ei8847xx1eoG0wS1vKSXG9+y36bSux/IcpKJqKOLzEuOpOnwFu/8AhxUIdXB5M/Vy8r4KahLc1N4NvyO9ivYPDTGUKRe9wDqkGCbhuwj3W6qKhcn2Rn1Es149zWiqu2vWeq8epN/MTpoCddFDxniCp+QRytJPebLfZ4hRDvn6GGOmsl2NgCkfVaIlwE6SQJ7Lz2pxqu/SqdtDl9osbqrxNeq5zgc5hodmMkGZsDzHJZn4uv8AzH+X/stjon3Z6ylWT8GcYqPJo1LwCWu3gECCd9Vq11KL43QU4macHCWGKhIlV5AEIQgAQhCAOUjnACSYA1JSrKePONGgxrB+a5jWAbemqo1F3k1ufJKqvrkokniXiprHZKbM/MmwVTjPFztC4N7R+uqxOIxbnyZ1N9Tbp/K5Y4naepvYdl56zUX2eqbXyWx1I6euPY0tfi2Yjz5p6zb5VZjOJljoEaTrfT4VeMS4T9yeyr+IMLm6yQIJHys0KVnc0cInHjYDhYWN+l1zxHi7ng/0zNjAjbuFjnFzDkDST1IgCU9ndpEWnW3stv8AjRTTK3PJeM4iTYuBPKSNNrdkruKASby0GBpKy5xFQOPm/RSMFwfFYp0McQAbuNmj+VY6ILeTSQvNfsSsZx6TlaIl0gC7j0gakpzBcCrV/NVljSbNH1nvsFrOCeD6VAZpzP3eRf05K6dTa0BsW591knrIR2qX3Hhvky+B8O0GfTRaTzNz6kzCk1aYZMC369ZVhiA0ENaYLiAOs8lAxOFBc6mXmwBLpyi/boqlY5PMmSWEQ+C/62Kh48jG5yImYiAfU/C2z63lJjNyHfmsFh3soPc5hOYiCHGxGYGRvtuua/iQzIdDtBH6GPuylbRK2SceBGpx9fIQ5ztr9ByHLZZyvxIHzug/0t2HpuVU8Q43VrwMscybewUjh+HkZnCXczrCshR5ccy5Go5YVqj65JqNhuzIEEdQdVL4fgKdMwxgHUABdGnF+X3qn8LVEwQb+ycpPGFwWKKRZ4Zw1I5ftopja/8A6jtqqqrVAIkiL7wuvx2VALGx8szE9tFlcM7jLN1Yf1dh96JpmIcZBObX6Zb7kqqqVYmZ1/wUw/i2UhufeAIJJPcJqlvgTLltYtEDyiLSSXE7TN4SmobGBAO3zA1UAMm5JHQRB7yFOwTC8ta033OsI6MvC5K20llmu8GYMtzVnWkZWjpMuPvb0K1bXLM4Cm5jQ0E2+TurjC1Xbr0mkj5daici59UmyyCUJtjl2tiKRUIQpDBCEIA4lUXiXw83FgHPkc0RMSCJkA9irkuXBcqbK42R6ZLYUZuLyjzfifg2vTOdgLo3YSbHXyf2Kr3cGrgWo1T/AOjx+y9WMpt8rnz8Og3tJmuOsn3R5LiMBWH1UXgf7mOj5CgYrCZhAtA2sLbRyXrmIqQs9xSpM+QHuAqZaLp9MvwXR1bfKMKzCMAzHWLlZ3jOHuHNdM8jotdj8I4klrAPRVg8NVqx2a3+p1mgbwNSqYxdT6pvYv8ANjJYS3M5wjhpr12UGky4mTyaLuceUD5hev4fCspMDGNAiPSNyofAeEYfCNIpiXn6qjvqd06DoFLq1t9o+VzdXqPOlhcIlCOOTmpUte0kiex25FV+IxAAJmAJkc7aJMXXk62H2Vn8VXEkTbc9fsqNVWSxIgYnj34VYPds0wTeCdyO0j1VfivExfUL4A8sW0PoVF4oWvdLhaN7ABQuJOploNMwRpax9dV2K6YbbblbbTJAxr3v/wCmQXDVsfPL/CuKXlEuI7GJErK4DjjMuV9KQYkTIVvS4/TgBjHchaT7qdtU+FEhXdBvktAxnab6nXknmEDQ3Hv7KDg6NarEMDWm5e6NzEQJJd0WkwfC6bbuBdEC5MaCSB1WSySjyzdGDfBDz1Mvlpk9rnoCE5S4fXcA4gMGsHXbUBW9Ko0+UDTYfSDrsLm4nVONeHA5ttpPyFmdrXCLfKRFbw3yZYGfmT9kCP1UOpgqzTq3/wAQ6/pP6KQeJAGAIJ0E2JHfePlM4muzUje55E7xv36Ij153G60Rfw6oIBpuM8x6+iZoYY1SAMO5xBkS0tg9ZhT3Ykw4A7+WJvA066R7q58O8epUX5KtmvNn65TF5EaW+5WippyxLYz31yUcw3ZxgvDuJqRnIY0bC59Sf4Wx4XwRlIQBfc7lWeFNN8ZXtdImxBsprKS61NEFvE4tlsnyRqdDopNOknWsXYC1xjgztiNau0IViEKhCFIYIQhADOVAYnEKJHBxkTNVikrPcT8SNpmGsm5EkwDGp7fcLNffXSszZZXXKbxEk16BKqsVTaNXA9BdRsZxR72jM6AYPlEt10A1PdQ3V26g21II/ndcS/xTO1Ufu/6Ntel7yZy97QC4DNDgIEHcSkr4nQgxB726KvxmNGXK0ATeAZ0NojRV7cUdCbnlFv33XPcZ2fFJmyMUuC0xGJjkRrfbsov/ADszrqTfYHtsq6pVG7geZ5pjPYz9ItII5fCsjUiaQ9xXF5KbnjYafGim8O4QypTLqjSCRfURI/KRqsfxXHMfFNxADnRuYHPp/da7DcXDWDM60RA9lbbXKMF08h3Mf4h8IV2n/ReKjXT9UteN4IEz8KBgPDZfTcKuZryYaKcXbEky4b9IsJW8qcSDuXsSAf2Vfw7DOLql7F8i8WygO+ZWiGqtUMS7Eq6IuWWZSl4OpMYc76pqkkNY3KY5B0TJjUyAtPwXw8yiwB0m85XRAcbbamOqssI38NvkYC46gGSTzJME679EYMuawmpd8k2MhoN4zHpqeqrt1Nk002Xw09cHmKJLqNwLAN0aBJ0MW20+FxiKgiS0m0AczO4JFhA7SuGQPNFyDJmbT9+6gYiu0yyCbi+nJ0AnvFlnjHLLydL3NIZDSRdxHPePRR8VihTytDpLpBJgEyIFvbTqn3vLQdLCw2+7fqqxzH1HzkgOAHmGmn6KcEnzwJkWq4ue0Rtf1P37hSqNNr8zCfywRfcmx5beyWrhWNEBxPUk39TygwoLRkeHCCBa02bBJvvtbqr/AFLYXAMcWnK6BAgRN53194iFIrYgEWvf6tzEbRrrI00TWLIfDgJLRPO24RSGYa30uTPP+U/mwLLCYstDQ5w0traLweXqtRw3xVXpAAkOb/uvAv8Am1Aj9FgcPVyDKbROU7HoYtNtIUvCYsCxBDY2mRM8tP2UcSg+qDx9CE64WLElk2uH8WYt2LaTkbQkAjMMuXfqTG/PovRaTw4AjQ3Xi1OtABkQesz7fwrrhXiStQ8rXZm/0nzAdrytOn1zrb8zLRh1OgU0nXhYPUkKt4LxiniGy0w4fU06tP7jqrJduucZx6ovKONKDg8SW4qEIVhEEIQgDhKkSEqJHIrtF5zxrh5DorMdY2MkMdbWRruvQXVEw98jSe+6wa3Sq9LfDRfRe629so8zq4kmwbAk8yToFFr4pz/L5SyDLRMnSLyvQsdwqjUEOos7gZTPdsFUGJ8OUhOUuHfzfNiuXLw+cOMM3R1cHysGSDbWgAe3RRc4zOG4ImJ9L6ey0mI4YxtpcfYfEKoxWFIuG9Jceduyh5Uo+otjbF8GexlZ5c7NAaPYjss1j+OObmbSuXakzAvy3P3db5/AalT6tOX9vVZziXAGsqGx5kERB0j4WqmVcX8SJrqnlRMQTiHnRxLv9tj8LWcOpYtzBLY28ztfZW9LBmGti8W00j4VrQw5M2cYtsBPIfCldq01jCLatJ0vLkyvZwuqC0OuZEAWaL+YmbwNbXV7gmASymSQDDnCwJ1Mf2XLKWUgm0m5km0aCdSV282IaOwBg7zJHcfK505uRtSS4HWuGg09RPrbr7Lhl7CCAbxoL6W32XLaJ31sbAwB1sNpt20TVatAkRaRLjbQSep0HqoJewxMRWJ8rZ20i51Ij1TQpFgzuPm2AIgfGtz7arphyguJlx0m5M/AGnso2IxBdJB1IA53km8dj6KxLshiuqS6BeSYvmm4uI2115qc1vIbEx8c+ijCiGAkG5sT+aNh6D0suqNSaRMwLSdLHYfCJb8CGK1aS0RcmIESAYNwNdNY3UX8Mlzr3AIG06XvY7+9k5+EG2IIvEAiDIByxufuyWkA3nEaExIB5cyZ7d1YtuCI1RY0ARFhECALjaN/5RTc7QiI1M2gRcjt+i6o1QBDpggHYm1x/nouXG4cLmdRrfpoN7WUhivpAiSLW3tM6nl3TdZ48wFoabHYAT66pKFG8F8aE6wZLjHfbTZShQbU0PmmdSZkQf0RlIRHpUSB9UkaQe99FNoVzYEjv9/tyUBxNN1wYiI2HqBfUhTwJEzB7WPoLqM/mNE/h+KdTcH03kEfcfsvSPDviRuIhjhlqDUaBwA+ps9dl5LTr5Y8vOb6WnYEq64XjxTqseRMGcrtDESO8XU6bp0SyuO5l1OmjbHfnseg1/FNNuIbh2tLiXZXO/pMwYEXA5q/BUXAmk9oqU2thwmQ2Ce9pUtd6lTw3KWc8HAsceEsAhCFeVnC5cF2iFEjgZNNIKafQo4Hgi1KMqFWwUq3SFqhKGSSeDOO4WJ0SN4aOXwrXiXEaNAA1XROggkn0ClMaCARoRPos/RFtpPdFmZJZxsZLjGBqNY402jNbUW26j4XnmJouc45jJ58pn4le2Yim0AuJgAakgAep7rzrifDaTnPNCsx5Z9TQIyz13NtlzdXX5cso6uguTTTX3MxSwDZ3npJtpuP05KeWNEDSDPMAwb8uibr1YFm5iZsLaaTGg0+VEa8jM95JMAZbZW9BA+Ase8jqE5pLyDGVo+oz8cimxiQTFMAE8o67+h22TGMxBIOrRdo62M22ERb0Ufg7DfWwETqbayddE1D4csMk81mgEZjGroEudERvqdkyfMfps2dRI2t00n3Uj8UWywY0Oo5SmMpZBLom5ktv9Ua6pIDlzi+DpY6TMfrGn2E7h6bWjXXcjQTsNpS0qRyS7SCTGpzAm8dCAo5ado0vl5xA7fyE+dgGsfVaQ4WBjeRp9/opeBgsuRGWPQSDv0Pwq7/AJQxqTA0LiIEAjW2s36KdRpgUmtyjQzOgsQJ59lKWOnCEMNc4lxygnYm+UxyGg68iVziX2OZwBFyfyg6/Z6JmjWa6YbYPvEwQNLxMz+6bxQa4EBoy5beW4IAuZ11G6mo7iydsLYEbATYkHnPLUfd05SqDQQIA97T8EbbpvDCHAGIEZQOfbSL69EhBgkf1X3tAvyFym0B3h6sxIkBtoEgAE7m/NPvr5C3K2x+qNo/Md79OSiuAnUxM6gjmbHeDA/8k42oXZcs5QbaA9CRCTQZHpJaWwDl/JbXlrI11XFJoe0PpkAOEDYkC2s39lw6mXGCYIOshszIIm8jQlFCMoaHXaZN80kTmknqQEsbAO0nkHzNjmTsbb7jVP02Agbga9OQg91EOIILpnLImb6jQ/MFcYgvEua4uBtE3H3BR05DJ6T4AxQa51Nz3yQC0OcMg5hrdnXnqtyvDsFijkaDrAnnP7L0zwTxB9Sh/qFxIe4NLtcttzreV0fD9Q/+qS+5xvENPj/lTNKhIhdY5YShIhIQqEIQMISoQjAys4rwKjiSDVBJbpBItyPRTaNAMblGg6p0hBCrVcU20t2Sc20k3sjOeM6jBQLS8jPMFsEgjvt6rMeF/C74/FpYgPJMEkOA3sRNzc9l6JisJTqDLUY17eTgHD5UfF8KY+l+E2aTdvw4YWnpFliu0bnNyfHtx+TXVquitQW2/wC7HnHHcE6hVLHPBJgzETN/53VSSMshmY20iJ+7r1biXBG1mw8zDQGmBmBG+bdee8Y4VVoHLUp+XQOB8pvaCO081y9RppUy4+E6ul1UbVhvco8ZXyNLm0i4yYuGhuwmL3MWTYzBriS7OfqcIt5YIBiDC7r4cOILttPUzM9L35pymQ8SR5b+39xPsq8pI1jdHCimwdASJInnbQTcpaJJOZzRIgEmQAAB5WjUmYk907Vr+acpkgiBoBvradbLnD1LDMYJM5RfKAG2t39yUsvlgK53mJfpsNBY2n0j9VGq4ymBaQ6fK0G0W26mJXfEa7WtyTmJsRE85I3B7LrCFtyRTGkgDe953lNLCywGKU5XN0k3ILTpAgHvKYfh2uDWvkBu4MOibAkbXI/dOVKrJOXobADe+m8dlIwtJ5k/Q1xjeT8XOl+pU843AgU8NkBDSZNxIlurSSBF99eS7/Bu67idvpt1A2mfhTsTlyloF4+o3va8bD0t6KFhsS6qIAaGutsBaLR2/RNSbWRbIcIDQABc6wAGzO/PRc0aE5i4bADKR79IkLt5iXAE7X0taYi4ttpdNGnuZBcTNyATaJjQCT8JIDkUwZv0BG4kAn3A9kxRab/VOggRbYX1nmnnkCBYCLWjKbA76HMPuU5iMNDZny89Ra9wdlPOBHLHHTc7nXNufi33HAY5j7CxJJEj6razcjVS62HIAh8wAI1IHO516owuGcSGjM922UG+uoHVRUgZFyukZfUWNrRr0AVvwfgFbEOIp07AiXeZrQQeZMOidOq0HB/AdZwDnuFMHVpkvjqOfqt5wfg1LDNDabbxd35nd/Yey106Wdj+JYRg1GuhBYg8sy/DP+HlNpD6tVznbtZ5WnudStXg+GMpABugU5C6tenrh6Ucey+dnqYkJF0hXFQiEiVAgQhCAFQkQgYqEIQAIQhIYjisV4t4rXpVH0wC5tVgDGxMO0OW2s/qtsUhaqNRS7Y4TwXU2quWWsnjrOGYshxdhqhkgNBbNo1kGBr8J2lwfEvgCg828wLQ2CNdYzRZeuwhYn4ZD3Nq8TsXZHh1XD1A9wLTGhcQYFxIAveBfkUjnQ0ugC9vzGd4jpt0XsXGuGCvTLMrM2xc2Y56XXn/ABbwbiWu/wBOm1zAc2ZrvPE3+qLxNhzWS7SWVvjK90baNdCxfFszLmnTaLMgx53SAQYAy5tzN+UrkY1twGE2F8tpvymO/VS+KUxRDWmxBiIMg8jNybaqGXRn2taYuYtHaR7LNHdZNn0ImIccoBLJsHatkgG8A2jl/CuXYpgptbqA1ovvboqs4YvcXFnlAmJs0ibddR96d18NLQ1pIBJIkfzp7bKUlF4TAZr429h6ASTCYw7YAt/UdCdZ19N+i7o4MN0a6SYk3zDfTVTKbXi46AxuJuYU20lhEV8zh4JIEeW9juGjQBNPY5pzGwIFuZnredLFOUaby4+QEQY/qN+VxESrXh3DKtV34bGEvLZa7Ro0m+w9Nyo53wgbSWWUn4cuAIuCIH+OrYVhw/hGJxeanSyljgfMSbCYiNdZhb/gvgJrWg13S6B9OnWcwWpwfB6FI5qdJrXREgXj9ltq0lkmnJYRz7tfBJqG7/B5xwDwXWd5K9OwjO4nzFwggAzYL0XhHCaWHblp0w3mRqe5NyrCEq306WNe/LObdqZ288ewiVCFpwZgQhCYAhCEwEQhCQgQhCABCEIAVCRCBioSIQAqEIQAIQhIYIIQhAFBx/w7hqwzvY0O2dpJ0A15wqXw3wNn405ZY1pBmJl35S38tls8VQD2lrmgg7OEg9wu6VIN0AHZYbNEp3KfCX5NcNVKNThnn8Gf4l4Nw9QeQfhmDpdpO0g7dlSu8A1DE4hkbwwgnWLg81vUKctDRJ5wKOtuisKRgW+AapN67RtZpJA6K24f4Gw1OM+aoeRs3WbAX16rUJU4aGmPbP1Cetuns5fwRMPw2jTblZSa0cgANoUfCcJp0XuqMDi58TebdJVmhXeRDZ4W3BR5kt9+TlhkTEdLW9kqVCtSICIQhMAQhCBAhCEACEIQIIRCEIJBCIQhABCISoQAkJYQhAAhCEAJCISoQAJISoQAIQhAAhCEACEIQAIQhAAhCEACEIQAIQhAAhCEACEIQAIQhAH/2Q=="/>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fr-FR" altLang="fr-FR"/>
          </a:p>
        </p:txBody>
      </p:sp>
      <p:pic>
        <p:nvPicPr>
          <p:cNvPr id="103430" name="Picture 13" descr="http://www.macrolibrarsi.it/img/tinyMCE_upload/curcu.jpg"/>
          <p:cNvPicPr>
            <a:picLocks noChangeAspect="1" noChangeArrowheads="1"/>
          </p:cNvPicPr>
          <p:nvPr/>
        </p:nvPicPr>
        <p:blipFill>
          <a:blip r:embed="rId6">
            <a:extLst>
              <a:ext uri="{28A0092B-C50C-407E-A947-70E740481C1C}">
                <a14:useLocalDpi xmlns:a14="http://schemas.microsoft.com/office/drawing/2010/main" val="0"/>
              </a:ext>
            </a:extLst>
          </a:blip>
          <a:srcRect l="5527" r="10185"/>
          <a:stretch>
            <a:fillRect/>
          </a:stretch>
        </p:blipFill>
        <p:spPr bwMode="auto">
          <a:xfrm>
            <a:off x="642938" y="4143375"/>
            <a:ext cx="2892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ZoneTexte 10"/>
          <p:cNvSpPr txBox="1">
            <a:spLocks noChangeArrowheads="1"/>
          </p:cNvSpPr>
          <p:nvPr/>
        </p:nvSpPr>
        <p:spPr bwMode="auto">
          <a:xfrm>
            <a:off x="1000125" y="6488113"/>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Curcuma longa</a:t>
            </a:r>
            <a:r>
              <a:rPr lang="fr-FR" altLang="fr-FR">
                <a:solidFill>
                  <a:srgbClr val="FF0000"/>
                </a:solidFill>
              </a:rPr>
              <a:t>, </a:t>
            </a:r>
            <a:r>
              <a:rPr lang="fr-FR" altLang="fr-FR"/>
              <a:t>Curcuma</a:t>
            </a:r>
            <a:r>
              <a:rPr lang="fr-FR" altLang="fr-FR">
                <a:solidFill>
                  <a:srgbClr val="FF0000"/>
                </a:solidFill>
              </a:rPr>
              <a:t> </a:t>
            </a:r>
            <a:r>
              <a:rPr lang="fr-FR" altLang="fr-FR"/>
              <a:t>« rharkoum »</a:t>
            </a:r>
          </a:p>
        </p:txBody>
      </p:sp>
      <p:sp>
        <p:nvSpPr>
          <p:cNvPr id="103432" name="ZoneTexte 11"/>
          <p:cNvSpPr txBox="1">
            <a:spLocks noChangeArrowheads="1"/>
          </p:cNvSpPr>
          <p:nvPr/>
        </p:nvSpPr>
        <p:spPr bwMode="auto">
          <a:xfrm>
            <a:off x="5143500" y="6215063"/>
            <a:ext cx="354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Zingiber officinarum</a:t>
            </a:r>
            <a:r>
              <a:rPr lang="fr-FR" altLang="fr-FR"/>
              <a:t>, Gingembre</a:t>
            </a:r>
          </a:p>
          <a:p>
            <a:pPr eaLnBrk="1" hangingPunct="1"/>
            <a:r>
              <a:rPr lang="fr-FR" altLang="fr-FR"/>
              <a:t> « skinjbir  »</a:t>
            </a:r>
          </a:p>
        </p:txBody>
      </p:sp>
      <p:pic>
        <p:nvPicPr>
          <p:cNvPr id="103433" name="Picture 15" descr="Description de cette image, également commentée ci-après"/>
          <p:cNvPicPr>
            <a:picLocks noChangeAspect="1" noChangeArrowheads="1"/>
          </p:cNvPicPr>
          <p:nvPr/>
        </p:nvPicPr>
        <p:blipFill>
          <a:blip r:embed="rId7">
            <a:extLst>
              <a:ext uri="{28A0092B-C50C-407E-A947-70E740481C1C}">
                <a14:useLocalDpi xmlns:a14="http://schemas.microsoft.com/office/drawing/2010/main" val="0"/>
              </a:ext>
            </a:extLst>
          </a:blip>
          <a:srcRect r="8191" b="6250"/>
          <a:stretch>
            <a:fillRect/>
          </a:stretch>
        </p:blipFill>
        <p:spPr bwMode="auto">
          <a:xfrm>
            <a:off x="500063" y="571500"/>
            <a:ext cx="2857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234"/>
    </mc:Choice>
    <mc:Fallback>
      <p:transition spd="slow" advTm="6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119" x="2479675" y="5419725"/>
          <p14:tracePt t="9126" x="2479675" y="5413375"/>
          <p14:tracePt t="9134" x="2476500" y="5410200"/>
          <p14:tracePt t="9151" x="2454275" y="5403850"/>
          <p14:tracePt t="9155" x="2435225" y="5397500"/>
          <p14:tracePt t="9169" x="2365375" y="5391150"/>
          <p14:tracePt t="9186" x="2238375" y="5394325"/>
          <p14:tracePt t="9202" x="2120900" y="5413375"/>
          <p14:tracePt t="9236" x="1895475" y="5492750"/>
          <p14:tracePt t="9268" x="1733550" y="5607050"/>
          <p14:tracePt t="9284" x="1679575" y="5676900"/>
          <p14:tracePt t="9301" x="1622425" y="5759450"/>
          <p14:tracePt t="9318" x="1577975" y="5854700"/>
          <p14:tracePt t="9335" x="1539875" y="5921375"/>
          <p14:tracePt t="9351" x="1511300" y="5988050"/>
          <p14:tracePt t="9368" x="1460500" y="6076950"/>
          <p14:tracePt t="9385" x="1431925" y="6130925"/>
          <p14:tracePt t="9401" x="1400175" y="6172200"/>
          <p14:tracePt t="9418" x="1371600" y="6235700"/>
          <p14:tracePt t="9435" x="1365250" y="6283325"/>
          <p14:tracePt t="9452" x="1365250" y="6324600"/>
          <p14:tracePt t="9468" x="1384300" y="6416675"/>
          <p14:tracePt t="9485" x="1403350" y="6461125"/>
          <p14:tracePt t="9502" x="1435100" y="6499225"/>
          <p14:tracePt t="10102" x="2263775" y="6553200"/>
          <p14:tracePt t="10118" x="2339975" y="6521450"/>
          <p14:tracePt t="10135" x="2409825" y="6483350"/>
          <p14:tracePt t="10168" x="2540000" y="6429375"/>
          <p14:tracePt t="10203" x="2600325" y="6400800"/>
          <p14:tracePt t="10219" x="2609850" y="6391275"/>
          <p14:tracePt t="10235" x="2625725" y="6391275"/>
          <p14:tracePt t="10252" x="2628900" y="6391275"/>
          <p14:tracePt t="10332" x="2616200" y="6391275"/>
          <p14:tracePt t="10339" x="2613025" y="6391275"/>
          <p14:tracePt t="10352" x="2603500" y="6391275"/>
          <p14:tracePt t="10368" x="2593975" y="6391275"/>
          <p14:tracePt t="10385" x="2584450" y="6391275"/>
          <p14:tracePt t="10402" x="2562225" y="6391275"/>
          <p14:tracePt t="10418" x="2552700" y="6391275"/>
          <p14:tracePt t="10435" x="2543175" y="6391275"/>
          <p14:tracePt t="10452" x="2530475" y="6391275"/>
          <p14:tracePt t="10468" x="2514600" y="6391275"/>
          <p14:tracePt t="10485" x="2505075" y="6391275"/>
          <p14:tracePt t="10501" x="2495550" y="6391275"/>
          <p14:tracePt t="10623" x="2495550" y="6397625"/>
          <p14:tracePt t="10630" x="2501900" y="6397625"/>
          <p14:tracePt t="10637" x="2505075" y="6397625"/>
          <p14:tracePt t="10651" x="2514600" y="6397625"/>
          <p14:tracePt t="10668" x="2543175" y="6403975"/>
          <p14:tracePt t="10685" x="2565400" y="6403975"/>
          <p14:tracePt t="10701" x="2593975" y="6403975"/>
          <p14:tracePt t="10718" x="2603500" y="6403975"/>
          <p14:tracePt t="10735" x="2613025" y="6403975"/>
          <p14:tracePt t="10752" x="2632075" y="6403975"/>
          <p14:tracePt t="10769" x="2641600" y="6403975"/>
          <p14:tracePt t="10786" x="2657475" y="6400800"/>
          <p14:tracePt t="10802" x="2692400" y="6391275"/>
          <p14:tracePt t="10819" x="2701925" y="6384925"/>
          <p14:tracePt t="10835" x="2711450" y="6375400"/>
          <p14:tracePt t="10852" x="2727325" y="6375400"/>
          <p14:tracePt t="10868" x="2736850" y="6375400"/>
          <p14:tracePt t="10885" x="2736850" y="6369050"/>
          <p14:tracePt t="11186" x="2736850" y="6372225"/>
          <p14:tracePt t="11194" x="2736850" y="6381750"/>
          <p14:tracePt t="11201" x="2736850" y="6388100"/>
          <p14:tracePt t="11217" x="2736850" y="6397625"/>
          <p14:tracePt t="11234" x="2736850" y="6407150"/>
          <p14:tracePt t="11251" x="2736850" y="6419850"/>
          <p14:tracePt t="11268" x="2736850" y="6435725"/>
          <p14:tracePt t="11285" x="2736850" y="6445250"/>
          <p14:tracePt t="11301" x="2736850" y="6461125"/>
          <p14:tracePt t="11318" x="2743200" y="6470650"/>
          <p14:tracePt t="11335" x="2746375" y="6486525"/>
          <p14:tracePt t="11352" x="2752725" y="6499225"/>
          <p14:tracePt t="11367" x="2755900" y="6505575"/>
          <p14:tracePt t="11385" x="2755900" y="6508750"/>
          <p14:tracePt t="12435" x="2730500" y="6515100"/>
          <p14:tracePt t="12442" x="2670175" y="6534150"/>
          <p14:tracePt t="12451" x="2619375" y="6550025"/>
          <p14:tracePt t="12468" x="2486025" y="6604000"/>
          <p14:tracePt t="12485" x="2289175" y="6711950"/>
          <p14:tracePt t="12502" x="2133600" y="6784975"/>
          <p14:tracePt t="13341" x="2219325" y="6705600"/>
          <p14:tracePt t="13368" x="2257425" y="6711950"/>
          <p14:tracePt t="13402" x="2282825" y="6715125"/>
          <p14:tracePt t="13418" x="2298700" y="6721475"/>
          <p14:tracePt t="13434" x="2327275" y="6727825"/>
          <p14:tracePt t="13452" x="2355850" y="6740525"/>
          <p14:tracePt t="13469" x="2406650" y="6746875"/>
          <p14:tracePt t="13485" x="2422525" y="6746875"/>
          <p14:tracePt t="13501" x="2435225" y="6750050"/>
          <p14:tracePt t="13518" x="2451100" y="6750050"/>
          <p14:tracePt t="13534" x="2460625" y="6750050"/>
          <p14:tracePt t="13552" x="2470150" y="6750050"/>
          <p14:tracePt t="13569" x="2479675" y="6750050"/>
          <p14:tracePt t="13584" x="2495550" y="6750050"/>
          <p14:tracePt t="13602" x="2505075" y="6750050"/>
          <p14:tracePt t="13618" x="2511425" y="6750050"/>
          <p14:tracePt t="13969" x="2508250" y="6750050"/>
          <p14:tracePt t="13975" x="2501900" y="6750050"/>
          <p14:tracePt t="13984" x="2498725" y="6750050"/>
          <p14:tracePt t="14001" x="2482850" y="6750050"/>
          <p14:tracePt t="14018" x="2470150" y="6756400"/>
          <p14:tracePt t="14035" x="2457450" y="6756400"/>
          <p14:tracePt t="14068" x="2447925" y="6756400"/>
          <p14:tracePt t="14575" x="2463800" y="6753225"/>
          <p14:tracePt t="14582" x="2489200" y="6740525"/>
          <p14:tracePt t="14589" x="2527300" y="6724650"/>
          <p14:tracePt t="14601" x="2568575" y="6708775"/>
          <p14:tracePt t="14618" x="2749550" y="6648450"/>
          <p14:tracePt t="14634" x="2857500" y="6632575"/>
          <p14:tracePt t="14668" x="2987675" y="6619875"/>
          <p14:tracePt t="14703" x="3117850" y="6619875"/>
          <p14:tracePt t="14718" x="3190875" y="6619875"/>
          <p14:tracePt t="14734" x="3241675" y="6623050"/>
          <p14:tracePt t="14751" x="3295650" y="6635750"/>
          <p14:tracePt t="14768" x="3352800" y="6654800"/>
          <p14:tracePt t="14785" x="3375025" y="6661150"/>
          <p14:tracePt t="14803" x="3406775" y="6677025"/>
          <p14:tracePt t="14818" x="3416300" y="6683375"/>
          <p14:tracePt t="14835" x="3425825" y="6689725"/>
          <p14:tracePt t="14853" x="3457575" y="6705600"/>
          <p14:tracePt t="14868" x="3482975" y="6715125"/>
          <p14:tracePt t="14884" x="3511550" y="6727825"/>
          <p14:tracePt t="14902" x="3527425" y="6737350"/>
          <p14:tracePt t="14917" x="3536950" y="6737350"/>
          <p14:tracePt t="15002" x="3536950" y="6743700"/>
          <p14:tracePt t="15010" x="3540125" y="6746875"/>
          <p14:tracePt t="15017" x="3552825" y="6753225"/>
          <p14:tracePt t="15034" x="3552825" y="6762750"/>
          <p14:tracePt t="15051" x="3552825" y="6781800"/>
          <p14:tracePt t="15068" x="3552825" y="6791325"/>
          <p14:tracePt t="15085" x="3552825" y="6804025"/>
          <p14:tracePt t="15102" x="3552825" y="6823075"/>
          <p14:tracePt t="15118" x="3552825" y="6832600"/>
          <p14:tracePt t="15134" x="3552825" y="6842125"/>
          <p14:tracePt t="15151" x="3543300" y="6854825"/>
          <p14:tracePt t="15168" x="3540125" y="6854825"/>
          <p14:tracePt t="15185" x="3533775" y="6854825"/>
          <p14:tracePt t="15316" x="3536950" y="6854825"/>
          <p14:tracePt t="15323" x="3540125" y="6854825"/>
          <p14:tracePt t="15334" x="3552825" y="6854825"/>
          <p14:tracePt t="15351" x="3565525" y="6854825"/>
          <p14:tracePt t="15367" x="3575050" y="6854825"/>
          <p14:tracePt t="15385" x="3584575" y="6854825"/>
          <p14:tracePt t="15401" x="3622675" y="6854825"/>
          <p14:tracePt t="15417" x="3667125" y="6854825"/>
          <p14:tracePt t="15435" x="3705225" y="6854825"/>
          <p14:tracePt t="15452" x="3790950" y="6854825"/>
          <p14:tracePt t="15468" x="3829050" y="6854825"/>
          <p14:tracePt t="15485" x="3863975" y="6854825"/>
          <p14:tracePt t="15502" x="3898900" y="6854825"/>
          <p14:tracePt t="15518" x="3927475" y="6854825"/>
          <p14:tracePt t="15535" x="3956050" y="6854825"/>
          <p14:tracePt t="15551" x="4019550" y="6854825"/>
          <p14:tracePt t="15567" x="4060825" y="6854825"/>
          <p14:tracePt t="15584" x="4098925" y="6854825"/>
          <p14:tracePt t="15601" x="4130675" y="6854825"/>
          <p14:tracePt t="15617" x="4146550" y="6854825"/>
          <p14:tracePt t="15634" x="4162425" y="6854825"/>
          <p14:tracePt t="15652" x="4181475" y="6854825"/>
          <p14:tracePt t="15668" x="4203700" y="6854825"/>
          <p14:tracePt t="15684" x="4219575" y="6854825"/>
          <p14:tracePt t="15701" x="4238625" y="6854825"/>
          <p14:tracePt t="15717" x="4254500" y="6854825"/>
          <p14:tracePt t="17437" x="4295775" y="6816725"/>
          <p14:tracePt t="17443" x="4371975" y="6740525"/>
          <p14:tracePt t="17451" x="4457700" y="6664325"/>
          <p14:tracePt t="17468" x="4629150" y="6540500"/>
          <p14:tracePt t="17484" x="4905375" y="6410325"/>
          <p14:tracePt t="17501" x="5073650" y="6324600"/>
          <p14:tracePt t="17519" x="5305425" y="6184900"/>
          <p14:tracePt t="17552" x="5610225" y="5991225"/>
          <p14:tracePt t="17585" x="5927725" y="5756275"/>
          <p14:tracePt t="17603" x="6045200" y="5638800"/>
          <p14:tracePt t="17619" x="6162675" y="5524500"/>
          <p14:tracePt t="17634" x="6235700" y="5451475"/>
          <p14:tracePt t="17650" x="6302375" y="5356225"/>
          <p14:tracePt t="17667" x="6369050" y="5264150"/>
          <p14:tracePt t="17684" x="6442075" y="5143500"/>
          <p14:tracePt t="17700" x="6467475" y="5095875"/>
          <p14:tracePt t="17718" x="6505575" y="5038725"/>
          <p14:tracePt t="17734" x="6553200" y="4892675"/>
          <p14:tracePt t="17751" x="6569075" y="4806950"/>
          <p14:tracePt t="17768" x="6591300" y="4740275"/>
          <p14:tracePt t="17784" x="6610350" y="4676775"/>
          <p14:tracePt t="17801" x="6623050" y="4638675"/>
          <p14:tracePt t="17817" x="6635750" y="4616450"/>
          <p14:tracePt t="17834" x="6651625" y="4594225"/>
          <p14:tracePt t="17851" x="6657975" y="4578350"/>
          <p14:tracePt t="17867" x="6667500" y="4578350"/>
          <p14:tracePt t="17884" x="6680200" y="4581525"/>
          <p14:tracePt t="17901" x="6699250" y="4597400"/>
          <p14:tracePt t="17918" x="6711950" y="4625975"/>
          <p14:tracePt t="17934" x="6737350" y="4832350"/>
          <p14:tracePt t="17951" x="6743700" y="4972050"/>
          <p14:tracePt t="17969" x="6743700" y="5311775"/>
          <p14:tracePt t="17984" x="6743700" y="5527675"/>
          <p14:tracePt t="18001" x="6743700" y="5797550"/>
          <p14:tracePt t="18017" x="6743700" y="5978525"/>
          <p14:tracePt t="18034" x="6743700" y="6296025"/>
          <p14:tracePt t="18051" x="6731000" y="6457950"/>
          <p14:tracePt t="18068" x="6702425" y="6711950"/>
          <p14:tracePt t="18084" x="6677025" y="6823075"/>
          <p14:tracePt t="18101" x="6661150" y="6854825"/>
          <p14:tracePt t="18235" x="6664325" y="6854825"/>
          <p14:tracePt t="18241" x="6667500" y="6854825"/>
          <p14:tracePt t="18251" x="6686550" y="6854825"/>
          <p14:tracePt t="18268" x="6743700" y="6854825"/>
          <p14:tracePt t="18284" x="6778625" y="6854825"/>
          <p14:tracePt t="18300" x="6819900" y="6854825"/>
          <p14:tracePt t="18318" x="6851650" y="6854825"/>
          <p14:tracePt t="18334" x="6867525" y="6854825"/>
          <p14:tracePt t="18351" x="6877050" y="6854825"/>
          <p14:tracePt t="18368" x="6892925" y="6832600"/>
          <p14:tracePt t="18385" x="6905625" y="6778625"/>
          <p14:tracePt t="18401" x="6905625" y="6718300"/>
          <p14:tracePt t="18418" x="6889750" y="6645275"/>
          <p14:tracePt t="18434" x="6848475" y="6607175"/>
          <p14:tracePt t="18450" x="6794500" y="6553200"/>
          <p14:tracePt t="18468" x="6677025" y="6483350"/>
          <p14:tracePt t="18485" x="6584950" y="6432550"/>
          <p14:tracePt t="18502" x="6496050" y="6391275"/>
          <p14:tracePt t="18518" x="6397625" y="6356350"/>
          <p14:tracePt t="18534" x="6362700" y="6356350"/>
          <p14:tracePt t="18551" x="6340475" y="6356350"/>
          <p14:tracePt t="18568" x="6321425" y="6356350"/>
          <p14:tracePt t="18584" x="6311900" y="6356350"/>
          <p14:tracePt t="18601" x="6299200" y="6372225"/>
          <p14:tracePt t="18619" x="6286500" y="6388100"/>
          <p14:tracePt t="18635" x="6270625" y="6397625"/>
          <p14:tracePt t="18651" x="6245225" y="6410325"/>
          <p14:tracePt t="18668" x="6203950" y="6432550"/>
          <p14:tracePt t="18684" x="6165850" y="6438900"/>
          <p14:tracePt t="18700" x="6105525" y="6438900"/>
          <p14:tracePt t="18717" x="5981700" y="6438900"/>
          <p14:tracePt t="18734" x="5899150" y="6438900"/>
          <p14:tracePt t="18751" x="5816600" y="6438900"/>
          <p14:tracePt t="18768" x="5702300" y="6438900"/>
          <p14:tracePt t="18784" x="5654675" y="6445250"/>
          <p14:tracePt t="18801" x="5626100" y="6451600"/>
          <p14:tracePt t="18817" x="5607050" y="6451600"/>
          <p14:tracePt t="18834" x="5597525" y="6457950"/>
          <p14:tracePt t="18850" x="5581650" y="6457950"/>
          <p14:tracePt t="18868" x="5565775" y="6457950"/>
          <p14:tracePt t="18885" x="5556250" y="6457950"/>
          <p14:tracePt t="18901" x="5546725" y="6457950"/>
          <p14:tracePt t="18918" x="5527675" y="6457950"/>
          <p14:tracePt t="18935" x="5521325" y="6457950"/>
          <p14:tracePt t="18997" x="5521325" y="6461125"/>
          <p14:tracePt t="19011" x="5524500" y="6467475"/>
          <p14:tracePt t="19019" x="5527675" y="6470650"/>
          <p14:tracePt t="19035" x="5549900" y="6483350"/>
          <p14:tracePt t="19051" x="5588000" y="6496050"/>
          <p14:tracePt t="19068" x="5695950" y="6518275"/>
          <p14:tracePt t="19084" x="5784850" y="6540500"/>
          <p14:tracePt t="19100" x="5902325" y="6556375"/>
          <p14:tracePt t="19117" x="6124575" y="6584950"/>
          <p14:tracePt t="19134" x="6216650" y="6591300"/>
          <p14:tracePt t="19151" x="6299200" y="6591300"/>
          <p14:tracePt t="19167" x="6397625" y="6591300"/>
          <p14:tracePt t="19184" x="6442075" y="6591300"/>
          <p14:tracePt t="19201" x="6486525" y="6591300"/>
          <p14:tracePt t="19217" x="6518275" y="6591300"/>
          <p14:tracePt t="19234" x="6540500" y="6591300"/>
          <p14:tracePt t="19250" x="6550025" y="6591300"/>
          <p14:tracePt t="19267" x="6565900" y="6591300"/>
          <p14:tracePt t="19284" x="6581775" y="6591300"/>
          <p14:tracePt t="19300" x="6597650" y="6591300"/>
          <p14:tracePt t="19317" x="6635750" y="6591300"/>
          <p14:tracePt t="19334" x="6664325" y="6591300"/>
          <p14:tracePt t="19350" x="6708775" y="6591300"/>
          <p14:tracePt t="19367" x="6788150" y="6591300"/>
          <p14:tracePt t="19383" x="6848475" y="6597650"/>
          <p14:tracePt t="19400" x="6902450" y="6610350"/>
          <p14:tracePt t="19417" x="6991350" y="6626225"/>
          <p14:tracePt t="19434" x="7048500" y="6626225"/>
          <p14:tracePt t="19451" x="7102475" y="6632575"/>
          <p14:tracePt t="19468" x="7150100" y="6632575"/>
          <p14:tracePt t="19484" x="7178675" y="6632575"/>
          <p14:tracePt t="19500" x="7194550" y="6632575"/>
          <p14:tracePt t="19517" x="7213600" y="6632575"/>
          <p14:tracePt t="19534" x="7219950" y="6632575"/>
          <p14:tracePt t="19610" x="7216775" y="6632575"/>
          <p14:tracePt t="19618" x="7207250" y="6632575"/>
          <p14:tracePt t="19634" x="7197725" y="6632575"/>
          <p14:tracePt t="19650" x="7188200" y="6632575"/>
          <p14:tracePt t="19667" x="7172325" y="6632575"/>
          <p14:tracePt t="19684" x="7159625" y="6632575"/>
          <p14:tracePt t="19700" x="7134225" y="6629400"/>
          <p14:tracePt t="19717" x="7092950" y="6604000"/>
          <p14:tracePt t="19734" x="7054850" y="6591300"/>
          <p14:tracePt t="19752" x="6985000" y="6572250"/>
          <p14:tracePt t="19768" x="6921500" y="6559550"/>
          <p14:tracePt t="19784" x="6864350" y="6537325"/>
          <p14:tracePt t="19801" x="6800850" y="6537325"/>
          <p14:tracePt t="19817" x="6778625" y="6537325"/>
          <p14:tracePt t="19834" x="6750050" y="6537325"/>
          <p14:tracePt t="19851" x="6708775" y="6537325"/>
          <p14:tracePt t="19867" x="6699250" y="6537325"/>
          <p14:tracePt t="19885" x="6689725" y="6537325"/>
          <p14:tracePt t="19902" x="6677025" y="6537325"/>
          <p14:tracePt t="19917" x="6670675" y="6537325"/>
          <p14:tracePt t="19968" x="6673850" y="6537325"/>
          <p14:tracePt t="19975" x="6677025" y="6537325"/>
          <p14:tracePt t="19984" x="6686550" y="6537325"/>
          <p14:tracePt t="20002" x="6734175" y="6537325"/>
          <p14:tracePt t="20018" x="6765925" y="6537325"/>
          <p14:tracePt t="20034" x="6794500" y="6537325"/>
          <p14:tracePt t="20051" x="6826250" y="6537325"/>
          <p14:tracePt t="20067" x="6854825" y="6537325"/>
          <p14:tracePt t="20084" x="6877050" y="6537325"/>
          <p14:tracePt t="20101" x="6918325" y="6537325"/>
          <p14:tracePt t="20117" x="6927850" y="6537325"/>
          <p14:tracePt t="20134" x="6943725" y="6537325"/>
          <p14:tracePt t="20151" x="6962775" y="6537325"/>
          <p14:tracePt t="20168" x="6975475" y="6537325"/>
          <p14:tracePt t="20184" x="6985000" y="6537325"/>
          <p14:tracePt t="20201" x="7010400" y="6537325"/>
          <p14:tracePt t="20217" x="7019925" y="6537325"/>
          <p14:tracePt t="20234" x="7029450" y="6537325"/>
          <p14:tracePt t="20251" x="7045325" y="6537325"/>
          <p14:tracePt t="20267" x="7058025" y="6537325"/>
          <p14:tracePt t="20908" x="7089775" y="6537325"/>
          <p14:tracePt t="20914" x="7146925" y="6537325"/>
          <p14:tracePt t="20922" x="7194550" y="6537325"/>
          <p14:tracePt t="20934" x="7229475" y="6540500"/>
          <p14:tracePt t="20951" x="7331075" y="6556375"/>
          <p14:tracePt t="20967" x="7375525" y="6562725"/>
          <p14:tracePt t="21001" x="7480300" y="6562725"/>
          <p14:tracePt t="21034" x="7559675" y="6562725"/>
          <p14:tracePt t="21051" x="7610475" y="6569075"/>
          <p14:tracePt t="21067" x="7639050" y="6569075"/>
          <p14:tracePt t="21084" x="7661275" y="6569075"/>
          <p14:tracePt t="21101" x="7699375" y="6569075"/>
          <p14:tracePt t="21118" x="7731125" y="6569075"/>
          <p14:tracePt t="21135" x="7766050" y="6569075"/>
          <p14:tracePt t="21151" x="7829550" y="6575425"/>
          <p14:tracePt t="21167" x="7858125" y="6575425"/>
          <p14:tracePt t="21184" x="7886700" y="6575425"/>
          <p14:tracePt t="21200" x="7921625" y="6575425"/>
          <p14:tracePt t="21217" x="7950200" y="6575425"/>
          <p14:tracePt t="21235" x="7969250" y="6575425"/>
          <p14:tracePt t="21251" x="8001000" y="6575425"/>
          <p14:tracePt t="21268" x="8013700" y="6575425"/>
          <p14:tracePt t="21285" x="8042275" y="6581775"/>
          <p14:tracePt t="21300" x="8051800" y="6581775"/>
          <p14:tracePt t="21317" x="8061325" y="6581775"/>
          <p14:tracePt t="21333" x="8070850" y="6581775"/>
          <p14:tracePt t="21450" x="8070850" y="6591300"/>
          <p14:tracePt t="21465" x="8070850" y="6594475"/>
          <p14:tracePt t="21472" x="8070850" y="6600825"/>
          <p14:tracePt t="21485" x="8070850" y="6610350"/>
          <p14:tracePt t="21501" x="8067675" y="6619875"/>
          <p14:tracePt t="21518" x="8058150" y="6629400"/>
          <p14:tracePt t="21534" x="8045450" y="6651625"/>
          <p14:tracePt t="21550" x="8007350" y="6667500"/>
          <p14:tracePt t="21567" x="7953375" y="6702425"/>
          <p14:tracePt t="21584" x="7826375" y="6750050"/>
          <p14:tracePt t="21600" x="7715250" y="6794500"/>
          <p14:tracePt t="21617" x="7585075" y="6819900"/>
          <p14:tracePt t="21634" x="7372350" y="6854825"/>
          <p14:tracePt t="21650" x="7239000" y="6854825"/>
          <p14:tracePt t="21667" x="7077075" y="6854825"/>
          <p14:tracePt t="21684" x="6861175" y="6854825"/>
          <p14:tracePt t="21700" x="6711950" y="6854825"/>
          <p14:tracePt t="21717" x="6569075" y="6854825"/>
          <p14:tracePt t="21734" x="6403975" y="6854825"/>
          <p14:tracePt t="21751" x="6321425" y="6854825"/>
          <p14:tracePt t="21768" x="6238875" y="6854825"/>
          <p14:tracePt t="21785" x="6140450" y="6854825"/>
          <p14:tracePt t="21801" x="6089650" y="6854825"/>
          <p14:tracePt t="21817" x="6057900" y="6854825"/>
          <p14:tracePt t="21834" x="6019800" y="6854825"/>
          <p14:tracePt t="21850" x="5988050" y="6854825"/>
          <p14:tracePt t="21867" x="5978525" y="6854825"/>
          <p14:tracePt t="21884" x="5965825" y="6854825"/>
          <p14:tracePt t="21900" x="5956300" y="6854825"/>
          <p14:tracePt t="21918" x="5940425" y="6854825"/>
          <p14:tracePt t="21934" x="5934075" y="6854825"/>
          <p14:tracePt t="21956" x="5930900" y="6854825"/>
          <p14:tracePt t="21967" x="5924550" y="6854825"/>
          <p14:tracePt t="21984" x="5911850" y="6854825"/>
          <p14:tracePt t="22001" x="5902325" y="6845300"/>
          <p14:tracePt t="22018" x="5886450" y="6832600"/>
          <p14:tracePt t="22034" x="5870575" y="6813550"/>
          <p14:tracePt t="22051" x="5854700" y="6804025"/>
          <p14:tracePt t="22068" x="5838825" y="6791325"/>
          <p14:tracePt t="22084" x="5822950" y="6781800"/>
          <p14:tracePt t="22101" x="5813425" y="6781800"/>
          <p14:tracePt t="22118" x="5803900" y="6772275"/>
          <p14:tracePt t="22134" x="5784850" y="6772275"/>
          <p14:tracePt t="22151" x="5775325" y="6772275"/>
          <p14:tracePt t="22168" x="5768975" y="6772275"/>
          <p14:tracePt t="22213" x="5772150" y="6772275"/>
          <p14:tracePt t="22221" x="5775325" y="6772275"/>
          <p14:tracePt t="22234" x="5797550" y="6772275"/>
          <p14:tracePt t="22250" x="5819775" y="6772275"/>
          <p14:tracePt t="22267" x="5842000" y="6772275"/>
          <p14:tracePt t="22283" x="5883275" y="6772275"/>
          <p14:tracePt t="22300" x="5911850" y="6772275"/>
          <p14:tracePt t="22318" x="5934075" y="6772275"/>
          <p14:tracePt t="22334" x="5965825" y="6772275"/>
          <p14:tracePt t="22350" x="5988050" y="6765925"/>
          <p14:tracePt t="22368" x="6010275" y="6756400"/>
          <p14:tracePt t="22384" x="6067425" y="6737350"/>
          <p14:tracePt t="22400" x="6111875" y="6724650"/>
          <p14:tracePt t="22417" x="6134100" y="6724650"/>
          <p14:tracePt t="22433" x="6175375" y="6724650"/>
          <p14:tracePt t="22450" x="6184900" y="6724650"/>
          <p14:tracePt t="22467" x="6194425" y="6724650"/>
          <p14:tracePt t="22484" x="6213475" y="6724650"/>
          <p14:tracePt t="23367" x="6213475" y="6711950"/>
          <p14:tracePt t="23374" x="6207125" y="6692900"/>
          <p14:tracePt t="23383" x="6194425" y="6680200"/>
          <p14:tracePt t="23400" x="6194425" y="6645275"/>
          <p14:tracePt t="23417" x="6210300" y="6594475"/>
          <p14:tracePt t="23450" x="6261100" y="6530975"/>
          <p14:tracePt t="23484" x="6534150" y="6378575"/>
          <p14:tracePt t="23501" x="6651625" y="6280150"/>
          <p14:tracePt t="23518" x="6842125" y="6108700"/>
          <p14:tracePt t="23533" x="7004050" y="5984875"/>
          <p14:tracePt t="23551" x="7143750" y="5854700"/>
          <p14:tracePt t="23567" x="7378700" y="5676900"/>
          <p14:tracePt t="23584" x="7534275" y="5575300"/>
          <p14:tracePt t="23601" x="7670800" y="5492750"/>
          <p14:tracePt t="23618" x="7870825" y="5365750"/>
          <p14:tracePt t="23634" x="8016875" y="5264150"/>
          <p14:tracePt t="23650" x="8124825" y="5178425"/>
          <p14:tracePt t="23666" x="8302625" y="5045075"/>
          <p14:tracePt t="23683" x="8416925" y="4956175"/>
          <p14:tracePt t="23700" x="8512175" y="4867275"/>
          <p14:tracePt t="23717" x="8626475" y="4762500"/>
          <p14:tracePt t="23734" x="8699500" y="4689475"/>
          <p14:tracePt t="23750" x="8759825" y="4645025"/>
          <p14:tracePt t="23767" x="8851900" y="4549775"/>
          <p14:tracePt t="23783" x="8912225" y="4438650"/>
          <p14:tracePt t="23800" x="8966200" y="4327525"/>
          <p14:tracePt t="23817" x="8988425" y="4194175"/>
          <p14:tracePt t="23834" x="9004300" y="4117975"/>
          <p14:tracePt t="23850" x="9026525" y="4054475"/>
          <p14:tracePt t="23868" x="9039225" y="3962400"/>
          <p14:tracePt t="23884" x="9039225" y="3921125"/>
          <p14:tracePt t="23901" x="9039225" y="3883025"/>
          <p14:tracePt t="23917" x="9029700" y="3841750"/>
          <p14:tracePt t="23933" x="9004300" y="3800475"/>
          <p14:tracePt t="23950" x="8978900" y="3778250"/>
          <p14:tracePt t="23967" x="8934450" y="3727450"/>
          <p14:tracePt t="23984" x="8902700" y="3702050"/>
          <p14:tracePt t="24001" x="8874125" y="3689350"/>
          <p14:tracePt t="24018" x="8823325" y="3663950"/>
          <p14:tracePt t="24034" x="8785225" y="3651250"/>
          <p14:tracePt t="24050" x="8731250" y="3638550"/>
          <p14:tracePt t="24067" x="8607425" y="3597275"/>
          <p14:tracePt t="24083" x="8521700" y="3575050"/>
          <p14:tracePt t="24100" x="8432800" y="3549650"/>
          <p14:tracePt t="24117" x="8264525" y="3498850"/>
          <p14:tracePt t="24133" x="8169275" y="3482975"/>
          <p14:tracePt t="24151" x="8083550" y="3467100"/>
          <p14:tracePt t="24167" x="7969250" y="3438525"/>
          <p14:tracePt t="24184" x="7883525" y="3422650"/>
          <p14:tracePt t="24200" x="7788275" y="3406775"/>
          <p14:tracePt t="24217" x="7645400" y="3381375"/>
          <p14:tracePt t="24233" x="7534275" y="3340100"/>
          <p14:tracePt t="24250" x="7423150" y="3305175"/>
          <p14:tracePt t="24267" x="7273925" y="3248025"/>
          <p14:tracePt t="24284" x="7207250" y="3219450"/>
          <p14:tracePt t="24302" x="7121525" y="3175000"/>
          <p14:tracePt t="24317" x="7058025" y="3152775"/>
          <p14:tracePt t="24333" x="6988175" y="3114675"/>
          <p14:tracePt t="24350" x="6921500" y="3086100"/>
          <p14:tracePt t="24353" x="6883400" y="3070225"/>
          <p14:tracePt t="24366" x="6781800" y="3028950"/>
          <p14:tracePt t="24383" x="6696075" y="2997200"/>
          <p14:tracePt t="24400" x="6584950" y="2952750"/>
          <p14:tracePt t="24417" x="6448425" y="2914650"/>
          <p14:tracePt t="24434" x="6372225" y="2898775"/>
          <p14:tracePt t="24451" x="6248400" y="2860675"/>
          <p14:tracePt t="24468" x="6149975" y="2835275"/>
          <p14:tracePt t="24484" x="6054725" y="2819400"/>
          <p14:tracePt t="24500" x="5969000" y="2794000"/>
          <p14:tracePt t="24517" x="5800725" y="2771775"/>
          <p14:tracePt t="24534" x="5708650" y="2771775"/>
          <p14:tracePt t="24551" x="5613400" y="2771775"/>
          <p14:tracePt t="24568" x="5549900" y="2781300"/>
          <p14:tracePt t="24584" x="5486400" y="2794000"/>
          <p14:tracePt t="24601" x="5394325" y="2832100"/>
          <p14:tracePt t="24617" x="5327650" y="2851150"/>
          <p14:tracePt t="24633" x="5260975" y="2882900"/>
          <p14:tracePt t="24650" x="5203825" y="2895600"/>
          <p14:tracePt t="24666" x="5111750" y="2924175"/>
          <p14:tracePt t="24683" x="5054600" y="2959100"/>
          <p14:tracePt t="24701" x="4991100" y="2994025"/>
          <p14:tracePt t="24717" x="4943475" y="3025775"/>
          <p14:tracePt t="24734" x="4911725" y="3051175"/>
          <p14:tracePt t="24750" x="4867275" y="3095625"/>
          <p14:tracePt t="24766" x="4841875" y="3121025"/>
          <p14:tracePt t="24783" x="4810125" y="3152775"/>
          <p14:tracePt t="24800" x="4775200" y="3181350"/>
          <p14:tracePt t="24816" x="4756150" y="3194050"/>
          <p14:tracePt t="24833" x="4746625" y="3216275"/>
          <p14:tracePt t="24850" x="4730750" y="3235325"/>
          <p14:tracePt t="24867" x="4718050" y="3267075"/>
          <p14:tracePt t="24884" x="4702175" y="3289300"/>
          <p14:tracePt t="24900" x="4695825" y="3362325"/>
          <p14:tracePt t="24916" x="4695825" y="3413125"/>
          <p14:tracePt t="24934" x="4699000" y="3457575"/>
          <p14:tracePt t="24951" x="4724400" y="3508375"/>
          <p14:tracePt t="24967" x="4733925" y="3536950"/>
          <p14:tracePt t="24984" x="4752975" y="3568700"/>
          <p14:tracePt t="25001" x="4806950" y="3629025"/>
          <p14:tracePt t="25017" x="4854575" y="3670300"/>
          <p14:tracePt t="25033" x="4895850" y="3702050"/>
          <p14:tracePt t="25050" x="4962525" y="3756025"/>
          <p14:tracePt t="25066" x="5010150" y="3790950"/>
          <p14:tracePt t="25083" x="5057775" y="3816350"/>
          <p14:tracePt t="25101" x="5111750" y="3841750"/>
          <p14:tracePt t="25117" x="5149850" y="3860800"/>
          <p14:tracePt t="25134" x="5197475" y="3873500"/>
          <p14:tracePt t="25150" x="5260975" y="3892550"/>
          <p14:tracePt t="25166" x="5305425" y="3898900"/>
          <p14:tracePt t="25183" x="5340350" y="3898900"/>
          <p14:tracePt t="25200" x="5391150" y="3917950"/>
          <p14:tracePt t="25216" x="5426075" y="3917950"/>
          <p14:tracePt t="25232" x="5451475" y="3924300"/>
          <p14:tracePt t="25249" x="5511800" y="3924300"/>
          <p14:tracePt t="25266" x="5549900" y="3924300"/>
          <p14:tracePt t="25282" x="5584825" y="3924300"/>
          <p14:tracePt t="25299" x="5648325" y="3924300"/>
          <p14:tracePt t="25316" x="5676900" y="3924300"/>
          <p14:tracePt t="25333" x="5705475" y="3924300"/>
          <p14:tracePt t="25349" x="5762625" y="3930650"/>
          <p14:tracePt t="25366" x="5816600" y="3940175"/>
          <p14:tracePt t="25382" x="5876925" y="3946525"/>
          <p14:tracePt t="25399" x="5972175" y="3952875"/>
          <p14:tracePt t="25416" x="6035675" y="3952875"/>
          <p14:tracePt t="25432" x="6092825" y="3952875"/>
          <p14:tracePt t="25450" x="6223000" y="3952875"/>
          <p14:tracePt t="25466" x="6305550" y="3959225"/>
          <p14:tracePt t="25482" x="6388100" y="3968750"/>
          <p14:tracePt t="25499" x="6480175" y="3990975"/>
          <p14:tracePt t="25516" x="6559550" y="3997325"/>
          <p14:tracePt t="25532" x="6642100" y="4003675"/>
          <p14:tracePt t="25551" x="6759575" y="4003675"/>
          <p14:tracePt t="25567" x="6819900" y="4003675"/>
          <p14:tracePt t="25584" x="6880225" y="4003675"/>
          <p14:tracePt t="25601" x="6965950" y="4003675"/>
          <p14:tracePt t="25617" x="7026275" y="4003675"/>
          <p14:tracePt t="25634" x="7086600" y="4003675"/>
          <p14:tracePt t="25650" x="7162800" y="4003675"/>
          <p14:tracePt t="25666" x="7216775" y="4003675"/>
          <p14:tracePt t="25683" x="7277100" y="4003675"/>
          <p14:tracePt t="25700" x="7353300" y="4003675"/>
          <p14:tracePt t="25717" x="7404100" y="4003675"/>
          <p14:tracePt t="25734" x="7442200" y="3994150"/>
          <p14:tracePt t="25750" x="7508875" y="3975100"/>
          <p14:tracePt t="25767" x="7543800" y="3975100"/>
          <p14:tracePt t="25783" x="7581900" y="3962400"/>
          <p14:tracePt t="25799" x="7670800" y="3949700"/>
          <p14:tracePt t="25816" x="7734300" y="3933825"/>
          <p14:tracePt t="25835" x="7826375" y="3905250"/>
          <p14:tracePt t="25850" x="7880350" y="3892550"/>
          <p14:tracePt t="25867" x="7924800" y="3879850"/>
          <p14:tracePt t="25885" x="8029575" y="3844925"/>
          <p14:tracePt t="25900" x="8093075" y="3829050"/>
          <p14:tracePt t="25916" x="8137525" y="3816350"/>
          <p14:tracePt t="25934" x="8201025" y="3810000"/>
          <p14:tracePt t="25950" x="8245475" y="3810000"/>
          <p14:tracePt t="25967" x="8283575" y="3797300"/>
          <p14:tracePt t="25985" x="8324850" y="3771900"/>
          <p14:tracePt t="26001" x="8356600" y="3762375"/>
          <p14:tracePt t="26017" x="8378825" y="3749675"/>
          <p14:tracePt t="26035" x="8407400" y="3736975"/>
          <p14:tracePt t="26050" x="8416925" y="3727450"/>
          <p14:tracePt t="26066" x="8429625" y="3711575"/>
          <p14:tracePt t="26084" x="8448675" y="3708400"/>
          <p14:tracePt t="26100" x="8458200" y="3698875"/>
          <p14:tracePt t="26117" x="8458200" y="3689350"/>
          <p14:tracePt t="26134" x="8458200" y="3667125"/>
          <p14:tracePt t="26151" x="8458200" y="3657600"/>
          <p14:tracePt t="26167" x="8458200" y="3648075"/>
          <p14:tracePt t="26184" x="8458200" y="3635375"/>
          <p14:tracePt t="26199" x="8464550" y="3619500"/>
          <p14:tracePt t="26216" x="8464550" y="3603625"/>
          <p14:tracePt t="26234" x="8464550" y="3575050"/>
          <p14:tracePt t="26250" x="8464550" y="3556000"/>
          <p14:tracePt t="26267" x="8464550" y="3546475"/>
          <p14:tracePt t="26285" x="8464550" y="3530600"/>
          <p14:tracePt t="26300" x="8464550" y="3514725"/>
          <p14:tracePt t="26341" x="8464550" y="3511550"/>
          <p14:tracePt t="26355" x="8464550" y="3505200"/>
          <p14:tracePt t="26366" x="8464550" y="3502025"/>
          <p14:tracePt t="26384" x="8464550" y="3486150"/>
          <p14:tracePt t="26400" x="8458200" y="3476625"/>
          <p14:tracePt t="26417" x="8442325" y="3460750"/>
          <p14:tracePt t="26434" x="8426450" y="3438525"/>
          <p14:tracePt t="26450" x="8416925" y="3422650"/>
          <p14:tracePt t="26467" x="8397875" y="3394075"/>
          <p14:tracePt t="26483" x="8353425" y="3355975"/>
          <p14:tracePt t="26500" x="8321675" y="3330575"/>
          <p14:tracePt t="26516" x="8293100" y="3314700"/>
          <p14:tracePt t="26534" x="8207375" y="3263900"/>
          <p14:tracePt t="26549" x="8140700" y="3235325"/>
          <p14:tracePt t="26567" x="8074025" y="3203575"/>
          <p14:tracePt t="26583" x="7981950" y="3184525"/>
          <p14:tracePt t="26600" x="7915275" y="3155950"/>
          <p14:tracePt t="26617" x="7826375" y="3114675"/>
          <p14:tracePt t="26633" x="7677150" y="3063875"/>
          <p14:tracePt t="26649" x="7591425" y="3032125"/>
          <p14:tracePt t="26667" x="7483475" y="3016250"/>
          <p14:tracePt t="26683" x="7350125" y="2990850"/>
          <p14:tracePt t="26700" x="7273925" y="2968625"/>
          <p14:tracePt t="26717" x="7210425" y="2962275"/>
          <p14:tracePt t="26733" x="7131050" y="2943225"/>
          <p14:tracePt t="26750" x="7067550" y="2927350"/>
          <p14:tracePt t="26767" x="6981825" y="2914650"/>
          <p14:tracePt t="26783" x="6870700" y="2882900"/>
          <p14:tracePt t="26800" x="6807200" y="2876550"/>
          <p14:tracePt t="26818" x="6756400" y="2876550"/>
          <p14:tracePt t="26833" x="6670675" y="2876550"/>
          <p14:tracePt t="26850" x="6588125" y="2876550"/>
          <p14:tracePt t="26867" x="6505575" y="2876550"/>
          <p14:tracePt t="26870" x="6461125" y="2876550"/>
          <p14:tracePt t="26883" x="6343650" y="2876550"/>
          <p14:tracePt t="26899" x="6194425" y="2867025"/>
          <p14:tracePt t="26917" x="6057900" y="2867025"/>
          <p14:tracePt t="26933" x="5803900" y="2857500"/>
          <p14:tracePt t="26950" x="5645150" y="2857500"/>
          <p14:tracePt t="26967" x="5527675" y="2870200"/>
          <p14:tracePt t="26983" x="5340350" y="2898775"/>
          <p14:tracePt t="27000" x="5232400" y="2921000"/>
          <p14:tracePt t="27017" x="5156200" y="2936875"/>
          <p14:tracePt t="27033" x="5067300" y="2952750"/>
          <p14:tracePt t="27049" x="4997450" y="2965450"/>
          <p14:tracePt t="27066" x="4924425" y="2971800"/>
          <p14:tracePt t="27083" x="4832350" y="3000375"/>
          <p14:tracePt t="27099" x="4784725" y="3013075"/>
          <p14:tracePt t="27117" x="4749800" y="3025775"/>
          <p14:tracePt t="27133" x="4711700" y="3051175"/>
          <p14:tracePt t="27150" x="4689475" y="3060700"/>
          <p14:tracePt t="27167" x="4679950" y="3070225"/>
          <p14:tracePt t="27183" x="4664075" y="3086100"/>
          <p14:tracePt t="27199" x="4654550" y="3101975"/>
          <p14:tracePt t="27217" x="4638675" y="3111500"/>
          <p14:tracePt t="27233" x="4625975" y="3127375"/>
          <p14:tracePt t="27249" x="4625975" y="3136900"/>
          <p14:tracePt t="27266" x="4625975" y="3149600"/>
          <p14:tracePt t="27283" x="4625975" y="3171825"/>
          <p14:tracePt t="27300" x="4632325" y="3194050"/>
          <p14:tracePt t="27317" x="4657725" y="3225800"/>
          <p14:tracePt t="27333" x="4692650" y="3251200"/>
          <p14:tracePt t="27349" x="4733925" y="3276600"/>
          <p14:tracePt t="27366" x="4778375" y="3295650"/>
          <p14:tracePt t="27369" x="4797425" y="3308350"/>
          <p14:tracePt t="27383" x="4845050" y="3343275"/>
          <p14:tracePt t="27400" x="4883150" y="3368675"/>
          <p14:tracePt t="27416" x="4949825" y="3406775"/>
          <p14:tracePt t="27433" x="5045075" y="3448050"/>
          <p14:tracePt t="27450" x="5146675" y="3498850"/>
          <p14:tracePt t="27466" x="5235575" y="3530600"/>
          <p14:tracePt t="27483" x="5327650" y="3568700"/>
          <p14:tracePt t="27500" x="5372100" y="3581400"/>
          <p14:tracePt t="27518" x="5429250" y="3581400"/>
          <p14:tracePt t="27534" x="5451475" y="3581400"/>
          <p14:tracePt t="27551" x="5473700" y="3581400"/>
          <p14:tracePt t="27567" x="5499100" y="3581400"/>
          <p14:tracePt t="27583" x="5508625" y="3581400"/>
          <p14:tracePt t="27599" x="5521325" y="3581400"/>
          <p14:tracePt t="27617" x="5540375" y="3575050"/>
          <p14:tracePt t="27633" x="5556250" y="3556000"/>
          <p14:tracePt t="27650" x="5565775" y="3546475"/>
          <p14:tracePt t="27667" x="5581650" y="3546475"/>
          <p14:tracePt t="27684" x="5597525" y="3546475"/>
          <p14:tracePt t="27700" x="5607050" y="3536950"/>
          <p14:tracePt t="27717" x="5626100" y="3536950"/>
          <p14:tracePt t="27733" x="5641975" y="3536950"/>
          <p14:tracePt t="27750" x="5651500" y="3536950"/>
          <p14:tracePt t="27767" x="5667375" y="3536950"/>
          <p14:tracePt t="27784" x="5676900" y="3536950"/>
          <p14:tracePt t="27826" x="5676900" y="3533775"/>
          <p14:tracePt t="27833" x="5676900" y="3527425"/>
          <p14:tracePt t="27850" x="5667375" y="3511550"/>
          <p14:tracePt t="27867" x="5610225" y="3486150"/>
          <p14:tracePt t="27883" x="5543550" y="3457575"/>
          <p14:tracePt t="27899" x="5505450" y="3438525"/>
          <p14:tracePt t="27917" x="5454650" y="3419475"/>
          <p14:tracePt t="27933" x="5426075" y="3406775"/>
          <p14:tracePt t="27950" x="5400675" y="3394075"/>
          <p14:tracePt t="27967" x="5343525" y="3371850"/>
          <p14:tracePt t="27983" x="5314950" y="3359150"/>
          <p14:tracePt t="28000" x="5283200" y="3352800"/>
          <p14:tracePt t="28017" x="5270500" y="3352800"/>
          <p14:tracePt t="28033" x="5260975" y="3352800"/>
          <p14:tracePt t="28050" x="5254625" y="3352800"/>
          <p14:tracePt t="28083" x="5260975" y="3352800"/>
          <p14:tracePt t="28100" x="5276850" y="3352800"/>
          <p14:tracePt t="28117" x="5318125" y="3352800"/>
          <p14:tracePt t="28133" x="5334000" y="3352800"/>
          <p14:tracePt t="28149" x="5343525" y="3352800"/>
          <p14:tracePt t="28166" x="5375275" y="3352800"/>
          <p14:tracePt t="28182" x="5391150" y="3352800"/>
          <p14:tracePt t="28199" x="5419725" y="3352800"/>
          <p14:tracePt t="28217" x="5451475" y="3352800"/>
          <p14:tracePt t="28233" x="5480050" y="3352800"/>
          <p14:tracePt t="28250" x="5499100" y="3359150"/>
          <p14:tracePt t="28267" x="5518150" y="3359150"/>
          <p14:tracePt t="28283" x="5534025" y="3365500"/>
          <p14:tracePt t="28300" x="5549900" y="3365500"/>
          <p14:tracePt t="28316" x="5568950" y="3371850"/>
          <p14:tracePt t="28334" x="5597525" y="3371850"/>
          <p14:tracePt t="28350" x="5619750" y="3384550"/>
          <p14:tracePt t="28368" x="5676900" y="3400425"/>
          <p14:tracePt t="28384" x="5727700" y="3416300"/>
          <p14:tracePt t="28399" x="5791200" y="3429000"/>
          <p14:tracePt t="28416" x="5857875" y="3454400"/>
          <p14:tracePt t="28433" x="5895975" y="3467100"/>
          <p14:tracePt t="28450" x="5940425" y="3479800"/>
          <p14:tracePt t="28467" x="6029325" y="3502025"/>
          <p14:tracePt t="28483" x="6092825" y="3521075"/>
          <p14:tracePt t="28500" x="6146800" y="3536950"/>
          <p14:tracePt t="28517" x="6210300" y="3543300"/>
          <p14:tracePt t="28533" x="6248400" y="3549650"/>
          <p14:tracePt t="28550" x="6270625" y="3552825"/>
          <p14:tracePt t="28566" x="6324600" y="3559175"/>
          <p14:tracePt t="28583" x="6362700" y="3565525"/>
          <p14:tracePt t="28600" x="6397625" y="3565525"/>
          <p14:tracePt t="28617" x="6461125" y="3571875"/>
          <p14:tracePt t="28634" x="6508750" y="3587750"/>
          <p14:tracePt t="28650" x="6553200" y="3594100"/>
          <p14:tracePt t="28667" x="6600825" y="3600450"/>
          <p14:tracePt t="28683" x="6645275" y="3606800"/>
          <p14:tracePt t="28699" x="6689725" y="3606800"/>
          <p14:tracePt t="28716" x="6759575" y="3613150"/>
          <p14:tracePt t="28733" x="6804025" y="3613150"/>
          <p14:tracePt t="28750" x="6842125" y="3619500"/>
          <p14:tracePt t="28766" x="6905625" y="3619500"/>
          <p14:tracePt t="28783" x="6946900" y="3619500"/>
          <p14:tracePt t="28800" x="7000875" y="3619500"/>
          <p14:tracePt t="28816" x="7080250" y="3619500"/>
          <p14:tracePt t="28833" x="7131050" y="3625850"/>
          <p14:tracePt t="28850" x="7169150" y="3625850"/>
          <p14:tracePt t="28867" x="7232650" y="3632200"/>
          <p14:tracePt t="28883" x="7267575" y="3632200"/>
          <p14:tracePt t="28900" x="7312025" y="3638550"/>
          <p14:tracePt t="28917" x="7375525" y="3638550"/>
          <p14:tracePt t="28933" x="7410450" y="3638550"/>
          <p14:tracePt t="28950" x="7454900" y="3638550"/>
          <p14:tracePt t="28967" x="7518400" y="3638550"/>
          <p14:tracePt t="28983" x="7546975" y="3638550"/>
          <p14:tracePt t="29001" x="7594600" y="3638550"/>
          <p14:tracePt t="29017" x="7639050" y="3638550"/>
          <p14:tracePt t="29034" x="7689850" y="3638550"/>
          <p14:tracePt t="29051" x="7753350" y="3638550"/>
          <p14:tracePt t="29067" x="7788275" y="3638550"/>
          <p14:tracePt t="29083" x="7826375" y="3638550"/>
          <p14:tracePt t="29099" x="7842250" y="3638550"/>
          <p14:tracePt t="29117" x="7861300" y="3638550"/>
          <p14:tracePt t="29133" x="7870825" y="3638550"/>
          <p14:tracePt t="29244" x="7864475" y="3638550"/>
          <p14:tracePt t="29251" x="7854950" y="3638550"/>
          <p14:tracePt t="29266" x="7845425" y="3651250"/>
          <p14:tracePt t="29283" x="7829550" y="3654425"/>
          <p14:tracePt t="29300" x="7772400" y="3667125"/>
          <p14:tracePt t="29316" x="7718425" y="3673475"/>
          <p14:tracePt t="29333" x="7645400" y="3679825"/>
          <p14:tracePt t="29350" x="7448550" y="3689350"/>
          <p14:tracePt t="29367" x="7346950" y="3689350"/>
          <p14:tracePt t="29383" x="7229475" y="3689350"/>
          <p14:tracePt t="29401" x="7089775" y="3689350"/>
          <p14:tracePt t="29416" x="7019925" y="3689350"/>
          <p14:tracePt t="29433" x="6975475" y="3689350"/>
          <p14:tracePt t="29450" x="6911975" y="3686175"/>
          <p14:tracePt t="29466" x="6877050" y="3679825"/>
          <p14:tracePt t="29483" x="6845300" y="3673475"/>
          <p14:tracePt t="29500" x="6804025" y="3667125"/>
          <p14:tracePt t="29516" x="6775450" y="3667125"/>
          <p14:tracePt t="29533" x="6765925" y="3667125"/>
          <p14:tracePt t="29550" x="6753225" y="3667125"/>
          <p14:tracePt t="29567" x="6740525" y="3667125"/>
          <p14:tracePt t="29583" x="6737350" y="3667125"/>
          <p14:tracePt t="29622" x="6727825" y="3667125"/>
          <p14:tracePt t="29672" x="6721475" y="3667125"/>
          <p14:tracePt t="29694" x="6718300" y="3667125"/>
          <p14:tracePt t="29708" x="6711950" y="3667125"/>
          <p14:tracePt t="29714" x="6705600" y="3667125"/>
          <p14:tracePt t="29722" x="6702425" y="3667125"/>
          <p14:tracePt t="29733" x="6696075" y="3667125"/>
          <p14:tracePt t="29750" x="6677025" y="3667125"/>
          <p14:tracePt t="29766" x="6667500" y="3667125"/>
          <p14:tracePt t="29783" x="6657975" y="3667125"/>
          <p14:tracePt t="29799" x="6642100" y="3670300"/>
          <p14:tracePt t="29816" x="6613525" y="3679825"/>
          <p14:tracePt t="29833" x="6597650" y="3695700"/>
          <p14:tracePt t="29850" x="6546850" y="3790950"/>
          <p14:tracePt t="29866" x="6515100" y="3879850"/>
          <p14:tracePt t="29883" x="6477000" y="3949700"/>
          <p14:tracePt t="29899" x="6429375" y="4086225"/>
          <p14:tracePt t="29916" x="6384925" y="4206875"/>
          <p14:tracePt t="29933" x="6353175" y="4305300"/>
          <p14:tracePt t="29950" x="6299200" y="4403725"/>
          <p14:tracePt t="29966" x="6270625" y="4470400"/>
          <p14:tracePt t="29984" x="6232525" y="4537075"/>
          <p14:tracePt t="30000" x="6188075" y="4632325"/>
          <p14:tracePt t="30016" x="6153150" y="4692650"/>
          <p14:tracePt t="30034" x="6124575" y="4730750"/>
          <p14:tracePt t="30050" x="6083300" y="4768850"/>
          <p14:tracePt t="30066" x="6057900" y="4800600"/>
          <p14:tracePt t="30083" x="6026150" y="4826000"/>
          <p14:tracePt t="30099" x="6007100" y="4867275"/>
          <p14:tracePt t="30116" x="5997575" y="4883150"/>
          <p14:tracePt t="30133" x="5981700" y="4895850"/>
          <p14:tracePt t="30150" x="5981700" y="4914900"/>
          <p14:tracePt t="30166" x="5981700" y="4918075"/>
          <p14:tracePt t="30199" x="6022975" y="4918075"/>
          <p14:tracePt t="30216" x="6076950" y="4908550"/>
          <p14:tracePt t="30233" x="6143625" y="4886325"/>
          <p14:tracePt t="30250" x="6308725" y="4854575"/>
          <p14:tracePt t="30266" x="6407150" y="4838700"/>
          <p14:tracePt t="30284" x="6492875" y="4803775"/>
          <p14:tracePt t="30300" x="6607175" y="4775200"/>
          <p14:tracePt t="30316" x="6696075" y="4743450"/>
          <p14:tracePt t="30333" x="6772275" y="4721225"/>
          <p14:tracePt t="30349" x="6861175" y="4699000"/>
          <p14:tracePt t="30366" x="6921500" y="4692650"/>
          <p14:tracePt t="30383" x="6981825" y="4692650"/>
          <p14:tracePt t="30399" x="7061200" y="4692650"/>
          <p14:tracePt t="30417" x="7083425" y="4692650"/>
          <p14:tracePt t="30433" x="7099300" y="4692650"/>
          <p14:tracePt t="30450" x="7108825" y="4692650"/>
          <p14:tracePt t="30558" x="7108825" y="4695825"/>
          <p14:tracePt t="30564" x="7108825" y="4699000"/>
          <p14:tracePt t="30571" x="7108825" y="4705350"/>
          <p14:tracePt t="30584" x="7105650" y="4714875"/>
          <p14:tracePt t="30600" x="7096125" y="4737100"/>
          <p14:tracePt t="30616" x="7051675" y="4797425"/>
          <p14:tracePt t="30633" x="6981825" y="4899025"/>
          <p14:tracePt t="30649" x="6838950" y="5080000"/>
          <p14:tracePt t="30666" x="6711950" y="5178425"/>
          <p14:tracePt t="30684" x="6499225" y="5353050"/>
          <p14:tracePt t="30700" x="6330950" y="5467350"/>
          <p14:tracePt t="30718" x="6159500" y="5562600"/>
          <p14:tracePt t="30734" x="5867400" y="5673725"/>
          <p14:tracePt t="30750" x="5667375" y="5730875"/>
          <p14:tracePt t="30766" x="5461000" y="5768975"/>
          <p14:tracePt t="30783" x="5149850" y="5816600"/>
          <p14:tracePt t="30799" x="4933950" y="5826125"/>
          <p14:tracePt t="30816" x="4740275" y="5826125"/>
          <p14:tracePt t="30834" x="4464050" y="5791200"/>
          <p14:tracePt t="30850" x="4279900" y="5775325"/>
          <p14:tracePt t="30867" x="4114800" y="5737225"/>
          <p14:tracePt t="30884" x="3794125" y="5632450"/>
          <p14:tracePt t="30901" x="3594100" y="5546725"/>
          <p14:tracePt t="30917" x="3349625" y="5454650"/>
          <p14:tracePt t="30933" x="3044825" y="5349875"/>
          <p14:tracePt t="30950" x="2806700" y="5289550"/>
          <p14:tracePt t="30968" x="2622550" y="5251450"/>
          <p14:tracePt t="30984" x="2320925" y="5184775"/>
          <p14:tracePt t="31000" x="2146300" y="5159375"/>
          <p14:tracePt t="31017" x="1949450" y="5111750"/>
          <p14:tracePt t="31033" x="1679575" y="5057775"/>
          <p14:tracePt t="31049" x="1504950" y="5010150"/>
          <p14:tracePt t="31066" x="1362075" y="4975225"/>
          <p14:tracePt t="31083" x="1225550" y="4943475"/>
          <p14:tracePt t="31099" x="1171575" y="4930775"/>
          <p14:tracePt t="31117" x="1139825" y="4924425"/>
          <p14:tracePt t="31134" x="1114425" y="4924425"/>
          <p14:tracePt t="31150" x="1101725" y="4924425"/>
          <p14:tracePt t="31167" x="1092200" y="4924425"/>
          <p14:tracePt t="31183" x="1073150" y="4924425"/>
          <p14:tracePt t="31235" x="1076325" y="4924425"/>
          <p14:tracePt t="31241" x="1092200" y="4927600"/>
          <p14:tracePt t="31249" x="1111250" y="4933950"/>
          <p14:tracePt t="31267" x="1177925" y="4962525"/>
          <p14:tracePt t="31283" x="1323975" y="5013325"/>
          <p14:tracePt t="31300" x="1403350" y="5045075"/>
          <p14:tracePt t="31316" x="1447800" y="5057775"/>
          <p14:tracePt t="31333" x="1546225" y="5076825"/>
          <p14:tracePt t="31349" x="1609725" y="5092700"/>
          <p14:tracePt t="31366" x="1685925" y="5114925"/>
          <p14:tracePt t="31382" x="1797050" y="5137150"/>
          <p14:tracePt t="31399" x="1873250" y="5149850"/>
          <p14:tracePt t="31416" x="1958975" y="5165725"/>
          <p14:tracePt t="31433" x="2092325" y="5197475"/>
          <p14:tracePt t="31449" x="2155825" y="5213350"/>
          <p14:tracePt t="31465" x="2200275" y="5213350"/>
          <p14:tracePt t="31482" x="2289175" y="5226050"/>
          <p14:tracePt t="31500" x="2349500" y="5232400"/>
          <p14:tracePt t="31517" x="2387600" y="5251450"/>
          <p14:tracePt t="31533" x="2428875" y="5251450"/>
          <p14:tracePt t="31550" x="2438400" y="5251450"/>
          <p14:tracePt t="31584" x="2432050" y="5251450"/>
          <p14:tracePt t="31599" x="2422525" y="5251450"/>
          <p14:tracePt t="31616" x="2406650" y="5251450"/>
          <p14:tracePt t="31632" x="2387600" y="5251450"/>
          <p14:tracePt t="31649" x="2378075" y="5245100"/>
          <p14:tracePt t="31667" x="2368550" y="5245100"/>
          <p14:tracePt t="31683" x="2374900" y="5238750"/>
          <p14:tracePt t="31700" x="2438400" y="5226050"/>
          <p14:tracePt t="31716" x="2555875" y="5210175"/>
          <p14:tracePt t="31733" x="2828925" y="5200650"/>
          <p14:tracePt t="31749" x="3025775" y="5181600"/>
          <p14:tracePt t="31766" x="3317875" y="5149850"/>
          <p14:tracePt t="31782" x="3752850" y="5108575"/>
          <p14:tracePt t="31800" x="4070350" y="5086350"/>
          <p14:tracePt t="31819" x="4625975" y="5016500"/>
          <p14:tracePt t="31835" x="4968875" y="4994275"/>
          <p14:tracePt t="31851" x="5280025" y="4981575"/>
          <p14:tracePt t="31865" x="5530850" y="4962525"/>
          <p14:tracePt t="31882" x="5870575" y="4924425"/>
          <p14:tracePt t="31899" x="6089650" y="4905375"/>
          <p14:tracePt t="31916" x="6283325" y="4886325"/>
          <p14:tracePt t="31933" x="6550025" y="4848225"/>
          <p14:tracePt t="31950" x="6711950" y="4832350"/>
          <p14:tracePt t="31968" x="6899275" y="4813300"/>
          <p14:tracePt t="31983" x="7026275" y="4806950"/>
          <p14:tracePt t="31999" x="7121525" y="4791075"/>
          <p14:tracePt t="32016" x="7197725" y="4765675"/>
          <p14:tracePt t="32033" x="7283450" y="4759325"/>
          <p14:tracePt t="32049" x="7346950" y="4746625"/>
          <p14:tracePt t="32067" x="7400925" y="4746625"/>
          <p14:tracePt t="32083" x="7454900" y="4746625"/>
          <p14:tracePt t="32100" x="7470775" y="4746625"/>
          <p14:tracePt t="32117" x="7483475" y="4746625"/>
          <p14:tracePt t="32133" x="7489825" y="4746625"/>
          <p14:tracePt t="32347" x="7454900" y="4756150"/>
          <p14:tracePt t="32354" x="7404100" y="4772025"/>
          <p14:tracePt t="32367" x="7315200" y="4813300"/>
          <p14:tracePt t="32383" x="7226300" y="4845050"/>
          <p14:tracePt t="32400" x="7115175" y="4899025"/>
          <p14:tracePt t="32417" x="6823075" y="4962525"/>
          <p14:tracePt t="32432" x="6572250" y="5022850"/>
          <p14:tracePt t="32449" x="6302375" y="5064125"/>
          <p14:tracePt t="32466" x="5908675" y="5133975"/>
          <p14:tracePt t="32483" x="5667375" y="5153025"/>
          <p14:tracePt t="32500" x="5441950" y="5172075"/>
          <p14:tracePt t="32516" x="5099050" y="5172075"/>
          <p14:tracePt t="32533" x="4845050" y="5165725"/>
          <p14:tracePt t="32550" x="4572000" y="5146675"/>
          <p14:tracePt t="32566" x="4073525" y="5133975"/>
          <p14:tracePt t="32583" x="3736975" y="5121275"/>
          <p14:tracePt t="32600" x="3489325" y="5121275"/>
          <p14:tracePt t="32617" x="3159125" y="5121275"/>
          <p14:tracePt t="32633" x="2978150" y="5121275"/>
          <p14:tracePt t="32650" x="2797175" y="5121275"/>
          <p14:tracePt t="32667" x="2555875" y="5114925"/>
          <p14:tracePt t="32683" x="2371725" y="5105400"/>
          <p14:tracePt t="32700" x="2235200" y="5105400"/>
          <p14:tracePt t="32716" x="2082800" y="5095875"/>
          <p14:tracePt t="32732" x="2012950" y="5095875"/>
          <p14:tracePt t="32749" x="1974850" y="5095875"/>
          <p14:tracePt t="32766" x="1939925" y="5095875"/>
          <p14:tracePt t="32782" x="1930400" y="5095875"/>
          <p14:tracePt t="32800" x="1920875" y="5095875"/>
          <p14:tracePt t="32817" x="1905000" y="5095875"/>
          <p14:tracePt t="32833" x="1901825" y="5095875"/>
          <p14:tracePt t="33338" x="1978025" y="5108575"/>
          <p14:tracePt t="33345" x="2082800" y="5137150"/>
          <p14:tracePt t="33352" x="2228850" y="5168900"/>
          <p14:tracePt t="33366" x="2543175" y="5222875"/>
          <p14:tracePt t="33383" x="2882900" y="5292725"/>
          <p14:tracePt t="33401" x="3451225" y="5416550"/>
          <p14:tracePt t="33433" x="4343400" y="5546725"/>
          <p14:tracePt t="33472" x="5899150" y="5816600"/>
          <p14:tracePt t="33484" x="6143625" y="5842000"/>
          <p14:tracePt t="33501" x="6721475" y="5880100"/>
          <p14:tracePt t="33517" x="6988175" y="5873750"/>
          <p14:tracePt t="33534" x="7181850" y="5857875"/>
          <p14:tracePt t="33551" x="7451725" y="5791200"/>
          <p14:tracePt t="33566" x="7594600" y="5756275"/>
          <p14:tracePt t="33582" x="7680325" y="5740400"/>
          <p14:tracePt t="33599" x="7747000" y="5708650"/>
          <p14:tracePt t="33616" x="7835900" y="5689600"/>
          <p14:tracePt t="33633" x="7880350" y="5670550"/>
          <p14:tracePt t="33650" x="7924800" y="5632450"/>
          <p14:tracePt t="33667" x="7950200" y="5600700"/>
          <p14:tracePt t="33683" x="7978775" y="5543550"/>
          <p14:tracePt t="33699" x="8013700" y="5495925"/>
          <p14:tracePt t="33715" x="8035925" y="5461000"/>
          <p14:tracePt t="33732" x="8061325" y="5435600"/>
          <p14:tracePt t="33749" x="8083550" y="5419725"/>
          <p14:tracePt t="33766" x="8134350" y="5375275"/>
          <p14:tracePt t="33783" x="8166100" y="5349875"/>
          <p14:tracePt t="33801" x="8239125" y="5276850"/>
          <p14:tracePt t="33816" x="8293100" y="5203825"/>
          <p14:tracePt t="33833" x="8340725" y="5133975"/>
          <p14:tracePt t="33850" x="8366125" y="5076825"/>
          <p14:tracePt t="33865" x="8378825" y="5054600"/>
          <p14:tracePt t="33882" x="8394700" y="5038725"/>
          <p14:tracePt t="33899" x="8397875" y="5029200"/>
          <p14:tracePt t="33916" x="8397875" y="4997450"/>
          <p14:tracePt t="33933" x="8397875" y="4972050"/>
          <p14:tracePt t="33950" x="8397875" y="4940300"/>
          <p14:tracePt t="33966" x="8397875" y="4924425"/>
          <p14:tracePt t="33983" x="8397875" y="4914900"/>
          <p14:tracePt t="34044" x="8385175" y="4914900"/>
          <p14:tracePt t="34051" x="8382000" y="4911725"/>
          <p14:tracePt t="34066" x="8372475" y="4905375"/>
          <p14:tracePt t="34083" x="8362950" y="4905375"/>
          <p14:tracePt t="34100" x="8356600" y="4905375"/>
          <p14:tracePt t="34143" x="8353425" y="4905375"/>
          <p14:tracePt t="34150" x="8347075" y="4905375"/>
          <p14:tracePt t="34165" x="8331200" y="4902200"/>
          <p14:tracePt t="34182" x="8321675" y="4902200"/>
          <p14:tracePt t="34199" x="8283575" y="4902200"/>
          <p14:tracePt t="34215" x="8261350" y="4902200"/>
          <p14:tracePt t="34232" x="8239125" y="4902200"/>
          <p14:tracePt t="34250" x="8210550" y="4921250"/>
          <p14:tracePt t="34266" x="8194675" y="4930775"/>
          <p14:tracePt t="34282" x="8162925" y="4962525"/>
          <p14:tracePt t="34300" x="8118475" y="5076825"/>
          <p14:tracePt t="34316" x="8064500" y="5210175"/>
          <p14:tracePt t="34333" x="8023225" y="5308600"/>
          <p14:tracePt t="34350" x="7956550" y="5470525"/>
          <p14:tracePt t="34366" x="7915275" y="5572125"/>
          <p14:tracePt t="34383" x="7883525" y="5657850"/>
          <p14:tracePt t="34400" x="7861300" y="5734050"/>
          <p14:tracePt t="34416" x="7842250" y="5772150"/>
          <p14:tracePt t="34432" x="7832725" y="5797550"/>
          <p14:tracePt t="34434" x="7826375" y="5816600"/>
          <p14:tracePt t="34449" x="7813675" y="5838825"/>
          <p14:tracePt t="34465" x="7804150" y="5854700"/>
          <p14:tracePt t="34482" x="7785100" y="5870575"/>
          <p14:tracePt t="34499" x="7785100" y="5886450"/>
          <p14:tracePt t="34542" x="7788275" y="5886450"/>
          <p14:tracePt t="34549" x="7797800" y="5880100"/>
          <p14:tracePt t="34565" x="7823200" y="5848350"/>
          <p14:tracePt t="34583" x="7848600" y="5816600"/>
          <p14:tracePt t="34600" x="7896225" y="5749925"/>
          <p14:tracePt t="34616" x="7915275" y="5711825"/>
          <p14:tracePt t="34633" x="7934325" y="5680075"/>
          <p14:tracePt t="34650" x="7950200" y="5638800"/>
          <p14:tracePt t="34666" x="7969250" y="5613400"/>
          <p14:tracePt t="34683" x="7988300" y="5597525"/>
          <p14:tracePt t="34699" x="8007350" y="5581650"/>
          <p14:tracePt t="34715" x="8016875" y="5572125"/>
          <p14:tracePt t="34733" x="8026400" y="5562600"/>
          <p14:tracePt t="34750" x="8039100" y="5546725"/>
          <p14:tracePt t="34783" x="8039100" y="5534025"/>
          <p14:tracePt t="34800" x="8039100" y="5524500"/>
          <p14:tracePt t="34816" x="8026400" y="5521325"/>
          <p14:tracePt t="34832" x="8016875" y="5511800"/>
          <p14:tracePt t="34849" x="7975600" y="5492750"/>
          <p14:tracePt t="34865" x="7931150" y="5480050"/>
          <p14:tracePt t="34883" x="7867650" y="5464175"/>
          <p14:tracePt t="34899" x="7712075" y="5441950"/>
          <p14:tracePt t="34916" x="7581900" y="5413375"/>
          <p14:tracePt t="34932" x="7486650" y="5397500"/>
          <p14:tracePt t="34935" x="7448550" y="5391150"/>
          <p14:tracePt t="34949" x="7372350" y="5375275"/>
          <p14:tracePt t="34965" x="7308850" y="5362575"/>
          <p14:tracePt t="34982" x="7264400" y="5362575"/>
          <p14:tracePt t="34999" x="7210425" y="5362575"/>
          <p14:tracePt t="35015" x="7175500" y="5362575"/>
          <p14:tracePt t="35033" x="7143750" y="5362575"/>
          <p14:tracePt t="35049" x="7105650" y="5362575"/>
          <p14:tracePt t="35066" x="7089775" y="5362575"/>
          <p14:tracePt t="35083" x="7080250" y="5362575"/>
          <p14:tracePt t="35099" x="7064375" y="5368925"/>
          <p14:tracePt t="35115" x="7048500" y="5378450"/>
          <p14:tracePt t="35132" x="7038975" y="5387975"/>
          <p14:tracePt t="35149" x="7023100" y="5410200"/>
          <p14:tracePt t="35166" x="7013575" y="5419725"/>
          <p14:tracePt t="35184" x="6994525" y="5435600"/>
          <p14:tracePt t="35199" x="6985000" y="5445125"/>
          <p14:tracePt t="35216" x="6972300" y="5461000"/>
          <p14:tracePt t="35232" x="6962775" y="5470525"/>
          <p14:tracePt t="35249" x="6940550" y="5499100"/>
          <p14:tracePt t="35266" x="6940550" y="5527675"/>
          <p14:tracePt t="35284" x="6940550" y="5591175"/>
          <p14:tracePt t="35300" x="6940550" y="5626100"/>
          <p14:tracePt t="35316" x="6940550" y="5664200"/>
          <p14:tracePt t="35334" x="6940550" y="5702300"/>
          <p14:tracePt t="35350" x="6943725" y="5724525"/>
          <p14:tracePt t="35366" x="6962775" y="5749925"/>
          <p14:tracePt t="35384" x="6981825" y="5791200"/>
          <p14:tracePt t="35400" x="6991350" y="5810250"/>
          <p14:tracePt t="35417" x="7000875" y="5829300"/>
          <p14:tracePt t="35434" x="7023100" y="5851525"/>
          <p14:tracePt t="35450" x="7032625" y="5873750"/>
          <p14:tracePt t="35465" x="7045325" y="5895975"/>
          <p14:tracePt t="35483" x="7089775" y="5940425"/>
          <p14:tracePt t="35499" x="7127875" y="5965825"/>
          <p14:tracePt t="35516" x="7172325" y="5991225"/>
          <p14:tracePt t="35532" x="7223125" y="6016625"/>
          <p14:tracePt t="35549" x="7245350" y="6029325"/>
          <p14:tracePt t="35566" x="7277100" y="6042025"/>
          <p14:tracePt t="35583" x="7334250" y="6067425"/>
          <p14:tracePt t="35600" x="7372350" y="6080125"/>
          <p14:tracePt t="35616" x="7426325" y="6092825"/>
          <p14:tracePt t="35633" x="7531100" y="6099175"/>
          <p14:tracePt t="35649" x="7581900" y="6099175"/>
          <p14:tracePt t="35665" x="7642225" y="6099175"/>
          <p14:tracePt t="35683" x="7737475" y="6099175"/>
          <p14:tracePt t="35698" x="7807325" y="6099175"/>
          <p14:tracePt t="35715" x="7877175" y="6099175"/>
          <p14:tracePt t="35733" x="7972425" y="6099175"/>
          <p14:tracePt t="35750" x="8042275" y="6099175"/>
          <p14:tracePt t="35766" x="8124825" y="6099175"/>
          <p14:tracePt t="35782" x="8229600" y="6099175"/>
          <p14:tracePt t="35799" x="8274050" y="6096000"/>
          <p14:tracePt t="35815" x="8321675" y="6083300"/>
          <p14:tracePt t="35833" x="8362950" y="6061075"/>
          <p14:tracePt t="35850" x="8385175" y="6048375"/>
          <p14:tracePt t="35866" x="8394700" y="6038850"/>
          <p14:tracePt t="35883" x="8439150" y="5988050"/>
          <p14:tracePt t="35900" x="8451850" y="5965825"/>
          <p14:tracePt t="35916" x="8477250" y="5918200"/>
          <p14:tracePt t="35932" x="8496300" y="5854700"/>
          <p14:tracePt t="35948" x="8496300" y="5822950"/>
          <p14:tracePt t="35965" x="8496300" y="5781675"/>
          <p14:tracePt t="35983" x="8493125" y="5718175"/>
          <p14:tracePt t="35999" x="8483600" y="5692775"/>
          <p14:tracePt t="36016" x="8464550" y="5664200"/>
          <p14:tracePt t="36033" x="8448675" y="5635625"/>
          <p14:tracePt t="36049" x="8435975" y="5619750"/>
          <p14:tracePt t="36065" x="8426450" y="5597525"/>
          <p14:tracePt t="36082" x="8397875" y="5581650"/>
          <p14:tracePt t="36098" x="8375650" y="5562600"/>
          <p14:tracePt t="36116" x="8328025" y="5543550"/>
          <p14:tracePt t="36133" x="8248650" y="5514975"/>
          <p14:tracePt t="36150" x="8191500" y="5492750"/>
          <p14:tracePt t="36166" x="8128000" y="5480050"/>
          <p14:tracePt t="36182" x="8016875" y="5457825"/>
          <p14:tracePt t="36198" x="7934325" y="5451475"/>
          <p14:tracePt t="36215" x="7870825" y="5451475"/>
          <p14:tracePt t="36232" x="7775575" y="5445125"/>
          <p14:tracePt t="36249" x="7740650" y="5445125"/>
          <p14:tracePt t="36266" x="7696200" y="5435600"/>
          <p14:tracePt t="36283" x="7648575" y="5435600"/>
          <p14:tracePt t="36300" x="7626350" y="5435600"/>
          <p14:tracePt t="36316" x="7597775" y="5435600"/>
          <p14:tracePt t="36332" x="7562850" y="5435600"/>
          <p14:tracePt t="36348" x="7534275" y="5435600"/>
          <p14:tracePt t="36366" x="7512050" y="5438775"/>
          <p14:tracePt t="36383" x="7470775" y="5438775"/>
          <p14:tracePt t="36399" x="7461250" y="5445125"/>
          <p14:tracePt t="36417" x="7448550" y="5454650"/>
          <p14:tracePt t="36433" x="7419975" y="5454650"/>
          <p14:tracePt t="36450" x="7397750" y="5467350"/>
          <p14:tracePt t="36452" x="7378700" y="5473700"/>
          <p14:tracePt t="36465" x="7359650" y="5480050"/>
          <p14:tracePt t="36482" x="7292975" y="5505450"/>
          <p14:tracePt t="36498" x="7264400" y="5514975"/>
          <p14:tracePt t="36515" x="7232650" y="5527675"/>
          <p14:tracePt t="36533" x="7204075" y="5553075"/>
          <p14:tracePt t="36549" x="7185025" y="5575300"/>
          <p14:tracePt t="36566" x="7169150" y="5600700"/>
          <p14:tracePt t="36583" x="7150100" y="5641975"/>
          <p14:tracePt t="36599" x="7124700" y="5667375"/>
          <p14:tracePt t="36616" x="7105650" y="5689600"/>
          <p14:tracePt t="36632" x="7089775" y="5724525"/>
          <p14:tracePt t="36649" x="7070725" y="5756275"/>
          <p14:tracePt t="36667" x="7051675" y="5797550"/>
          <p14:tracePt t="36683" x="7051675" y="5819775"/>
          <p14:tracePt t="36699" x="7051675" y="5842000"/>
          <p14:tracePt t="36717" x="7051675" y="5883275"/>
          <p14:tracePt t="36732" x="7051675" y="5905500"/>
          <p14:tracePt t="36748" x="7061200" y="5937250"/>
          <p14:tracePt t="36765" x="7080250" y="5959475"/>
          <p14:tracePt t="36782" x="7096125" y="5984875"/>
          <p14:tracePt t="36798" x="7118350" y="6010275"/>
          <p14:tracePt t="36816" x="7194550" y="6057900"/>
          <p14:tracePt t="36832" x="7258050" y="6070600"/>
          <p14:tracePt t="36849" x="7308850" y="6083300"/>
          <p14:tracePt t="36866" x="7375525" y="6102350"/>
          <p14:tracePt t="36882" x="7435850" y="6118225"/>
          <p14:tracePt t="36898" x="7496175" y="6124575"/>
          <p14:tracePt t="36916" x="7578725" y="6143625"/>
          <p14:tracePt t="36932" x="7642225" y="6165850"/>
          <p14:tracePt t="36949" x="7686675" y="6178550"/>
          <p14:tracePt t="36966" x="7753350" y="6197600"/>
          <p14:tracePt t="36983" x="7788275" y="6197600"/>
          <p14:tracePt t="36999" x="7839075" y="6197600"/>
          <p14:tracePt t="37016" x="7902575" y="6197600"/>
          <p14:tracePt t="37032" x="7953375" y="6197600"/>
          <p14:tracePt t="37048" x="7997825" y="6194425"/>
          <p14:tracePt t="37067" x="8061325" y="6188075"/>
          <p14:tracePt t="37083" x="8105775" y="6181725"/>
          <p14:tracePt t="37099" x="8159750" y="6169025"/>
          <p14:tracePt t="37116" x="8226425" y="6143625"/>
          <p14:tracePt t="37132" x="8270875" y="6130925"/>
          <p14:tracePt t="37149" x="8308975" y="6118225"/>
          <p14:tracePt t="37166" x="8350250" y="6099175"/>
          <p14:tracePt t="37182" x="8382000" y="6086475"/>
          <p14:tracePt t="37199" x="8404225" y="6076950"/>
          <p14:tracePt t="37216" x="8445500" y="6057900"/>
          <p14:tracePt t="37232" x="8458200" y="6042025"/>
          <p14:tracePt t="37249" x="8474075" y="6026150"/>
          <p14:tracePt t="37266" x="8512175" y="5959475"/>
          <p14:tracePt t="37282" x="8524875" y="5905500"/>
          <p14:tracePt t="37299" x="8524875" y="5867400"/>
          <p14:tracePt t="37316" x="8524875" y="5819775"/>
          <p14:tracePt t="37332" x="8524875" y="5797550"/>
          <p14:tracePt t="37349" x="8512175" y="5768975"/>
          <p14:tracePt t="37366" x="8486775" y="5724525"/>
          <p14:tracePt t="37383" x="8474075" y="5695950"/>
          <p14:tracePt t="37399" x="8461375" y="5648325"/>
          <p14:tracePt t="37416" x="8423275" y="5584825"/>
          <p14:tracePt t="37432" x="8397875" y="5543550"/>
          <p14:tracePt t="37448" x="8378825" y="5514975"/>
          <p14:tracePt t="37465" x="8350250" y="5492750"/>
          <p14:tracePt t="37482" x="8334375" y="5480050"/>
          <p14:tracePt t="37498" x="8302625" y="5464175"/>
          <p14:tracePt t="37516" x="8267700" y="5445125"/>
          <p14:tracePt t="37532" x="8239125" y="5432425"/>
          <p14:tracePt t="37549" x="8213725" y="5422900"/>
          <p14:tracePt t="37566" x="8172450" y="5397500"/>
          <p14:tracePt t="37582" x="8150225" y="5391150"/>
          <p14:tracePt t="37599" x="8105775" y="5384800"/>
          <p14:tracePt t="37616" x="8035925" y="5384800"/>
          <p14:tracePt t="37633" x="7975600" y="5384800"/>
          <p14:tracePt t="37649" x="7915275" y="5384800"/>
          <p14:tracePt t="37666" x="7813675" y="5403850"/>
          <p14:tracePt t="37682" x="7727950" y="5426075"/>
          <p14:tracePt t="37698" x="7651750" y="5441950"/>
          <p14:tracePt t="37715" x="7553325" y="5464175"/>
          <p14:tracePt t="37733" x="7515225" y="5476875"/>
          <p14:tracePt t="37749" x="7467600" y="5495925"/>
          <p14:tracePt t="37766" x="7413625" y="5514975"/>
          <p14:tracePt t="37783" x="7388225" y="5524500"/>
          <p14:tracePt t="37799" x="7350125" y="5537200"/>
          <p14:tracePt t="37816" x="7299325" y="5568950"/>
          <p14:tracePt t="37832" x="7273925" y="5594350"/>
          <p14:tracePt t="37848" x="7245350" y="5607050"/>
          <p14:tracePt t="37865" x="7207250" y="5645150"/>
          <p14:tracePt t="37882" x="7175500" y="5661025"/>
          <p14:tracePt t="37899" x="7153275" y="5686425"/>
          <p14:tracePt t="37916" x="7131050" y="5715000"/>
          <p14:tracePt t="37933" x="7112000" y="5746750"/>
          <p14:tracePt t="37949" x="7092950" y="5768975"/>
          <p14:tracePt t="37965" x="7061200" y="5819775"/>
          <p14:tracePt t="37982" x="7048500" y="5851525"/>
          <p14:tracePt t="37998" x="7035800" y="5883275"/>
          <p14:tracePt t="38015" x="7019925" y="5918200"/>
          <p14:tracePt t="38033" x="7000875" y="5946775"/>
          <p14:tracePt t="38049" x="6994525" y="5965825"/>
          <p14:tracePt t="38066" x="6994525" y="5991225"/>
          <p14:tracePt t="38083" x="6994525" y="6000750"/>
          <p14:tracePt t="38099" x="6994525" y="6010275"/>
          <p14:tracePt t="38116" x="6994525" y="6022975"/>
          <p14:tracePt t="38132" x="6994525" y="6038850"/>
          <p14:tracePt t="38148" x="6994525" y="6045200"/>
          <p14:tracePt t="38358" x="7000875" y="6045200"/>
          <p14:tracePt t="38379" x="7004050" y="6045200"/>
          <p14:tracePt t="38386" x="7016750" y="6045200"/>
          <p14:tracePt t="38400" x="7026275" y="6048375"/>
          <p14:tracePt t="38416" x="7042150" y="6054725"/>
          <p14:tracePt t="38432" x="7070725" y="6067425"/>
          <p14:tracePt t="38449" x="7121525" y="6083300"/>
          <p14:tracePt t="38466" x="7165975" y="6105525"/>
          <p14:tracePt t="38482" x="7210425" y="6118225"/>
          <p14:tracePt t="38499" x="7258050" y="6124575"/>
          <p14:tracePt t="38515" x="7280275" y="6124575"/>
          <p14:tracePt t="38532" x="7296150" y="6124575"/>
          <p14:tracePt t="38549" x="7327900" y="6124575"/>
          <p14:tracePt t="38566" x="7350125" y="6124575"/>
          <p14:tracePt t="38583" x="7378700" y="6124575"/>
          <p14:tracePt t="38600" x="7442200" y="6137275"/>
          <p14:tracePt t="38616" x="7480300" y="6137275"/>
          <p14:tracePt t="38633" x="7508875" y="6137275"/>
          <p14:tracePt t="38649" x="7556500" y="6137275"/>
          <p14:tracePt t="38665" x="7572375" y="6137275"/>
          <p14:tracePt t="38682" x="7594600" y="6137275"/>
          <p14:tracePt t="38699" x="7620000" y="6137275"/>
          <p14:tracePt t="38716" x="7635875" y="6137275"/>
          <p14:tracePt t="38733" x="7664450" y="6137275"/>
          <p14:tracePt t="38750" x="7693025" y="6137275"/>
          <p14:tracePt t="38766" x="7712075" y="6137275"/>
          <p14:tracePt t="38783" x="7727950" y="6137275"/>
          <p14:tracePt t="38798" x="7769225" y="6127750"/>
          <p14:tracePt t="38815" x="7778750" y="6118225"/>
          <p14:tracePt t="38832" x="7794625" y="6102350"/>
          <p14:tracePt t="38850" x="7810500" y="6089650"/>
          <p14:tracePt t="38865" x="7826375" y="6089650"/>
          <p14:tracePt t="38883" x="7835900" y="6089650"/>
          <p14:tracePt t="38899" x="7839075" y="6089650"/>
          <p14:tracePt t="38915" x="7845425" y="6089650"/>
          <p14:tracePt t="38932" x="7848600" y="6086475"/>
          <p14:tracePt t="38949" x="7848600" y="6080125"/>
          <p14:tracePt t="39227" x="7848600" y="6042025"/>
          <p14:tracePt t="39235" x="7848600" y="5975350"/>
          <p14:tracePt t="39248" x="7848600" y="5781675"/>
          <p14:tracePt t="39265" x="7848600" y="5622925"/>
          <p14:tracePt t="39283" x="7845425" y="5505450"/>
          <p14:tracePt t="39299" x="7820025" y="5295900"/>
          <p14:tracePt t="39316" x="7804150" y="5197475"/>
          <p14:tracePt t="39332" x="7797800" y="5124450"/>
          <p14:tracePt t="39349" x="7781925" y="5038725"/>
          <p14:tracePt t="39365" x="7781925" y="4965700"/>
          <p14:tracePt t="39382" x="7769225" y="4902200"/>
          <p14:tracePt t="39399" x="7747000" y="4829175"/>
          <p14:tracePt t="39415" x="7737475" y="4797425"/>
          <p14:tracePt t="39433" x="7721600" y="4781550"/>
          <p14:tracePt t="39449" x="7705725" y="4768850"/>
          <p14:tracePt t="39466" x="7696200" y="4752975"/>
          <p14:tracePt t="39481" x="7686675" y="4743450"/>
          <p14:tracePt t="39498" x="7664450" y="4727575"/>
          <p14:tracePt t="39515" x="7654925" y="4699000"/>
          <p14:tracePt t="39532" x="7642225" y="4651375"/>
          <p14:tracePt t="39549" x="7604125" y="4546600"/>
          <p14:tracePt t="39566" x="7588250" y="4483100"/>
          <p14:tracePt t="39584" x="7569200" y="4419600"/>
          <p14:tracePt t="39599" x="7559675" y="4397375"/>
          <p14:tracePt t="39615" x="7527925" y="4365625"/>
          <p14:tracePt t="39632" x="7502525" y="4346575"/>
          <p14:tracePt t="39649" x="7435850" y="4321175"/>
          <p14:tracePt t="39666" x="7372350" y="4298950"/>
          <p14:tracePt t="39683" x="7308850" y="4298950"/>
          <p14:tracePt t="39699" x="7239000" y="4308475"/>
          <p14:tracePt t="39716" x="7175500" y="4324350"/>
          <p14:tracePt t="39734" x="7051675" y="4346575"/>
          <p14:tracePt t="39749" x="6962775" y="4387850"/>
          <p14:tracePt t="39765" x="6873875" y="4419600"/>
          <p14:tracePt t="39781" x="6765925" y="4451350"/>
          <p14:tracePt t="39798" x="6581775" y="4540250"/>
          <p14:tracePt t="39815" x="6489700" y="4597400"/>
          <p14:tracePt t="39833" x="6369050" y="4660900"/>
          <p14:tracePt t="39849" x="6280150" y="4702175"/>
          <p14:tracePt t="39866" x="6191250" y="4752975"/>
          <p14:tracePt t="39883" x="6070600" y="4822825"/>
          <p14:tracePt t="39898" x="5988050" y="4879975"/>
          <p14:tracePt t="39915" x="5911850" y="4911725"/>
          <p14:tracePt t="39932" x="5781675" y="4984750"/>
          <p14:tracePt t="39949" x="5715000" y="5016500"/>
          <p14:tracePt t="39965" x="5664200" y="5048250"/>
          <p14:tracePt t="39983" x="5629275" y="5086350"/>
          <p14:tracePt t="39999" x="5588000" y="5118100"/>
          <p14:tracePt t="40016" x="5556250" y="5143500"/>
          <p14:tracePt t="40032" x="5480050" y="5200650"/>
          <p14:tracePt t="40048" x="5422900" y="5235575"/>
          <p14:tracePt t="40065" x="5375275" y="5260975"/>
          <p14:tracePt t="40082" x="5324475" y="5305425"/>
          <p14:tracePt t="40099" x="5299075" y="5337175"/>
          <p14:tracePt t="40116" x="5289550" y="5368925"/>
          <p14:tracePt t="40133" x="5264150" y="5403850"/>
          <p14:tracePt t="40149" x="5264150" y="5438775"/>
          <p14:tracePt t="40165" x="5264150" y="5483225"/>
          <p14:tracePt t="40182" x="5295900" y="5568950"/>
          <p14:tracePt t="40199" x="5349875" y="5638800"/>
          <p14:tracePt t="40215" x="5407025" y="5721350"/>
          <p14:tracePt t="40233" x="5543550" y="5829300"/>
          <p14:tracePt t="40249" x="5657850" y="5908675"/>
          <p14:tracePt t="40266" x="5794375" y="5991225"/>
          <p14:tracePt t="40283" x="5924550" y="6064250"/>
          <p14:tracePt t="40298" x="6010275" y="6089650"/>
          <p14:tracePt t="40315" x="6118225" y="6105525"/>
          <p14:tracePt t="40332" x="6248400" y="6121400"/>
          <p14:tracePt t="40348" x="6308725" y="6121400"/>
          <p14:tracePt t="40366" x="6369050" y="6121400"/>
          <p14:tracePt t="40383" x="6464300" y="6121400"/>
          <p14:tracePt t="40399" x="6527800" y="6118225"/>
          <p14:tracePt t="40416" x="6581775" y="6102350"/>
          <p14:tracePt t="40432" x="6638925" y="6083300"/>
          <p14:tracePt t="40448" x="6664325" y="6054725"/>
          <p14:tracePt t="40465" x="6696075" y="6035675"/>
          <p14:tracePt t="40481" x="6724650" y="6000750"/>
          <p14:tracePt t="40498" x="6756400" y="5975350"/>
          <p14:tracePt t="40515" x="6775450" y="5937250"/>
          <p14:tracePt t="40517" x="6788150" y="5918200"/>
          <p14:tracePt t="40532" x="6826250" y="5851525"/>
          <p14:tracePt t="40548" x="6854825" y="5784850"/>
          <p14:tracePt t="40565" x="6892925" y="5715000"/>
          <p14:tracePt t="40582" x="6927850" y="5622925"/>
          <p14:tracePt t="40599" x="6959600" y="5553075"/>
          <p14:tracePt t="40616" x="6972300" y="5489575"/>
          <p14:tracePt t="40632" x="6991350" y="5435600"/>
          <p14:tracePt t="40649" x="7016750" y="5410200"/>
          <p14:tracePt t="40666" x="7032625" y="5384800"/>
          <p14:tracePt t="40682" x="7064375" y="5349875"/>
          <p14:tracePt t="40698" x="7092950" y="5324475"/>
          <p14:tracePt t="40715" x="7112000" y="5302250"/>
          <p14:tracePt t="40732" x="7137400" y="5280025"/>
          <p14:tracePt t="40748" x="7162800" y="5257800"/>
          <p14:tracePt t="40765" x="7191375" y="5245100"/>
          <p14:tracePt t="40782" x="7242175" y="5226050"/>
          <p14:tracePt t="40799" x="7270750" y="5213350"/>
          <p14:tracePt t="40816" x="7296150" y="5197475"/>
          <p14:tracePt t="40832" x="7340600" y="5165725"/>
          <p14:tracePt t="40849" x="7362825" y="5146675"/>
          <p14:tracePt t="40865" x="7394575" y="5127625"/>
          <p14:tracePt t="40882" x="7451725" y="5102225"/>
          <p14:tracePt t="40898" x="7489825" y="5089525"/>
          <p14:tracePt t="40915" x="7534275" y="5070475"/>
          <p14:tracePt t="40932" x="7597775" y="5051425"/>
          <p14:tracePt t="40948" x="7635875" y="5045075"/>
          <p14:tracePt t="40965" x="7658100" y="5035550"/>
          <p14:tracePt t="40982" x="7702550" y="5010150"/>
          <p14:tracePt t="40998" x="7718425" y="5003800"/>
          <p14:tracePt t="41015" x="7747000" y="4991100"/>
          <p14:tracePt t="41018" x="7766050" y="4987925"/>
          <p14:tracePt t="41032" x="7797800" y="4981575"/>
          <p14:tracePt t="41048" x="7842250" y="4965700"/>
          <p14:tracePt t="41066" x="7886700" y="4946650"/>
          <p14:tracePt t="41083" x="7937500" y="4927600"/>
          <p14:tracePt t="41099" x="7962900" y="4905375"/>
          <p14:tracePt t="41116" x="7985125" y="4873625"/>
          <p14:tracePt t="41132" x="8035925" y="4835525"/>
          <p14:tracePt t="41148" x="8083550" y="4800600"/>
          <p14:tracePt t="41165" x="8131175" y="4775200"/>
          <p14:tracePt t="41181" x="8181975" y="4730750"/>
          <p14:tracePt t="41198" x="8213725" y="4705350"/>
          <p14:tracePt t="41215" x="8232775" y="4673600"/>
          <p14:tracePt t="41232" x="8258175" y="4632325"/>
          <p14:tracePt t="41248" x="8267700" y="4606925"/>
          <p14:tracePt t="41265" x="8267700" y="4584700"/>
          <p14:tracePt t="41282" x="8267700" y="4552950"/>
          <p14:tracePt t="41298" x="8248650" y="4533900"/>
          <p14:tracePt t="41316" x="8220075" y="4505325"/>
          <p14:tracePt t="41332" x="8181975" y="4492625"/>
          <p14:tracePt t="41349" x="8105775" y="4460875"/>
          <p14:tracePt t="41366" x="7934325" y="4410075"/>
          <p14:tracePt t="41382" x="7826375" y="4394200"/>
          <p14:tracePt t="41398" x="7747000" y="4394200"/>
          <p14:tracePt t="41416" x="7600950" y="4406900"/>
          <p14:tracePt t="41431" x="7505700" y="4432300"/>
          <p14:tracePt t="41448" x="7404100" y="4473575"/>
          <p14:tracePt t="41466" x="7204075" y="4518025"/>
          <p14:tracePt t="41482" x="7038975" y="4552950"/>
          <p14:tracePt t="41498" x="6886575" y="4581525"/>
          <p14:tracePt t="41515" x="6645275" y="4606925"/>
          <p14:tracePt t="41532" x="6537325" y="4632325"/>
          <p14:tracePt t="41548" x="6451600" y="4648200"/>
          <p14:tracePt t="41565" x="6350000" y="4667250"/>
          <p14:tracePt t="41581" x="6296025" y="4683125"/>
          <p14:tracePt t="41598" x="6219825" y="4705350"/>
          <p14:tracePt t="41616" x="6089650" y="4721225"/>
          <p14:tracePt t="41632" x="6007100" y="4721225"/>
          <p14:tracePt t="41649" x="5880100" y="4721225"/>
          <p14:tracePt t="41665" x="5718175" y="4714875"/>
          <p14:tracePt t="41681" x="5635625" y="4714875"/>
          <p14:tracePt t="41698" x="5575300" y="4708525"/>
          <p14:tracePt t="41715" x="5505450" y="4708525"/>
          <p14:tracePt t="41732" x="5476875" y="4708525"/>
          <p14:tracePt t="41749" x="5445125" y="4708525"/>
          <p14:tracePt t="41766" x="5410200" y="4724400"/>
          <p14:tracePt t="41782" x="5381625" y="4733925"/>
          <p14:tracePt t="41799" x="5356225" y="4752975"/>
          <p14:tracePt t="41815" x="5318125" y="4797425"/>
          <p14:tracePt t="41831" x="5305425" y="4829175"/>
          <p14:tracePt t="41848" x="5295900" y="4851400"/>
          <p14:tracePt t="41865" x="5270500" y="4892675"/>
          <p14:tracePt t="41881" x="5270500" y="4914900"/>
          <p14:tracePt t="41898" x="5270500" y="4953000"/>
          <p14:tracePt t="41916" x="5280025" y="5032375"/>
          <p14:tracePt t="41932" x="5295900" y="5095875"/>
          <p14:tracePt t="41948" x="5311775" y="5172075"/>
          <p14:tracePt t="41965" x="5330825" y="5260975"/>
          <p14:tracePt t="41982" x="5372100" y="5340350"/>
          <p14:tracePt t="41998" x="5403850" y="5429250"/>
          <p14:tracePt t="42016" x="5467350" y="5568950"/>
          <p14:tracePt t="42032" x="5499100" y="5645150"/>
          <p14:tracePt t="42049" x="5537200" y="5702300"/>
          <p14:tracePt t="42065" x="5562600" y="5768975"/>
          <p14:tracePt t="42082" x="5581650" y="5797550"/>
          <p14:tracePt t="42098" x="5591175" y="5829300"/>
          <p14:tracePt t="42115" x="5603875" y="5851525"/>
          <p14:tracePt t="42131" x="5603875" y="5861050"/>
          <p14:tracePt t="42149" x="5603875" y="5876925"/>
          <p14:tracePt t="42166" x="5603875" y="5889625"/>
          <p14:tracePt t="42199" x="5607050" y="5889625"/>
          <p14:tracePt t="42216" x="5622925" y="5883275"/>
          <p14:tracePt t="42232" x="5645150" y="5867400"/>
          <p14:tracePt t="42248" x="5661025" y="5854700"/>
          <p14:tracePt t="42265" x="5702300" y="5832475"/>
          <p14:tracePt t="42282" x="5727700" y="5819775"/>
          <p14:tracePt t="42299" x="5737225" y="5803900"/>
          <p14:tracePt t="42316" x="5759450" y="5788025"/>
          <p14:tracePt t="42332" x="5768975" y="5778500"/>
          <p14:tracePt t="42349" x="5778500" y="5772150"/>
          <p14:tracePt t="42365" x="5794375" y="5756275"/>
          <p14:tracePt t="42382" x="5807075" y="5753100"/>
          <p14:tracePt t="42398" x="5819775" y="5746750"/>
          <p14:tracePt t="42415" x="5832475" y="5746750"/>
          <p14:tracePt t="42432" x="5842000" y="5746750"/>
          <p14:tracePt t="42449" x="5857875" y="5746750"/>
          <p14:tracePt t="44705" x="5880100" y="5749925"/>
          <p14:tracePt t="44711" x="5908675" y="5756275"/>
          <p14:tracePt t="44718" x="5953125" y="5756275"/>
          <p14:tracePt t="44732" x="6102350" y="5749925"/>
          <p14:tracePt t="44748" x="6302375" y="5702300"/>
          <p14:tracePt t="44766" x="6581775" y="5616575"/>
          <p14:tracePt t="44799" x="7197725" y="5410200"/>
          <p14:tracePt t="44832" x="7566025" y="5200650"/>
          <p14:tracePt t="44849" x="7680325" y="5121275"/>
          <p14:tracePt t="44866" x="7743825" y="5038725"/>
          <p14:tracePt t="44882" x="7854950" y="4832350"/>
          <p14:tracePt t="44898" x="7877175" y="4733925"/>
          <p14:tracePt t="44915" x="7886700" y="4660900"/>
          <p14:tracePt t="44932" x="7883525" y="4603750"/>
          <p14:tracePt t="44948" x="7870825" y="4581525"/>
          <p14:tracePt t="44965" x="7842250" y="4568825"/>
          <p14:tracePt t="44982" x="7762875" y="4556125"/>
          <p14:tracePt t="44997" x="7680325" y="4559300"/>
          <p14:tracePt t="45016" x="7594600" y="4575175"/>
          <p14:tracePt t="45032" x="7454900" y="4641850"/>
          <p14:tracePt t="45049" x="7375525" y="4699000"/>
          <p14:tracePt t="45066" x="7312025" y="4762500"/>
          <p14:tracePt t="45070" x="7280275" y="4794250"/>
          <p14:tracePt t="45082" x="7226300" y="4864100"/>
          <p14:tracePt t="45099" x="7178675" y="4943475"/>
          <p14:tracePt t="45114" x="7112000" y="5038725"/>
          <p14:tracePt t="45131" x="7026275" y="5178425"/>
          <p14:tracePt t="45148" x="6988175" y="5257800"/>
          <p14:tracePt t="45165" x="6959600" y="5314950"/>
          <p14:tracePt t="45181" x="6943725" y="5403850"/>
          <p14:tracePt t="45198" x="6943725" y="5432425"/>
          <p14:tracePt t="45215" x="6953250" y="5464175"/>
          <p14:tracePt t="45232" x="6972300" y="5499100"/>
          <p14:tracePt t="45248" x="7004050" y="5524500"/>
          <p14:tracePt t="45264" x="7026275" y="5537200"/>
          <p14:tracePt t="45281" x="7061200" y="5537200"/>
          <p14:tracePt t="45298" x="7070725" y="5534025"/>
          <p14:tracePt t="45316" x="7080250" y="5524500"/>
          <p14:tracePt t="45332" x="7102475" y="5499100"/>
          <p14:tracePt t="45348" x="7112000" y="5473700"/>
          <p14:tracePt t="45365" x="7124700" y="5445125"/>
          <p14:tracePt t="45381" x="7143750" y="5410200"/>
          <p14:tracePt t="45397" x="7159625" y="5391150"/>
          <p14:tracePt t="45415" x="7159625" y="5381625"/>
          <p14:tracePt t="45432" x="7159625" y="5378450"/>
          <p14:tracePt t="45796" x="7159625" y="5346700"/>
          <p14:tracePt t="45802" x="7159625" y="5280025"/>
          <p14:tracePt t="45814" x="7143750" y="5197475"/>
          <p14:tracePt t="45831" x="7118350" y="4953000"/>
          <p14:tracePt t="45866" x="7070725" y="4572000"/>
          <p14:tracePt t="45900" x="6997700" y="4283075"/>
          <p14:tracePt t="45917" x="6959600" y="4206875"/>
          <p14:tracePt t="45932" x="6940550" y="4181475"/>
          <p14:tracePt t="45948" x="6911975" y="4168775"/>
          <p14:tracePt t="45965" x="6877050" y="4159250"/>
          <p14:tracePt t="45981" x="6854825" y="4159250"/>
          <p14:tracePt t="45998" x="6845300" y="4159250"/>
          <p14:tracePt t="46015" x="6842125" y="4159250"/>
          <p14:tracePt t="46395" x="6845300" y="4117975"/>
          <p14:tracePt t="46402" x="6845300" y="4073525"/>
          <p14:tracePt t="46415" x="6845300" y="3968750"/>
          <p14:tracePt t="46431" x="6845300" y="3832225"/>
          <p14:tracePt t="46448" x="6838950" y="3692525"/>
          <p14:tracePt t="46466" x="6810375" y="3438525"/>
          <p14:tracePt t="46482" x="6794500" y="3244850"/>
          <p14:tracePt t="46499" x="6765925" y="3092450"/>
          <p14:tracePt t="46515" x="6721475" y="2879725"/>
          <p14:tracePt t="46531" x="6705600" y="2784475"/>
          <p14:tracePt t="46547" x="6699250" y="2720975"/>
          <p14:tracePt t="46565" x="6699250" y="2641600"/>
          <p14:tracePt t="46581" x="6699250" y="2581275"/>
          <p14:tracePt t="46597" x="6702425" y="2520950"/>
          <p14:tracePt t="46615" x="6724650" y="2422525"/>
          <p14:tracePt t="46631" x="6734175" y="2384425"/>
          <p14:tracePt t="46647" x="6762750" y="2336800"/>
          <p14:tracePt t="46665" x="6794500" y="2263775"/>
          <p14:tracePt t="46682" x="6816725" y="2197100"/>
          <p14:tracePt t="46699" x="6829425" y="2133600"/>
          <p14:tracePt t="46716" x="6842125" y="2070100"/>
          <p14:tracePt t="46732" x="6842125" y="2035175"/>
          <p14:tracePt t="46749" x="6835775" y="1997075"/>
          <p14:tracePt t="46765" x="6816725" y="1933575"/>
          <p14:tracePt t="46781" x="6788150" y="1885950"/>
          <p14:tracePt t="46797" x="6769100" y="1847850"/>
          <p14:tracePt t="46815" x="6743700" y="1774825"/>
          <p14:tracePt t="46831" x="6731000" y="1730375"/>
          <p14:tracePt t="46847" x="6718300" y="1676400"/>
          <p14:tracePt t="46865" x="6692900" y="1543050"/>
          <p14:tracePt t="46882" x="6657975" y="1412875"/>
          <p14:tracePt t="46898" x="6623050" y="1270000"/>
          <p14:tracePt t="46914" x="6562725" y="1044575"/>
          <p14:tracePt t="46931" x="6505575" y="879475"/>
          <p14:tracePt t="46947" x="6445250" y="755650"/>
          <p14:tracePt t="46965" x="6353175" y="527050"/>
          <p14:tracePt t="46981" x="6302375" y="406400"/>
          <p14:tracePt t="46998" x="6270625" y="327025"/>
          <p14:tracePt t="47015" x="6223000" y="212725"/>
          <p14:tracePt t="47031" x="6207125" y="127000"/>
          <p14:tracePt t="47048" x="6194425" y="50800"/>
          <p14:tracePt t="47065" x="6172200" y="0"/>
          <p14:tracePt t="47081" x="6156325" y="0"/>
          <p14:tracePt t="47098" x="6146800" y="0"/>
          <p14:tracePt t="47100" x="6140450" y="0"/>
          <p14:tracePt t="47115" x="6137275" y="0"/>
          <p14:tracePt t="47172" x="6137275" y="6350"/>
          <p14:tracePt t="47179" x="6137275" y="12700"/>
          <p14:tracePt t="47187" x="6143625" y="15875"/>
          <p14:tracePt t="47198" x="6146800" y="28575"/>
          <p14:tracePt t="47214" x="6188075" y="101600"/>
          <p14:tracePt t="47231" x="6219825" y="168275"/>
          <p14:tracePt t="47248" x="6257925" y="260350"/>
          <p14:tracePt t="47264" x="6311900" y="482600"/>
          <p14:tracePt t="47281" x="6337300" y="581025"/>
          <p14:tracePt t="47297" x="6362700" y="711200"/>
          <p14:tracePt t="47314" x="6391275" y="920750"/>
          <p14:tracePt t="47331" x="6391275" y="1003300"/>
          <p14:tracePt t="47348" x="6391275" y="1063625"/>
          <p14:tracePt t="47364" x="6391275" y="1149350"/>
          <p14:tracePt t="47381" x="6384925" y="1219200"/>
          <p14:tracePt t="47399" x="6372225" y="1282700"/>
          <p14:tracePt t="47415" x="6353175" y="1349375"/>
          <p14:tracePt t="47432" x="6334125" y="1387475"/>
          <p14:tracePt t="47449" x="6334125" y="1441450"/>
          <p14:tracePt t="47465" x="6334125" y="1485900"/>
          <p14:tracePt t="47481" x="6334125" y="1530350"/>
          <p14:tracePt t="47498" x="6334125" y="1565275"/>
          <p14:tracePt t="47514" x="6334125" y="1619250"/>
          <p14:tracePt t="47531" x="6334125" y="1657350"/>
          <p14:tracePt t="47549" x="6334125" y="1689100"/>
          <p14:tracePt t="47565" x="6334125" y="1720850"/>
          <p14:tracePt t="47582" x="6334125" y="1739900"/>
          <p14:tracePt t="47599" x="6334125" y="1797050"/>
          <p14:tracePt t="47614" x="6334125" y="1831975"/>
          <p14:tracePt t="47631" x="6334125" y="1870075"/>
          <p14:tracePt t="47647" x="6334125" y="1914525"/>
          <p14:tracePt t="47664" x="6334125" y="1974850"/>
          <p14:tracePt t="47681" x="6334125" y="2012950"/>
          <p14:tracePt t="47699" x="6315075" y="2060575"/>
          <p14:tracePt t="47714" x="6302375" y="2108200"/>
          <p14:tracePt t="47731" x="6289675" y="2152650"/>
          <p14:tracePt t="47749" x="6264275" y="2209800"/>
          <p14:tracePt t="47764" x="6245225" y="2232025"/>
          <p14:tracePt t="47781" x="6203950" y="2266950"/>
          <p14:tracePt t="47798" x="6076950" y="2330450"/>
          <p14:tracePt t="47814" x="5943600" y="2384425"/>
          <p14:tracePt t="47831" x="5743575" y="2441575"/>
          <p14:tracePt t="47848" x="5454650" y="2505075"/>
          <p14:tracePt t="47864" x="5245100" y="2562225"/>
          <p14:tracePt t="47881" x="5048250" y="2600325"/>
          <p14:tracePt t="47898" x="4768850" y="2667000"/>
          <p14:tracePt t="47914" x="4572000" y="2682875"/>
          <p14:tracePt t="47931" x="4378325" y="2692400"/>
          <p14:tracePt t="47949" x="4070350" y="2692400"/>
          <p14:tracePt t="47964" x="3911600" y="2692400"/>
          <p14:tracePt t="47982" x="3730625" y="2692400"/>
          <p14:tracePt t="47999" x="3530600" y="2720975"/>
          <p14:tracePt t="48016" x="3444875" y="2733675"/>
          <p14:tracePt t="48031" x="3384550" y="2733675"/>
          <p14:tracePt t="48048" x="3330575" y="2746375"/>
          <p14:tracePt t="48064" x="3308350" y="2752725"/>
          <p14:tracePt t="48081" x="3289300" y="2765425"/>
          <p14:tracePt t="48098" x="3270250" y="2787650"/>
          <p14:tracePt t="48114" x="3257550" y="2797175"/>
          <p14:tracePt t="48131" x="3248025" y="2806700"/>
          <p14:tracePt t="48148" x="3238500" y="2819400"/>
          <p14:tracePt t="48164" x="3238500" y="2835275"/>
          <p14:tracePt t="48180" x="3238500" y="2844800"/>
          <p14:tracePt t="48198" x="3238500" y="2863850"/>
          <p14:tracePt t="48215" x="3238500" y="2876550"/>
          <p14:tracePt t="48232" x="3238500" y="2889250"/>
          <p14:tracePt t="48248" x="3238500" y="2905125"/>
          <p14:tracePt t="48265" x="3235325" y="2914650"/>
          <p14:tracePt t="48281" x="3216275" y="2936875"/>
          <p14:tracePt t="48298" x="3203575" y="2959100"/>
          <p14:tracePt t="48314" x="3190875" y="2974975"/>
          <p14:tracePt t="48331" x="3181350" y="2987675"/>
          <p14:tracePt t="48348" x="3133725" y="3006725"/>
          <p14:tracePt t="48364" x="3060700" y="3028950"/>
          <p14:tracePt t="48382" x="2974975" y="3038475"/>
          <p14:tracePt t="48398" x="2835275" y="3032125"/>
          <p14:tracePt t="48414" x="2727325" y="3016250"/>
          <p14:tracePt t="48431" x="2619375" y="2981325"/>
          <p14:tracePt t="48448" x="2505075" y="2943225"/>
          <p14:tracePt t="48464" x="2447925" y="2930525"/>
          <p14:tracePt t="48481" x="2425700" y="2917825"/>
          <p14:tracePt t="48498" x="2397125" y="2917825"/>
          <p14:tracePt t="48514" x="2387600" y="2917825"/>
          <p14:tracePt t="48770" x="2387600" y="2908300"/>
          <p14:tracePt t="48777" x="2387600" y="2889250"/>
          <p14:tracePt t="48784" x="2387600" y="2870200"/>
          <p14:tracePt t="48798" x="2390775" y="2825750"/>
          <p14:tracePt t="48815" x="2403475" y="2765425"/>
          <p14:tracePt t="48831" x="2435225" y="2686050"/>
          <p14:tracePt t="48848" x="2486025" y="2600325"/>
          <p14:tracePt t="48864" x="2511425" y="2552700"/>
          <p14:tracePt t="48882" x="2546350" y="2495550"/>
          <p14:tracePt t="48898" x="2593975" y="2419350"/>
          <p14:tracePt t="48915" x="2622550" y="2362200"/>
          <p14:tracePt t="48932" x="2647950" y="2324100"/>
          <p14:tracePt t="48948" x="2673350" y="2251075"/>
          <p14:tracePt t="48965" x="2686050" y="2206625"/>
          <p14:tracePt t="48980" x="2686050" y="2162175"/>
          <p14:tracePt t="48998" x="2676525" y="2098675"/>
          <p14:tracePt t="49014" x="2667000" y="2076450"/>
          <p14:tracePt t="49031" x="2647950" y="2044700"/>
          <p14:tracePt t="49047" x="2628900" y="2009775"/>
          <p14:tracePt t="49064" x="2619375" y="2000250"/>
          <p14:tracePt t="49081" x="2609850" y="1984375"/>
          <p14:tracePt t="49097" x="2600325" y="1978025"/>
          <p14:tracePt t="49140" x="2593975" y="1978025"/>
          <p14:tracePt t="49147" x="2587625" y="1978025"/>
          <p14:tracePt t="49155" x="2584450" y="1978025"/>
          <p14:tracePt t="49165" x="2578100" y="1978025"/>
          <p14:tracePt t="49182" x="2568575" y="1978025"/>
          <p14:tracePt t="49247" x="2568575" y="1981200"/>
          <p14:tracePt t="49254" x="2568575" y="1984375"/>
          <p14:tracePt t="49305" x="2568575" y="1993900"/>
          <p14:tracePt t="49361" x="2568575" y="2000250"/>
          <p14:tracePt t="49368" x="2568575" y="2006600"/>
          <p14:tracePt t="49380" x="2568575" y="2009775"/>
          <p14:tracePt t="49397" x="2568575" y="2025650"/>
          <p14:tracePt t="49414" x="2568575" y="2035175"/>
          <p14:tracePt t="49431" x="2568575" y="2054225"/>
          <p14:tracePt t="49449" x="2568575" y="2063750"/>
          <p14:tracePt t="49465" x="2568575" y="2073275"/>
          <p14:tracePt t="49482" x="2568575" y="2114550"/>
          <p14:tracePt t="49498" x="2568575" y="2143125"/>
          <p14:tracePt t="49514" x="2568575" y="2187575"/>
          <p14:tracePt t="49531" x="2587625" y="2266950"/>
          <p14:tracePt t="49547" x="2593975" y="2311400"/>
          <p14:tracePt t="49564" x="2593975" y="2355850"/>
          <p14:tracePt t="49582" x="2606675" y="2419350"/>
          <p14:tracePt t="49598" x="2619375" y="2441575"/>
          <p14:tracePt t="49615" x="2632075" y="2489200"/>
          <p14:tracePt t="49632" x="2651125" y="2552700"/>
          <p14:tracePt t="49647" x="2660650" y="2574925"/>
          <p14:tracePt t="49664" x="2679700" y="2606675"/>
          <p14:tracePt t="49681" x="2686050" y="2638425"/>
          <p14:tracePt t="49697" x="2692400" y="2670175"/>
          <p14:tracePt t="49714" x="2692400" y="2692400"/>
          <p14:tracePt t="49732" x="2692400" y="2740025"/>
          <p14:tracePt t="49748" x="2692400" y="2774950"/>
          <p14:tracePt t="49765" x="2692400" y="2803525"/>
          <p14:tracePt t="49782" x="2692400" y="2844800"/>
          <p14:tracePt t="49797" x="2692400" y="2867025"/>
          <p14:tracePt t="49814" x="2692400" y="2889250"/>
          <p14:tracePt t="49831" x="2692400" y="2911475"/>
          <p14:tracePt t="49847" x="2692400" y="2921000"/>
          <p14:tracePt t="49865" x="2692400" y="2936875"/>
          <p14:tracePt t="49881" x="2692400" y="2946400"/>
          <p14:tracePt t="49974" x="2692400" y="2949575"/>
          <p14:tracePt t="50010" x="2692400" y="2955925"/>
          <p14:tracePt t="50238" x="2698750" y="2933700"/>
          <p14:tracePt t="50245" x="2714625" y="2895600"/>
          <p14:tracePt t="50252" x="2720975" y="2825750"/>
          <p14:tracePt t="50265" x="2720975" y="2759075"/>
          <p14:tracePt t="50281" x="2720975" y="2619375"/>
          <p14:tracePt t="50298" x="2698750" y="2511425"/>
          <p14:tracePt t="50316" x="2667000" y="2400300"/>
          <p14:tracePt t="50348" x="2527300" y="2174875"/>
          <p14:tracePt t="50381" x="2435225" y="2111375"/>
          <p14:tracePt t="50397" x="2403475" y="2098675"/>
          <p14:tracePt t="50414" x="2387600" y="2079625"/>
          <p14:tracePt t="50431" x="2371725" y="2079625"/>
          <p14:tracePt t="50447" x="2362200" y="2079625"/>
          <p14:tracePt t="50464" x="2346325" y="2079625"/>
          <p14:tracePt t="50481" x="2336800" y="2079625"/>
          <p14:tracePt t="50680" x="2352675" y="2089150"/>
          <p14:tracePt t="50687" x="2371725" y="2101850"/>
          <p14:tracePt t="50697" x="2397125" y="2114550"/>
          <p14:tracePt t="50716" x="2470150" y="2143125"/>
          <p14:tracePt t="50731" x="2546350" y="2155825"/>
          <p14:tracePt t="50748" x="2673350" y="2174875"/>
          <p14:tracePt t="50765" x="2949575" y="2168525"/>
          <p14:tracePt t="50781" x="3244850" y="2136775"/>
          <p14:tracePt t="50797" x="3581400" y="2079625"/>
          <p14:tracePt t="50815" x="4117975" y="1984375"/>
          <p14:tracePt t="50831" x="4562475" y="1917700"/>
          <p14:tracePt t="50849" x="4943475" y="1854200"/>
          <p14:tracePt t="50866" x="5486400" y="1797050"/>
          <p14:tracePt t="50882" x="5826125" y="1774825"/>
          <p14:tracePt t="50899" x="6178550" y="1727200"/>
          <p14:tracePt t="50915" x="6588125" y="1698625"/>
          <p14:tracePt t="50932" x="6845300" y="1679575"/>
          <p14:tracePt t="50948" x="7019925" y="1660525"/>
          <p14:tracePt t="50964" x="7181850" y="1622425"/>
          <p14:tracePt t="50980" x="7340600" y="1581150"/>
          <p14:tracePt t="50998" x="7385050" y="1562100"/>
          <p14:tracePt t="51015" x="7419975" y="1546225"/>
          <p14:tracePt t="51031" x="7429500" y="1539875"/>
          <p14:tracePt t="51048" x="7439025" y="1536700"/>
          <p14:tracePt t="51101" x="7439025" y="1530350"/>
          <p14:tracePt t="51107" x="7439025" y="1524000"/>
          <p14:tracePt t="51115" x="7439025" y="1520825"/>
          <p14:tracePt t="51131" x="7439025" y="1504950"/>
          <p14:tracePt t="51148" x="7432675" y="1495425"/>
          <p14:tracePt t="51165" x="7419975" y="1479550"/>
          <p14:tracePt t="51181" x="7410450" y="1470025"/>
          <p14:tracePt t="51198" x="7391400" y="1447800"/>
          <p14:tracePt t="51215" x="7381875" y="1412875"/>
          <p14:tracePt t="51231" x="7381875" y="1384300"/>
          <p14:tracePt t="51247" x="7385050" y="1352550"/>
          <p14:tracePt t="51265" x="7407275" y="1304925"/>
          <p14:tracePt t="51280" x="7435850" y="1266825"/>
          <p14:tracePt t="51298" x="7458075" y="1241425"/>
          <p14:tracePt t="51315" x="7502525" y="1190625"/>
          <p14:tracePt t="51331" x="7534275" y="1165225"/>
          <p14:tracePt t="51348" x="7566025" y="1133475"/>
          <p14:tracePt t="51364" x="7620000" y="1095375"/>
          <p14:tracePt t="51381" x="7651750" y="1063625"/>
          <p14:tracePt t="51397" x="7683500" y="1038225"/>
          <p14:tracePt t="51415" x="7718425" y="987425"/>
          <p14:tracePt t="51431" x="7747000" y="946150"/>
          <p14:tracePt t="51448" x="7756525" y="923925"/>
          <p14:tracePt t="51465" x="7775575" y="876300"/>
          <p14:tracePt t="51481" x="7794625" y="857250"/>
          <p14:tracePt t="51498" x="7794625" y="841375"/>
          <p14:tracePt t="51514" x="7797800" y="815975"/>
          <p14:tracePt t="51530" x="7797800" y="800100"/>
          <p14:tracePt t="51547" x="7797800" y="771525"/>
          <p14:tracePt t="51564" x="7797800" y="708025"/>
          <p14:tracePt t="51581" x="7794625" y="669925"/>
          <p14:tracePt t="51598" x="7775575" y="625475"/>
          <p14:tracePt t="51615" x="7762875" y="584200"/>
          <p14:tracePt t="51631" x="7756525" y="561975"/>
          <p14:tracePt t="51647" x="7753350" y="546100"/>
          <p14:tracePt t="51664" x="7743825" y="523875"/>
          <p14:tracePt t="51680" x="7727950" y="514350"/>
          <p14:tracePt t="51698" x="7718425" y="511175"/>
          <p14:tracePt t="51714" x="7670800" y="504825"/>
          <p14:tracePt t="51731" x="7632700" y="504825"/>
          <p14:tracePt t="51748" x="7597775" y="504825"/>
          <p14:tracePt t="51764" x="7562850" y="508000"/>
          <p14:tracePt t="51781" x="7531100" y="517525"/>
          <p14:tracePt t="51798" x="7496175" y="530225"/>
          <p14:tracePt t="51814" x="7429500" y="555625"/>
          <p14:tracePt t="51830" x="7385050" y="571500"/>
          <p14:tracePt t="51848" x="7340600" y="584200"/>
          <p14:tracePt t="51864" x="7302500" y="612775"/>
          <p14:tracePt t="51880" x="7273925" y="631825"/>
          <p14:tracePt t="51897" x="7261225" y="657225"/>
          <p14:tracePt t="51914" x="7242175" y="698500"/>
          <p14:tracePt t="51930" x="7232650" y="720725"/>
          <p14:tracePt t="51947" x="7232650" y="749300"/>
          <p14:tracePt t="51964" x="7232650" y="771525"/>
          <p14:tracePt t="51981" x="7232650" y="784225"/>
          <p14:tracePt t="51999" x="7232650" y="800100"/>
          <p14:tracePt t="52014" x="7242175" y="809625"/>
          <p14:tracePt t="52031" x="7258050" y="809625"/>
          <p14:tracePt t="52049" x="7280275" y="809625"/>
          <p14:tracePt t="52064" x="7343775" y="809625"/>
          <p14:tracePt t="52080" x="7372350" y="809625"/>
          <p14:tracePt t="52097" x="7394575" y="806450"/>
          <p14:tracePt t="52114" x="7429500" y="790575"/>
          <p14:tracePt t="52131" x="7442200" y="774700"/>
          <p14:tracePt t="52149" x="7454900" y="762000"/>
          <p14:tracePt t="52165" x="7464425" y="749300"/>
          <p14:tracePt t="53078" x="7429500" y="781050"/>
          <p14:tracePt t="53084" x="7353300" y="838200"/>
          <p14:tracePt t="53098" x="7185025" y="939800"/>
          <p14:tracePt t="53114" x="7016750" y="1044575"/>
          <p14:tracePt t="53131" x="6791325" y="1165225"/>
          <p14:tracePt t="53148" x="6311900" y="1447800"/>
          <p14:tracePt t="53181" x="5441950" y="1800225"/>
          <p14:tracePt t="53184" x="5229225" y="1866900"/>
          <p14:tracePt t="53219" x="4251325" y="2200275"/>
          <p14:tracePt t="53233" x="3943350" y="2292350"/>
          <p14:tracePt t="53249" x="3724275" y="2349500"/>
          <p14:tracePt t="53264" x="3467100" y="2419350"/>
          <p14:tracePt t="53281" x="3279775" y="2486025"/>
          <p14:tracePt t="53297" x="3028950" y="2597150"/>
          <p14:tracePt t="53314" x="2873375" y="2670175"/>
          <p14:tracePt t="53330" x="2759075" y="2720975"/>
          <p14:tracePt t="53347" x="2600325" y="2781300"/>
          <p14:tracePt t="53364" x="2520950" y="2813050"/>
          <p14:tracePt t="53381" x="2476500" y="2832100"/>
          <p14:tracePt t="53398" x="2447925" y="2847975"/>
          <p14:tracePt t="53414" x="2432050" y="2847975"/>
          <p14:tracePt t="53431" x="2422525" y="2847975"/>
          <p14:tracePt t="53447" x="2406650" y="2847975"/>
          <p14:tracePt t="53463" x="2384425" y="2847975"/>
          <p14:tracePt t="53480" x="2362200" y="2828925"/>
          <p14:tracePt t="53498" x="2301875" y="2768600"/>
          <p14:tracePt t="53514" x="2247900" y="2714625"/>
          <p14:tracePt t="53532" x="2222500" y="2670175"/>
          <p14:tracePt t="53548" x="2178050" y="2625725"/>
          <p14:tracePt t="53564" x="2152650" y="2593975"/>
          <p14:tracePt t="53580" x="2139950" y="2571750"/>
          <p14:tracePt t="53598" x="2117725" y="2533650"/>
          <p14:tracePt t="53614" x="2108200" y="2517775"/>
          <p14:tracePt t="53631" x="2098675" y="2508250"/>
          <p14:tracePt t="53648" x="2085975" y="2489200"/>
          <p14:tracePt t="53664" x="2085975" y="2479675"/>
          <p14:tracePt t="53756" x="2082800" y="2479675"/>
          <p14:tracePt t="53804" x="2073275" y="2479675"/>
          <p14:tracePt t="54062" x="2168525" y="2479675"/>
          <p14:tracePt t="54068" x="2282825" y="2479675"/>
          <p14:tracePt t="54081" x="2590800" y="2466975"/>
          <p14:tracePt t="54098" x="2924175" y="2454275"/>
          <p14:tracePt t="54114" x="3333750" y="2432050"/>
          <p14:tracePt t="54131" x="3940175" y="2381250"/>
          <p14:tracePt t="54148" x="4270375" y="2336800"/>
          <p14:tracePt t="54182" x="5048250" y="2203450"/>
          <p14:tracePt t="54215" x="5565775" y="2066925"/>
          <p14:tracePt t="54220" x="5680075" y="2038350"/>
          <p14:tracePt t="54233" x="5880100" y="1971675"/>
          <p14:tracePt t="54248" x="6102350" y="1895475"/>
          <p14:tracePt t="54264" x="6270625" y="1809750"/>
          <p14:tracePt t="54281" x="6511925" y="1708150"/>
          <p14:tracePt t="54299" x="6654800" y="1647825"/>
          <p14:tracePt t="54315" x="6759575" y="1568450"/>
          <p14:tracePt t="54331" x="6883400" y="1460500"/>
          <p14:tracePt t="54348" x="6956425" y="1387475"/>
          <p14:tracePt t="54365" x="7029450" y="1333500"/>
          <p14:tracePt t="54381" x="7124700" y="1279525"/>
          <p14:tracePt t="54397" x="7162800" y="1254125"/>
          <p14:tracePt t="54414" x="7194550" y="1228725"/>
          <p14:tracePt t="54430" x="7226300" y="1193800"/>
          <p14:tracePt t="54447" x="7235825" y="1184275"/>
          <p14:tracePt t="54464" x="7251700" y="1174750"/>
          <p14:tracePt t="54481" x="7251700" y="1162050"/>
          <p14:tracePt t="54497" x="7258050" y="1171575"/>
          <p14:tracePt t="56450" x="7305675" y="1254125"/>
          <p14:tracePt t="56457" x="7385050" y="1352550"/>
          <p14:tracePt t="56466" x="7470775" y="1428750"/>
          <p14:tracePt t="56481" x="7772400" y="1657350"/>
          <p14:tracePt t="56502" x="8264525" y="2000250"/>
          <p14:tracePt t="56520" x="8670925" y="2222500"/>
          <p14:tracePt t="56538" x="8858250" y="2308225"/>
          <p14:tracePt t="56564" x="9115425" y="2422525"/>
          <p14:tracePt t="56792" x="9074150" y="2181225"/>
          <p14:tracePt t="56798" x="8982075" y="2143125"/>
          <p14:tracePt t="56813" x="8836025" y="2079625"/>
          <p14:tracePt t="56830" x="8670925" y="2022475"/>
          <p14:tracePt t="56847" x="8515350" y="1978025"/>
          <p14:tracePt t="56864" x="8372475" y="1955800"/>
          <p14:tracePt t="56881" x="8318500" y="1946275"/>
          <p14:tracePt t="56898" x="8258175" y="1946275"/>
          <p14:tracePt t="56914" x="8226425" y="1949450"/>
          <p14:tracePt t="56930" x="8216900" y="1958975"/>
          <p14:tracePt t="56947" x="8216900" y="1968500"/>
          <p14:tracePt t="56963" x="8235950" y="2025650"/>
          <p14:tracePt t="56980" x="8289925" y="2098675"/>
          <p14:tracePt t="56997" x="8385175" y="2193925"/>
          <p14:tracePt t="57013" x="8505825" y="2339975"/>
          <p14:tracePt t="57030" x="8585200" y="2444750"/>
          <p14:tracePt t="57047" x="8642350" y="2546350"/>
          <p14:tracePt t="57063" x="8699500" y="2663825"/>
          <p14:tracePt t="57080" x="8712200" y="2717800"/>
          <p14:tracePt t="57098" x="8724900" y="2816225"/>
          <p14:tracePt t="57113" x="8724900" y="2851150"/>
          <p14:tracePt t="57130" x="8721725" y="2895600"/>
          <p14:tracePt t="57148" x="8705850" y="2940050"/>
          <p14:tracePt t="57164" x="8674100" y="2965450"/>
          <p14:tracePt t="57181" x="8642350" y="2997200"/>
          <p14:tracePt t="57198" x="8582025" y="3035300"/>
          <p14:tracePt t="57213" x="8550275" y="3067050"/>
          <p14:tracePt t="57230" x="8524875" y="3092450"/>
          <p14:tracePt t="57247" x="8493125" y="3133725"/>
          <p14:tracePt t="57263" x="8483600" y="3159125"/>
          <p14:tracePt t="57280" x="8470900" y="3181350"/>
          <p14:tracePt t="57298" x="8455025" y="3197225"/>
          <p14:tracePt t="57314" x="8451850" y="3206750"/>
          <p14:tracePt t="57331" x="8451850" y="3209925"/>
          <p14:tracePt t="57377" x="8451850" y="3216275"/>
          <p14:tracePt t="57391" x="8451850" y="3219450"/>
          <p14:tracePt t="57398" x="8451850" y="3232150"/>
          <p14:tracePt t="57414" x="8451850" y="3241675"/>
          <p14:tracePt t="57431" x="8435975" y="3251200"/>
          <p14:tracePt t="57448" x="8420100" y="3267075"/>
          <p14:tracePt t="57464" x="8404225" y="3282950"/>
          <p14:tracePt t="57480" x="8385175" y="3292475"/>
          <p14:tracePt t="57497" x="8362950" y="3308350"/>
          <p14:tracePt t="57513" x="8353425" y="3317875"/>
          <p14:tracePt t="57530" x="8337550" y="3333750"/>
          <p14:tracePt t="57548" x="8321675" y="3346450"/>
          <p14:tracePt t="57564" x="8312150" y="3359150"/>
          <p14:tracePt t="57580" x="8308975" y="3362325"/>
          <p14:tracePt t="58219" x="8255000" y="3362325"/>
          <p14:tracePt t="58226" x="8162925" y="3371850"/>
          <p14:tracePt t="58235" x="8035925" y="3381375"/>
          <p14:tracePt t="58248" x="7797800" y="3390900"/>
          <p14:tracePt t="58264" x="7451725" y="3400425"/>
          <p14:tracePt t="58282" x="6864350" y="3400425"/>
          <p14:tracePt t="58305" x="6219825" y="3365500"/>
          <p14:tracePt t="58331" x="5346700" y="3289300"/>
          <p14:tracePt t="58365" x="4645025" y="3194050"/>
          <p14:tracePt t="58382" x="4308475" y="3117850"/>
          <p14:tracePt t="58399" x="4121150" y="3070225"/>
          <p14:tracePt t="58414" x="3978275" y="3025775"/>
          <p14:tracePt t="58430" x="3857625" y="2990850"/>
          <p14:tracePt t="58447" x="3695700" y="2924175"/>
          <p14:tracePt t="58463" x="3619500" y="2892425"/>
          <p14:tracePt t="58480" x="3559175" y="2863850"/>
          <p14:tracePt t="58497" x="3502025" y="2844800"/>
          <p14:tracePt t="58514" x="3479800" y="2832100"/>
          <p14:tracePt t="58532" x="3438525" y="2806700"/>
          <p14:tracePt t="58547" x="3406775" y="2794000"/>
          <p14:tracePt t="58564" x="3368675" y="2784475"/>
          <p14:tracePt t="58580" x="3317875" y="2768600"/>
          <p14:tracePt t="58596" x="3251200" y="2743200"/>
          <p14:tracePt t="58613" x="3216275" y="2736850"/>
          <p14:tracePt t="58632" x="3181350" y="2736850"/>
          <p14:tracePt t="58647" x="3171825" y="2736850"/>
          <p14:tracePt t="58664" x="3155950" y="2736850"/>
          <p14:tracePt t="58682" x="3136900" y="2736850"/>
          <p14:tracePt t="58697" x="3098800" y="2740025"/>
          <p14:tracePt t="58713" x="3044825" y="2762250"/>
          <p14:tracePt t="58731" x="2943225" y="2784475"/>
          <p14:tracePt t="58746" x="2882900" y="2790825"/>
          <p14:tracePt t="58763" x="2844800" y="2803525"/>
          <p14:tracePt t="58781" x="2803525" y="2809875"/>
          <p14:tracePt t="58797" x="2759075" y="2828925"/>
          <p14:tracePt t="58813" x="2720975" y="2835275"/>
          <p14:tracePt t="58831" x="2647950" y="2854325"/>
          <p14:tracePt t="58847" x="2587625" y="2867025"/>
          <p14:tracePt t="58863" x="2543175" y="2886075"/>
          <p14:tracePt t="58881" x="2486025" y="2886075"/>
          <p14:tracePt t="58897" x="2470150" y="2886075"/>
          <p14:tracePt t="58914" x="2460625" y="2886075"/>
          <p14:tracePt t="58931" x="2441575" y="2892425"/>
          <p14:tracePt t="58947" x="2432050" y="2892425"/>
          <p14:tracePt t="58964" x="2422525" y="2892425"/>
          <p14:tracePt t="59260" x="2435225" y="2898775"/>
          <p14:tracePt t="59267" x="2454275" y="2905125"/>
          <p14:tracePt t="59280" x="2498725" y="2917825"/>
          <p14:tracePt t="59296" x="2536825" y="2930525"/>
          <p14:tracePt t="59313" x="2590800" y="2949575"/>
          <p14:tracePt t="59331" x="2689225" y="2962275"/>
          <p14:tracePt t="59347" x="2771775" y="2962275"/>
          <p14:tracePt t="59364" x="2854325" y="2962275"/>
          <p14:tracePt t="59381" x="2940050" y="2962275"/>
          <p14:tracePt t="59397" x="2984500" y="2962275"/>
          <p14:tracePt t="59413" x="3019425" y="2959100"/>
          <p14:tracePt t="59430" x="3108325" y="2959100"/>
          <p14:tracePt t="59446" x="3159125" y="2959100"/>
          <p14:tracePt t="59464" x="3209925" y="2959100"/>
          <p14:tracePt t="59481" x="3282950" y="2952750"/>
          <p14:tracePt t="59497" x="3321050" y="2952750"/>
          <p14:tracePt t="59514" x="3340100" y="2952750"/>
          <p14:tracePt t="59530" x="3381375" y="2952750"/>
          <p14:tracePt t="59547" x="3390900" y="2952750"/>
          <p14:tracePt t="59564" x="3413125" y="2952750"/>
          <p14:tracePt t="59579" x="3432175" y="2955925"/>
          <p14:tracePt t="59597" x="3457575" y="2968625"/>
          <p14:tracePt t="59614" x="3486150" y="2978150"/>
          <p14:tracePt t="59631" x="3508375" y="2994025"/>
          <p14:tracePt t="59647" x="3524250" y="3009900"/>
          <p14:tracePt t="59664" x="3533775" y="3022600"/>
          <p14:tracePt t="59680" x="3549650" y="3022600"/>
          <p14:tracePt t="59696" x="3565525" y="3022600"/>
          <p14:tracePt t="59714" x="3594100" y="3022600"/>
          <p14:tracePt t="59729" x="3657600" y="3035300"/>
          <p14:tracePt t="59746" x="3727450" y="3035300"/>
          <p14:tracePt t="59764" x="3803650" y="3048000"/>
          <p14:tracePt t="59766" x="3838575" y="3048000"/>
          <p14:tracePt t="59779" x="3892550" y="3057525"/>
          <p14:tracePt t="59796" x="3924300" y="3076575"/>
          <p14:tracePt t="59814" x="3937000" y="3079750"/>
          <p14:tracePt t="62640" x="4019550" y="3114675"/>
          <p14:tracePt t="62647" x="4124325" y="3152775"/>
          <p14:tracePt t="62654" x="4260850" y="3206750"/>
          <p14:tracePt t="62662" x="4381500" y="3244850"/>
          <p14:tracePt t="62679" x="4581525" y="3321050"/>
          <p14:tracePt t="62697" x="4905375" y="3476625"/>
          <p14:tracePt t="62730" x="5146675" y="3629025"/>
          <p14:tracePt t="62763" x="5359400" y="3778250"/>
          <p14:tracePt t="62780" x="5391150" y="3810000"/>
          <p14:tracePt t="62797" x="5407025" y="3825875"/>
          <p14:tracePt t="62812" x="5407025" y="3835400"/>
          <p14:tracePt t="62829" x="5407025" y="3838575"/>
          <p14:tracePt t="62848" x="5381625" y="3835400"/>
          <p14:tracePt t="62863" x="5356225" y="3825875"/>
          <p14:tracePt t="62880" x="5324475" y="3800475"/>
          <p14:tracePt t="62897" x="5302250" y="3765550"/>
          <p14:tracePt t="62913" x="5295900" y="3756025"/>
          <p14:tracePt t="62929" x="5299075" y="3743325"/>
          <p14:tracePt t="62946" x="5416550" y="3749675"/>
          <p14:tracePt t="62963" x="5591175" y="3778250"/>
          <p14:tracePt t="62980" x="5899150" y="3844925"/>
          <p14:tracePt t="62997" x="6711950" y="4064000"/>
          <p14:tracePt t="63014" x="7391400" y="4283075"/>
          <p14:tracePt t="63032" x="8296275" y="4543425"/>
          <p14:tracePt t="63047" x="8693150" y="4657725"/>
          <p14:tracePt t="63064" x="8940800" y="4740275"/>
          <p14:tracePt t="63080" x="9096375" y="4784725"/>
          <p14:tracePt t="63347" x="9131300" y="4791075"/>
          <p14:tracePt t="63353" x="9105900" y="4784725"/>
          <p14:tracePt t="63362" x="9077325" y="4775200"/>
          <p14:tracePt t="63379" x="9058275" y="476885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ChangeArrowheads="1"/>
          </p:cNvSpPr>
          <p:nvPr/>
        </p:nvSpPr>
        <p:spPr bwMode="auto">
          <a:xfrm>
            <a:off x="1214438" y="0"/>
            <a:ext cx="1677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sz="2800" i="1">
                <a:solidFill>
                  <a:srgbClr val="FF0000"/>
                </a:solidFill>
              </a:rPr>
              <a:t>Musaceae</a:t>
            </a:r>
          </a:p>
        </p:txBody>
      </p:sp>
      <p:pic>
        <p:nvPicPr>
          <p:cNvPr id="104451" name="Picture 5" descr="http://www.plantesdusud.com/IMG/jpg/musa01480x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0"/>
            <a:ext cx="316071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ZoneTexte 5"/>
          <p:cNvSpPr txBox="1">
            <a:spLocks noChangeArrowheads="1"/>
          </p:cNvSpPr>
          <p:nvPr/>
        </p:nvSpPr>
        <p:spPr bwMode="auto">
          <a:xfrm>
            <a:off x="1214438" y="6488113"/>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Musa sp</a:t>
            </a:r>
            <a:r>
              <a:rPr lang="fr-FR" altLang="fr-FR" i="1"/>
              <a:t>.</a:t>
            </a:r>
          </a:p>
        </p:txBody>
      </p:sp>
      <p:sp>
        <p:nvSpPr>
          <p:cNvPr id="104453" name="AutoShape 11" descr="data:image/jpeg;base64,/9j/4AAQSkZJRgABAQAAAQABAAD/2wCEAAkGBxISEhUSEhAWFhUVFRcYFhUXFxcVFRUVGBYWGRgXGBcYICggGBolHRcXITEhJSktLi4uGB8zODMtNygtLisBCgoKDg0OGhAQGyslHyYtLS8vMC8tLTUwLTUtLS0tLS0wLS8tLS4rLS0tLS0tLS0tLS0tNS0tLS0tLS0tLS0tLf/AABEIAMQBAgMBIgACEQEDEQH/xAAbAAABBQEBAAAAAAAAAAAAAAAAAQMEBQYCB//EADoQAAEDAgQEBQIFAwIHAQAAAAEAAhEDIQQSMUEFUWFxBiKBkaEy8BNCscHRUuHxI2IHFDNTcoKSFv/EABoBAAIDAQEAAAAAAAAAAAAAAAABAgMEBQb/xAAuEQACAgEDAgQGAgIDAAAAAAAAAQIDEQQhMRJBBRMyUSJhcYGh8JHRFPEjM0L/2gAMAwEAAhEDEQA/APbUISpFYISoQMEIQgYIQlQMEIQmAISoQMEIQgAQhCABCEIAEJjEYtjPqcB039kYbFsqTldMajQ+xVfnV9XR1LPtncfS8ZxsPpEqFYIRCVCAEQlQgBEJUIEIhCEAIhKhACIQhAhEqRKkIEIQgYIQhAAlQhAwSoQmMEIQgAQhQ8bxKnS1Mu/pET/ZV2Wwrj1TeEOMXJ4RMTNbEsZ9T2t7kBZbiHiB7rA5W/7dfdZvGcVIdlHubuXIt8YWcVRz83sbYaKT9TPSzjqX/dZ/9BMcRxwFF76bwSB+UgxeJXleJ4uAdfQ6KrxXiRtMy59xrFvdRXiN80108rsWLRRW+T0FleRmMku31TdTEPplrw6CN9+sjkqrwrxI16LamXKDJDfWysMSSTBHYrzzUoWfNGnCaNtw7FirTbUG4v0IsR7qSs14QrHz0zpZw6bH9lpV7XR3+dTGff8Ao5FsOibQIQhaSsEIQgAQhCABCEIAEiVCBCIQhAHKVCEhAhCEACVIlQMEjnACSYA3SrMePMU9lKmGg5X1IcekEgev7Kq6zy63PGcE4R6pJEvGeKKLDDQXnpp7qD/+oqH6abLHeVh6eJI8xyRtJiOdx2VngsO4jzw0a2JuDylebu8Q1D36sfT9ydKGmrXY1VLxM6JNNpPIGL+qfp+Ii6/4JHd39ll31A0ywR8mUw7Eu1k7229QdFUvENXjaf4X9Fj0tfsaHifiCoRDMo53Mx3AVO+vYkffMzqq5+LkfVdVtfEgkgbRmVU3Zc82NtlsK4xWIolYzEyYzm336qgx3Espj05Tpp7rjiGNMEN9Fl8bjshzVHSSDA5e/otlGnyOclFEziGNJdExOgvfoneA+HPxqpOIa7KWO/DvPnMAON7NAJ7mOqoPDj34jFtysLnXytF9P07r2/h3CiyHOaM0aA2F5PqrtVd/ipRXLRQmrVlknheDbSYGNaQAI6LjGVHDlEJ6riiBfnyN9vRQatbMbn0XCSbeWXYLvwZWmo9pH5J7Q6Nd1rl5nw/xKzCVS0UjUc5rdHBoa2/ckm3st3wbi9PEsz0yf9zTZzT1/leq8MtiqVDO+7x9zmaqElNyxsWEoSSlXTyZQSpEJgKhCEwBCEIAEIQgAQhCAOUIQkRBCEIGKhN1azWiXOA7qrxHiGk36Zd1Age5VFupqq9ckv32JxrlL0ot0zjKdN7C2oAWnUO0WdxHiefpyjrMqo4pxR9T/qEQBbaOsc1z7fFqcNQTb+m379jRHSTys7D2L4bhW1CaTPLuDds8wD+6i4upbTf7MqJV4gQJkQBof5UTEY8OFt9f7rz8lKyfU/xwdKEMLAhrgSRIItIsI+ym6+LP3/CrcRXJEeqqauOOh09VphTkswXFfGQYz66/2XGJrjJMiYv1AWYxHFGt8wdcczoFFpVq9eYnKYlxs305rVHTd3siLmlsO8Q4mQTlHzzVbwXw7iMfXyDyzdz3A5Wt6czyAWiwPBmMAc85jrdb7w7S/Dp/iPaQ5+xH0tGk99VK3VqiD8tb+5S4OXqHPCvhXD4GmW0mzUI89U/W7oP6W9Aras7KLqM/Hta0xJN4BkD/AB2VfiOKTOaImJ0/VcRqyyTlLdlkYpD1XETcD/KqMdjvwySYiAZkXMm0e3uk4hi8m4yhsk9ei8847xx1eoG0wS1vKSXG9+y36bSux/IcpKJqKOLzEuOpOnwFu/8AhxUIdXB5M/Vy8r4KahLc1N4NvyO9ivYPDTGUKRe9wDqkGCbhuwj3W6qKhcn2Rn1Es149zWiqu2vWeq8epN/MTpoCddFDxniCp+QRytJPebLfZ4hRDvn6GGOmsl2NgCkfVaIlwE6SQJ7Lz2pxqu/SqdtDl9osbqrxNeq5zgc5hodmMkGZsDzHJZn4uv8AzH+X/stjon3Z6ylWT8GcYqPJo1LwCWu3gECCd9Vq11KL43QU4macHCWGKhIlV5AEIQgAQhCAOUjnACSYA1JSrKePONGgxrB+a5jWAbemqo1F3k1ufJKqvrkokniXiprHZKbM/MmwVTjPFztC4N7R+uqxOIxbnyZ1N9Tbp/K5Y4naepvYdl56zUX2eqbXyWx1I6euPY0tfi2Yjz5p6zb5VZjOJljoEaTrfT4VeMS4T9yeyr+IMLm6yQIJHys0KVnc0cInHjYDhYWN+l1zxHi7ng/0zNjAjbuFjnFzDkDST1IgCU9ndpEWnW3stv8AjRTTK3PJeM4iTYuBPKSNNrdkruKASby0GBpKy5xFQOPm/RSMFwfFYp0McQAbuNmj+VY6ILeTSQvNfsSsZx6TlaIl0gC7j0gakpzBcCrV/NVljSbNH1nvsFrOCeD6VAZpzP3eRf05K6dTa0BsW591knrIR2qX3Hhvky+B8O0GfTRaTzNz6kzCk1aYZMC369ZVhiA0ENaYLiAOs8lAxOFBc6mXmwBLpyi/boqlY5PMmSWEQ+C/62Kh48jG5yImYiAfU/C2z63lJjNyHfmsFh3soPc5hOYiCHGxGYGRvtuua/iQzIdDtBH6GPuylbRK2SceBGpx9fIQ5ztr9ByHLZZyvxIHzug/0t2HpuVU8Q43VrwMscybewUjh+HkZnCXczrCshR5ccy5Go5YVqj65JqNhuzIEEdQdVL4fgKdMwxgHUABdGnF+X3qn8LVEwQb+ycpPGFwWKKRZ4Zw1I5ftopja/8A6jtqqqrVAIkiL7wuvx2VALGx8szE9tFlcM7jLN1Yf1dh96JpmIcZBObX6Zb7kqqqVYmZ1/wUw/i2UhufeAIJJPcJqlvgTLltYtEDyiLSSXE7TN4SmobGBAO3zA1UAMm5JHQRB7yFOwTC8ta033OsI6MvC5K20llmu8GYMtzVnWkZWjpMuPvb0K1bXLM4Cm5jQ0E2+TurjC1Xbr0mkj5daici59UmyyCUJtjl2tiKRUIQpDBCEIA4lUXiXw83FgHPkc0RMSCJkA9irkuXBcqbK42R6ZLYUZuLyjzfifg2vTOdgLo3YSbHXyf2Kr3cGrgWo1T/AOjx+y9WMpt8rnz8Og3tJmuOsn3R5LiMBWH1UXgf7mOj5CgYrCZhAtA2sLbRyXrmIqQs9xSpM+QHuAqZaLp9MvwXR1bfKMKzCMAzHWLlZ3jOHuHNdM8jotdj8I4klrAPRVg8NVqx2a3+p1mgbwNSqYxdT6pvYv8ANjJYS3M5wjhpr12UGky4mTyaLuceUD5hev4fCspMDGNAiPSNyofAeEYfCNIpiXn6qjvqd06DoFLq1t9o+VzdXqPOlhcIlCOOTmpUte0kiex25FV+IxAAJmAJkc7aJMXXk62H2Vn8VXEkTbc9fsqNVWSxIgYnj34VYPds0wTeCdyO0j1VfivExfUL4A8sW0PoVF4oWvdLhaN7ABQuJOploNMwRpax9dV2K6YbbblbbTJAxr3v/wCmQXDVsfPL/CuKXlEuI7GJErK4DjjMuV9KQYkTIVvS4/TgBjHchaT7qdtU+FEhXdBvktAxnab6nXknmEDQ3Hv7KDg6NarEMDWm5e6NzEQJJd0WkwfC6bbuBdEC5MaCSB1WSySjyzdGDfBDz1Mvlpk9rnoCE5S4fXcA4gMGsHXbUBW9Ko0+UDTYfSDrsLm4nVONeHA5ttpPyFmdrXCLfKRFbw3yZYGfmT9kCP1UOpgqzTq3/wAQ6/pP6KQeJAGAIJ0E2JHfePlM4muzUje55E7xv36Ij153G60Rfw6oIBpuM8x6+iZoYY1SAMO5xBkS0tg9ZhT3Ykw4A7+WJvA066R7q58O8epUX5KtmvNn65TF5EaW+5WippyxLYz31yUcw3ZxgvDuJqRnIY0bC59Sf4Wx4XwRlIQBfc7lWeFNN8ZXtdImxBsprKS61NEFvE4tlsnyRqdDopNOknWsXYC1xjgztiNau0IViEKhCFIYIQhADOVAYnEKJHBxkTNVikrPcT8SNpmGsm5EkwDGp7fcLNffXSszZZXXKbxEk16BKqsVTaNXA9BdRsZxR72jM6AYPlEt10A1PdQ3V26g21II/ndcS/xTO1Ufu/6Ntel7yZy97QC4DNDgIEHcSkr4nQgxB726KvxmNGXK0ATeAZ0NojRV7cUdCbnlFv33XPcZ2fFJmyMUuC0xGJjkRrfbsov/ADszrqTfYHtsq6pVG7geZ5pjPYz9ItII5fCsjUiaQ9xXF5KbnjYafGim8O4QypTLqjSCRfURI/KRqsfxXHMfFNxADnRuYHPp/da7DcXDWDM60RA9lbbXKMF08h3Mf4h8IV2n/ReKjXT9UteN4IEz8KBgPDZfTcKuZryYaKcXbEky4b9IsJW8qcSDuXsSAf2Vfw7DOLql7F8i8WygO+ZWiGqtUMS7Eq6IuWWZSl4OpMYc76pqkkNY3KY5B0TJjUyAtPwXw8yiwB0m85XRAcbbamOqssI38NvkYC46gGSTzJME679EYMuawmpd8k2MhoN4zHpqeqrt1Nk002Xw09cHmKJLqNwLAN0aBJ0MW20+FxiKgiS0m0AczO4JFhA7SuGQPNFyDJmbT9+6gYiu0yyCbi+nJ0AnvFlnjHLLydL3NIZDSRdxHPePRR8VihTytDpLpBJgEyIFvbTqn3vLQdLCw2+7fqqxzH1HzkgOAHmGmn6KcEnzwJkWq4ue0Rtf1P37hSqNNr8zCfywRfcmx5beyWrhWNEBxPUk39TygwoLRkeHCCBa02bBJvvtbqr/AFLYXAMcWnK6BAgRN53194iFIrYgEWvf6tzEbRrrI00TWLIfDgJLRPO24RSGYa30uTPP+U/mwLLCYstDQ5w0traLweXqtRw3xVXpAAkOb/uvAv8Am1Aj9FgcPVyDKbROU7HoYtNtIUvCYsCxBDY2mRM8tP2UcSg+qDx9CE64WLElk2uH8WYt2LaTkbQkAjMMuXfqTG/PovRaTw4AjQ3Xi1OtABkQesz7fwrrhXiStQ8rXZm/0nzAdrytOn1zrb8zLRh1OgU0nXhYPUkKt4LxiniGy0w4fU06tP7jqrJduucZx6ovKONKDg8SW4qEIVhEEIQgDhKkSEqJHIrtF5zxrh5DorMdY2MkMdbWRruvQXVEw98jSe+6wa3Sq9LfDRfRe629so8zq4kmwbAk8yToFFr4pz/L5SyDLRMnSLyvQsdwqjUEOos7gZTPdsFUGJ8OUhOUuHfzfNiuXLw+cOMM3R1cHysGSDbWgAe3RRc4zOG4ImJ9L6ey0mI4YxtpcfYfEKoxWFIuG9Jceduyh5Uo+otjbF8GexlZ5c7NAaPYjss1j+OObmbSuXakzAvy3P3db5/AalT6tOX9vVZziXAGsqGx5kERB0j4WqmVcX8SJrqnlRMQTiHnRxLv9tj8LWcOpYtzBLY28ztfZW9LBmGti8W00j4VrQw5M2cYtsBPIfCldq01jCLatJ0vLkyvZwuqC0OuZEAWaL+YmbwNbXV7gmASymSQDDnCwJ1Mf2XLKWUgm0m5km0aCdSV282IaOwBg7zJHcfK505uRtSS4HWuGg09RPrbr7Lhl7CCAbxoL6W32XLaJ31sbAwB1sNpt20TVatAkRaRLjbQSep0HqoJewxMRWJ8rZ20i51Ij1TQpFgzuPm2AIgfGtz7arphyguJlx0m5M/AGnso2IxBdJB1IA53km8dj6KxLshiuqS6BeSYvmm4uI2115qc1vIbEx8c+ijCiGAkG5sT+aNh6D0suqNSaRMwLSdLHYfCJb8CGK1aS0RcmIESAYNwNdNY3UX8Mlzr3AIG06XvY7+9k5+EG2IIvEAiDIByxufuyWkA3nEaExIB5cyZ7d1YtuCI1RY0ARFhECALjaN/5RTc7QiI1M2gRcjt+i6o1QBDpggHYm1x/nouXG4cLmdRrfpoN7WUhivpAiSLW3tM6nl3TdZ48wFoabHYAT66pKFG8F8aE6wZLjHfbTZShQbU0PmmdSZkQf0RlIRHpUSB9UkaQe99FNoVzYEjv9/tyUBxNN1wYiI2HqBfUhTwJEzB7WPoLqM/mNE/h+KdTcH03kEfcfsvSPDviRuIhjhlqDUaBwA+ps9dl5LTr5Y8vOb6WnYEq64XjxTqseRMGcrtDESO8XU6bp0SyuO5l1OmjbHfnseg1/FNNuIbh2tLiXZXO/pMwYEXA5q/BUXAmk9oqU2thwmQ2Ce9pUtd6lTw3KWc8HAsceEsAhCFeVnC5cF2iFEjgZNNIKafQo4Hgi1KMqFWwUq3SFqhKGSSeDOO4WJ0SN4aOXwrXiXEaNAA1XROggkn0ClMaCARoRPos/RFtpPdFmZJZxsZLjGBqNY402jNbUW26j4XnmJouc45jJ58pn4le2Yim0AuJgAakgAep7rzrifDaTnPNCsx5Z9TQIyz13NtlzdXX5cso6uguTTTX3MxSwDZ3npJtpuP05KeWNEDSDPMAwb8uibr1YFm5iZsLaaTGg0+VEa8jM95JMAZbZW9BA+Ase8jqE5pLyDGVo+oz8cimxiQTFMAE8o67+h22TGMxBIOrRdo62M22ERb0Ufg7DfWwETqbayddE1D4csMk81mgEZjGroEudERvqdkyfMfps2dRI2t00n3Uj8UWywY0Oo5SmMpZBLom5ktv9Ua6pIDlzi+DpY6TMfrGn2E7h6bWjXXcjQTsNpS0qRyS7SCTGpzAm8dCAo5ado0vl5xA7fyE+dgGsfVaQ4WBjeRp9/opeBgsuRGWPQSDv0Pwq7/AJQxqTA0LiIEAjW2s36KdRpgUmtyjQzOgsQJ59lKWOnCEMNc4lxygnYm+UxyGg68iVziX2OZwBFyfyg6/Z6JmjWa6YbYPvEwQNLxMz+6bxQa4EBoy5beW4IAuZ11G6mo7iydsLYEbATYkHnPLUfd05SqDQQIA97T8EbbpvDCHAGIEZQOfbSL69EhBgkf1X3tAvyFym0B3h6sxIkBtoEgAE7m/NPvr5C3K2x+qNo/Md79OSiuAnUxM6gjmbHeDA/8k42oXZcs5QbaA9CRCTQZHpJaWwDl/JbXlrI11XFJoe0PpkAOEDYkC2s39lw6mXGCYIOshszIIm8jQlFCMoaHXaZN80kTmknqQEsbAO0nkHzNjmTsbb7jVP02Agbga9OQg91EOIILpnLImb6jQ/MFcYgvEua4uBtE3H3BR05DJ6T4AxQa51Nz3yQC0OcMg5hrdnXnqtyvDsFijkaDrAnnP7L0zwTxB9Sh/qFxIe4NLtcttzreV0fD9Q/+qS+5xvENPj/lTNKhIhdY5YShIhIQqEIQMISoQjAys4rwKjiSDVBJbpBItyPRTaNAMblGg6p0hBCrVcU20t2Sc20k3sjOeM6jBQLS8jPMFsEgjvt6rMeF/C74/FpYgPJMEkOA3sRNzc9l6JisJTqDLUY17eTgHD5UfF8KY+l+E2aTdvw4YWnpFliu0bnNyfHtx+TXVquitQW2/wC7HnHHcE6hVLHPBJgzETN/53VSSMshmY20iJ+7r1biXBG1mw8zDQGmBmBG+bdee8Y4VVoHLUp+XQOB8pvaCO081y9RppUy4+E6ul1UbVhvco8ZXyNLm0i4yYuGhuwmL3MWTYzBriS7OfqcIt5YIBiDC7r4cOILttPUzM9L35pymQ8SR5b+39xPsq8pI1jdHCimwdASJInnbQTcpaJJOZzRIgEmQAAB5WjUmYk907Vr+acpkgiBoBvradbLnD1LDMYJM5RfKAG2t39yUsvlgK53mJfpsNBY2n0j9VGq4ymBaQ6fK0G0W26mJXfEa7WtyTmJsRE85I3B7LrCFtyRTGkgDe953lNLCywGKU5XN0k3ILTpAgHvKYfh2uDWvkBu4MOibAkbXI/dOVKrJOXobADe+m8dlIwtJ5k/Q1xjeT8XOl+pU843AgU8NkBDSZNxIlurSSBF99eS7/Bu67idvpt1A2mfhTsTlyloF4+o3va8bD0t6KFhsS6qIAaGutsBaLR2/RNSbWRbIcIDQABc6wAGzO/PRc0aE5i4bADKR79IkLt5iXAE7X0taYi4ttpdNGnuZBcTNyATaJjQCT8JIDkUwZv0BG4kAn3A9kxRab/VOggRbYX1nmnnkCBYCLWjKbA76HMPuU5iMNDZny89Ra9wdlPOBHLHHTc7nXNufi33HAY5j7CxJJEj6razcjVS62HIAh8wAI1IHO516owuGcSGjM922UG+uoHVRUgZFyukZfUWNrRr0AVvwfgFbEOIp07AiXeZrQQeZMOidOq0HB/AdZwDnuFMHVpkvjqOfqt5wfg1LDNDabbxd35nd/Yey106Wdj+JYRg1GuhBYg8sy/DP+HlNpD6tVznbtZ5WnudStXg+GMpABugU5C6tenrh6Ucey+dnqYkJF0hXFQiEiVAgQhCAFQkQgYqEIQAIQhIYjisV4t4rXpVH0wC5tVgDGxMO0OW2s/qtsUhaqNRS7Y4TwXU2quWWsnjrOGYshxdhqhkgNBbNo1kGBr8J2lwfEvgCg828wLQ2CNdYzRZeuwhYn4ZD3Nq8TsXZHh1XD1A9wLTGhcQYFxIAveBfkUjnQ0ugC9vzGd4jpt0XsXGuGCvTLMrM2xc2Y56XXn/ABbwbiWu/wBOm1zAc2ZrvPE3+qLxNhzWS7SWVvjK90baNdCxfFszLmnTaLMgx53SAQYAy5tzN+UrkY1twGE2F8tpvymO/VS+KUxRDWmxBiIMg8jNybaqGXRn2taYuYtHaR7LNHdZNn0ImIccoBLJsHatkgG8A2jl/CuXYpgptbqA1ovvboqs4YvcXFnlAmJs0ibddR96d18NLQ1pIBJIkfzp7bKUlF4TAZr429h6ASTCYw7YAt/UdCdZ19N+i7o4MN0a6SYk3zDfTVTKbXi46AxuJuYU20lhEV8zh4JIEeW9juGjQBNPY5pzGwIFuZnredLFOUaby4+QEQY/qN+VxESrXh3DKtV34bGEvLZa7Ro0m+w9Nyo53wgbSWWUn4cuAIuCIH+OrYVhw/hGJxeanSyljgfMSbCYiNdZhb/gvgJrWg13S6B9OnWcwWpwfB6FI5qdJrXREgXj9ltq0lkmnJYRz7tfBJqG7/B5xwDwXWd5K9OwjO4nzFwggAzYL0XhHCaWHblp0w3mRqe5NyrCEq306WNe/LObdqZ288ewiVCFpwZgQhCYAhCEwEQhCQgQhCABCEIAVCRCBioSIQAqEIQAIQhIYIIQhAFBx/w7hqwzvY0O2dpJ0A15wqXw3wNn405ZY1pBmJl35S38tls8VQD2lrmgg7OEg9wu6VIN0AHZYbNEp3KfCX5NcNVKNThnn8Gf4l4Nw9QeQfhmDpdpO0g7dlSu8A1DE4hkbwwgnWLg81vUKctDRJ5wKOtuisKRgW+AapN67RtZpJA6K24f4Gw1OM+aoeRs3WbAX16rUJU4aGmPbP1Cetuns5fwRMPw2jTblZSa0cgANoUfCcJp0XuqMDi58TebdJVmhXeRDZ4W3BR5kt9+TlhkTEdLW9kqVCtSICIQhMAQhCBAhCEACEIQIIRCEIJBCIQhABCISoQAkJYQhAAhCEAJCISoQAJISoQAIQhAAhCEACEIQAIQhAAhCEACEIQAIQhAAhCEACEIQAIQhAH/2Q=="/>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fr-FR" altLang="fr-FR"/>
          </a:p>
        </p:txBody>
      </p:sp>
      <p:pic>
        <p:nvPicPr>
          <p:cNvPr id="104454" name="Picture 17" descr="http://amelioretasante.com/wp-content/uploads/2014/11/Bana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857750"/>
            <a:ext cx="22860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2" descr="http://i572.photobucket.com/albums/ss162/lapalmeraie/Strelitzia_nicolai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9188" y="0"/>
            <a:ext cx="4214812"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ZoneTexte 14"/>
          <p:cNvSpPr txBox="1">
            <a:spLocks noChangeArrowheads="1"/>
          </p:cNvSpPr>
          <p:nvPr/>
        </p:nvSpPr>
        <p:spPr bwMode="auto">
          <a:xfrm>
            <a:off x="5929313" y="3214688"/>
            <a:ext cx="1743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Strelitzia nicolai</a:t>
            </a:r>
          </a:p>
        </p:txBody>
      </p:sp>
      <p:pic>
        <p:nvPicPr>
          <p:cNvPr id="104457" name="Picture 4" descr="http://upload.wikimedia.org/wikipedia/commons/thumb/3/31/Strelitzia_reginae_(3).JPG/800px-Strelitzia_reginae_(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3500" y="3643313"/>
            <a:ext cx="33401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Rectangle 16"/>
          <p:cNvSpPr>
            <a:spLocks noChangeArrowheads="1"/>
          </p:cNvSpPr>
          <p:nvPr/>
        </p:nvSpPr>
        <p:spPr bwMode="auto">
          <a:xfrm>
            <a:off x="4375150" y="6488113"/>
            <a:ext cx="476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Strelitzia  reginae, </a:t>
            </a:r>
            <a:r>
              <a:rPr lang="fr-FR" altLang="fr-FR"/>
              <a:t>oiseau de paradis ou de feu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4576"/>
    </mc:Choice>
    <mc:Fallback>
      <p:transition spd="slow" advTm="14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80" x="9051925" y="4733925"/>
          <p14:tracePt t="7487" x="9045575" y="4686300"/>
          <p14:tracePt t="7495" x="9029700" y="4648200"/>
          <p14:tracePt t="7511" x="8956675" y="4524375"/>
          <p14:tracePt t="7529" x="8820150" y="4403725"/>
          <p14:tracePt t="7544" x="8632825" y="4318000"/>
          <p14:tracePt t="7578" x="8150225" y="4149725"/>
          <p14:tracePt t="7612" x="7823200" y="3952875"/>
          <p14:tracePt t="7632" x="7550150" y="3603625"/>
          <p14:tracePt t="7648" x="7318375" y="3194050"/>
          <p14:tracePt t="7665" x="6997700" y="2422525"/>
          <p14:tracePt t="7680" x="6769100" y="1828800"/>
          <p14:tracePt t="7696" x="6584950" y="1349375"/>
          <p14:tracePt t="7713" x="6464300" y="1012825"/>
          <p14:tracePt t="7730" x="6340475" y="647700"/>
          <p14:tracePt t="7746" x="6276975" y="501650"/>
          <p14:tracePt t="7763" x="6213475" y="346075"/>
          <p14:tracePt t="7779" x="6140450" y="120650"/>
          <p14:tracePt t="7795" x="6096000" y="0"/>
          <p14:tracePt t="7812" x="6064250" y="0"/>
          <p14:tracePt t="7828" x="6003925" y="0"/>
          <p14:tracePt t="7844" x="5946775" y="0"/>
          <p14:tracePt t="7861" x="5895975" y="0"/>
          <p14:tracePt t="7879" x="5648325" y="0"/>
          <p14:tracePt t="7895" x="5441950" y="0"/>
          <p14:tracePt t="7912" x="5172075" y="0"/>
          <p14:tracePt t="7929" x="4727575" y="0"/>
          <p14:tracePt t="7945" x="4460875" y="0"/>
          <p14:tracePt t="7962" x="4086225" y="0"/>
          <p14:tracePt t="7978" x="3565525" y="0"/>
          <p14:tracePt t="7995" x="3241675" y="0"/>
          <p14:tracePt t="8011" x="2930525" y="0"/>
          <p14:tracePt t="8028" x="2597150" y="0"/>
          <p14:tracePt t="8045" x="2359025" y="0"/>
          <p14:tracePt t="8062" x="2155825" y="6350"/>
          <p14:tracePt t="8079" x="1841500" y="63500"/>
          <p14:tracePt t="8095" x="1701800" y="98425"/>
          <p14:tracePt t="8111" x="1600200" y="139700"/>
          <p14:tracePt t="8128" x="1514475" y="168275"/>
          <p14:tracePt t="8144" x="1482725" y="187325"/>
          <p14:tracePt t="8161" x="1473200" y="203200"/>
          <p14:tracePt t="8179" x="1454150" y="244475"/>
          <p14:tracePt t="8195" x="1422400" y="269875"/>
          <p14:tracePt t="8212" x="1397000" y="295275"/>
          <p14:tracePt t="8229" x="1352550" y="339725"/>
          <p14:tracePt t="8245" x="1330325" y="355600"/>
          <p14:tracePt t="8249" x="1311275" y="371475"/>
          <p14:tracePt t="8261" x="1298575" y="374650"/>
          <p14:tracePt t="8278" x="1263650" y="393700"/>
          <p14:tracePt t="8294" x="1247775" y="403225"/>
          <p14:tracePt t="8311" x="1238250" y="412750"/>
          <p14:tracePt t="8328" x="1222375" y="434975"/>
          <p14:tracePt t="8345" x="1212850" y="444500"/>
          <p14:tracePt t="8362" x="1196975" y="454025"/>
          <p14:tracePt t="8378" x="1181100" y="479425"/>
          <p14:tracePt t="8395" x="1171575" y="495300"/>
          <p14:tracePt t="8411" x="1171575" y="517525"/>
          <p14:tracePt t="8428" x="1174750" y="565150"/>
          <p14:tracePt t="8444" x="1187450" y="603250"/>
          <p14:tracePt t="8461" x="1206500" y="635000"/>
          <p14:tracePt t="8478" x="1266825" y="688975"/>
          <p14:tracePt t="8495" x="1323975" y="723900"/>
          <p14:tracePt t="8512" x="1387475" y="746125"/>
          <p14:tracePt t="8529" x="1476375" y="762000"/>
          <p14:tracePt t="8545" x="1555750" y="762000"/>
          <p14:tracePt t="8561" x="1654175" y="749300"/>
          <p14:tracePt t="8578" x="1797050" y="723900"/>
          <p14:tracePt t="8594" x="1895475" y="701675"/>
          <p14:tracePt t="8611" x="1971675" y="676275"/>
          <p14:tracePt t="8629" x="2082800" y="654050"/>
          <p14:tracePt t="8645" x="2190750" y="631825"/>
          <p14:tracePt t="8663" x="2333625" y="612775"/>
          <p14:tracePt t="8679" x="2447925" y="612775"/>
          <p14:tracePt t="8695" x="2552700" y="606425"/>
          <p14:tracePt t="8711" x="2660650" y="596900"/>
          <p14:tracePt t="8728" x="2765425" y="596900"/>
          <p14:tracePt t="8744" x="2809875" y="584200"/>
          <p14:tracePt t="8761" x="2863850" y="577850"/>
          <p14:tracePt t="8763" x="2898775" y="571500"/>
          <p14:tracePt t="8778" x="2962275" y="555625"/>
          <p14:tracePt t="8794" x="3013075" y="549275"/>
          <p14:tracePt t="8811" x="3076575" y="536575"/>
          <p14:tracePt t="8828" x="3146425" y="517525"/>
          <p14:tracePt t="8844" x="3194050" y="504825"/>
          <p14:tracePt t="8863" x="3257550" y="479425"/>
          <p14:tracePt t="8878" x="3289300" y="460375"/>
          <p14:tracePt t="8895" x="3311525" y="441325"/>
          <p14:tracePt t="8912" x="3333750" y="419100"/>
          <p14:tracePt t="8928" x="3349625" y="403225"/>
          <p14:tracePt t="8944" x="3362325" y="387350"/>
          <p14:tracePt t="8961" x="3368675" y="346075"/>
          <p14:tracePt t="8978" x="3368675" y="317500"/>
          <p14:tracePt t="8995" x="3352800" y="292100"/>
          <p14:tracePt t="9012" x="3302000" y="247650"/>
          <p14:tracePt t="9028" x="3244850" y="219075"/>
          <p14:tracePt t="9045" x="3121025" y="158750"/>
          <p14:tracePt t="9063" x="2908300" y="85725"/>
          <p14:tracePt t="9078" x="2752725" y="50800"/>
          <p14:tracePt t="9095" x="2578100" y="12700"/>
          <p14:tracePt t="9111" x="2355850" y="0"/>
          <p14:tracePt t="9128" x="2193925" y="0"/>
          <p14:tracePt t="9145" x="2066925" y="0"/>
          <p14:tracePt t="9162" x="1882775" y="0"/>
          <p14:tracePt t="9178" x="1733550" y="6350"/>
          <p14:tracePt t="9195" x="1593850" y="22225"/>
          <p14:tracePt t="9212" x="1416050" y="57150"/>
          <p14:tracePt t="9228" x="1308100" y="82550"/>
          <p14:tracePt t="9244" x="1231900" y="95250"/>
          <p14:tracePt t="9261" x="1168400" y="114300"/>
          <p14:tracePt t="9278" x="1149350" y="127000"/>
          <p14:tracePt t="9294" x="1136650" y="127000"/>
          <p14:tracePt t="9312" x="1114425" y="133350"/>
          <p14:tracePt t="9328" x="1092200" y="139700"/>
          <p14:tracePt t="9345" x="1063625" y="146050"/>
          <p14:tracePt t="9361" x="1041400" y="155575"/>
          <p14:tracePt t="9377" x="1025525" y="165100"/>
          <p14:tracePt t="9394" x="1016000" y="180975"/>
          <p14:tracePt t="9412" x="1009650" y="196850"/>
          <p14:tracePt t="9428" x="1012825" y="206375"/>
          <p14:tracePt t="9445" x="1022350" y="215900"/>
          <p14:tracePt t="9462" x="1057275" y="257175"/>
          <p14:tracePt t="9478" x="1082675" y="295275"/>
          <p14:tracePt t="9495" x="1114425" y="327025"/>
          <p14:tracePt t="9511" x="1158875" y="371475"/>
          <p14:tracePt t="9527" x="1184275" y="396875"/>
          <p14:tracePt t="9544" x="1231900" y="431800"/>
          <p14:tracePt t="9562" x="1298575" y="469900"/>
          <p14:tracePt t="9578" x="1336675" y="495300"/>
          <p14:tracePt t="9595" x="1390650" y="511175"/>
          <p14:tracePt t="9612" x="1463675" y="530225"/>
          <p14:tracePt t="9628" x="1508125" y="530225"/>
          <p14:tracePt t="9645" x="1552575" y="530225"/>
          <p14:tracePt t="9661" x="1612900" y="530225"/>
          <p14:tracePt t="9678" x="1651000" y="530225"/>
          <p14:tracePt t="9695" x="1711325" y="530225"/>
          <p14:tracePt t="9712" x="1835150" y="530225"/>
          <p14:tracePt t="9728" x="1905000" y="530225"/>
          <p14:tracePt t="9745" x="1965325" y="530225"/>
          <p14:tracePt t="9761" x="2051050" y="527050"/>
          <p14:tracePt t="9777" x="2114550" y="517525"/>
          <p14:tracePt t="9795" x="2184400" y="517525"/>
          <p14:tracePt t="9811" x="2279650" y="517525"/>
          <p14:tracePt t="9828" x="2339975" y="517525"/>
          <p14:tracePt t="9845" x="2406650" y="517525"/>
          <p14:tracePt t="9862" x="2536825" y="511175"/>
          <p14:tracePt t="9878" x="2609850" y="504825"/>
          <p14:tracePt t="9894" x="2663825" y="498475"/>
          <p14:tracePt t="9911" x="2727325" y="469900"/>
          <p14:tracePt t="9927" x="2765425" y="457200"/>
          <p14:tracePt t="9944" x="2816225" y="450850"/>
          <p14:tracePt t="9961" x="2895600" y="438150"/>
          <p14:tracePt t="9978" x="2940050" y="425450"/>
          <p14:tracePt t="9995" x="2987675" y="406400"/>
          <p14:tracePt t="10012" x="3028950" y="390525"/>
          <p14:tracePt t="10028" x="3060700" y="377825"/>
          <p14:tracePt t="10044" x="3076575" y="365125"/>
          <p14:tracePt t="10061" x="3092450" y="346075"/>
          <p14:tracePt t="10077" x="3108325" y="336550"/>
          <p14:tracePt t="10094" x="3111500" y="327025"/>
          <p14:tracePt t="10139" x="3111500" y="320675"/>
          <p14:tracePt t="10161" x="3111500" y="314325"/>
          <p14:tracePt t="10168" x="3117850" y="304800"/>
          <p14:tracePt t="10177" x="3117850" y="301625"/>
          <p14:tracePt t="10194" x="3117850" y="292100"/>
          <p14:tracePt t="10211" x="3117850" y="285750"/>
          <p14:tracePt t="10227" x="3117850" y="279400"/>
          <p14:tracePt t="10246" x="3117850" y="276225"/>
          <p14:tracePt t="11189" x="3136900" y="320675"/>
          <p14:tracePt t="11196" x="3165475" y="403225"/>
          <p14:tracePt t="11211" x="3228975" y="568325"/>
          <p14:tracePt t="11229" x="3305175" y="727075"/>
          <p14:tracePt t="11245" x="3463925" y="1063625"/>
          <p14:tracePt t="11261" x="3568700" y="1254125"/>
          <p14:tracePt t="11280" x="3724275" y="1631950"/>
          <p14:tracePt t="11311" x="3892550" y="2073275"/>
          <p14:tracePt t="11346" x="4156075" y="2593975"/>
          <p14:tracePt t="11363" x="4232275" y="2784475"/>
          <p14:tracePt t="11380" x="4318000" y="3067050"/>
          <p14:tracePt t="11394" x="4352925" y="3219450"/>
          <p14:tracePt t="11411" x="4381500" y="3381375"/>
          <p14:tracePt t="11427" x="4397375" y="3521075"/>
          <p14:tracePt t="11445" x="4406900" y="3673475"/>
          <p14:tracePt t="11461" x="4406900" y="3778250"/>
          <p14:tracePt t="11478" x="4406900" y="3860800"/>
          <p14:tracePt t="11494" x="4403725" y="3968750"/>
          <p14:tracePt t="11511" x="4387850" y="4022725"/>
          <p14:tracePt t="11527" x="4362450" y="4070350"/>
          <p14:tracePt t="11544" x="4318000" y="4165600"/>
          <p14:tracePt t="11561" x="4264025" y="4235450"/>
          <p14:tracePt t="11579" x="4206875" y="4308475"/>
          <p14:tracePt t="11595" x="4130675" y="4410075"/>
          <p14:tracePt t="11611" x="4102100" y="4476750"/>
          <p14:tracePt t="11628" x="4060825" y="4552950"/>
          <p14:tracePt t="11645" x="4013200" y="4714875"/>
          <p14:tracePt t="11661" x="3978275" y="4822825"/>
          <p14:tracePt t="11678" x="3965575" y="4876800"/>
          <p14:tracePt t="12145" x="3908425" y="4876800"/>
          <p14:tracePt t="12151" x="3838575" y="4886325"/>
          <p14:tracePt t="12161" x="3756025" y="4902200"/>
          <p14:tracePt t="12179" x="3514725" y="5013325"/>
          <p14:tracePt t="12194" x="3390900" y="5105400"/>
          <p14:tracePt t="12211" x="3219450" y="5207000"/>
          <p14:tracePt t="12228" x="3019425" y="5353050"/>
          <p14:tracePt t="12260" x="2778125" y="5549900"/>
          <p14:tracePt t="12295" x="2546350" y="5756275"/>
          <p14:tracePt t="12312" x="2466975" y="5861050"/>
          <p14:tracePt t="12330" x="2346325" y="6016625"/>
          <p14:tracePt t="12345" x="2276475" y="6130925"/>
          <p14:tracePt t="12360" x="2200275" y="6235700"/>
          <p14:tracePt t="12378" x="2098675" y="6359525"/>
          <p14:tracePt t="12394" x="2054225" y="6419850"/>
          <p14:tracePt t="12410" x="2028825" y="6457950"/>
          <p14:tracePt t="12428" x="2006600" y="6486525"/>
          <p14:tracePt t="12444" x="1997075" y="6496050"/>
          <p14:tracePt t="12828" x="2193925" y="6645275"/>
          <p14:tracePt t="12845" x="2203450" y="6654800"/>
          <p14:tracePt t="12861" x="2212975" y="6664325"/>
          <p14:tracePt t="12878" x="2212975" y="6673850"/>
          <p14:tracePt t="12895" x="2209800" y="6689725"/>
          <p14:tracePt t="12927" x="2146300" y="6715125"/>
          <p14:tracePt t="13700" x="2178050" y="6759575"/>
          <p14:tracePt t="13728" x="2197100" y="6759575"/>
          <p14:tracePt t="13762" x="2244725" y="6769100"/>
          <p14:tracePt t="13778" x="2260600" y="6778625"/>
          <p14:tracePt t="13795" x="2276475" y="6778625"/>
          <p14:tracePt t="13812" x="2282825" y="6778625"/>
          <p14:tracePt t="13884" x="2282825" y="6784975"/>
          <p14:tracePt t="13898" x="2282825" y="6788150"/>
          <p14:tracePt t="13905" x="2282825" y="6800850"/>
          <p14:tracePt t="13912" x="2282825" y="6804025"/>
          <p14:tracePt t="16652" x="2286000" y="6784975"/>
          <p14:tracePt t="16659" x="2292350" y="6759575"/>
          <p14:tracePt t="16678" x="2308225" y="6692900"/>
          <p14:tracePt t="16694" x="2314575" y="6623050"/>
          <p14:tracePt t="16710" x="2320925" y="6584950"/>
          <p14:tracePt t="16727" x="2327275" y="6562725"/>
          <p14:tracePt t="16760" x="2359025" y="6521450"/>
          <p14:tracePt t="16794" x="2378075" y="6508750"/>
          <p14:tracePt t="16836" x="2371725" y="6508750"/>
          <p14:tracePt t="16845" x="2362200" y="6502400"/>
          <p14:tracePt t="16860" x="2289175" y="6480175"/>
          <p14:tracePt t="16879" x="2035175" y="6454775"/>
          <p14:tracePt t="16895" x="1838325" y="6445250"/>
          <p14:tracePt t="16911" x="1657350" y="6445250"/>
          <p14:tracePt t="16929" x="1485900" y="6435725"/>
          <p14:tracePt t="16944" x="1266825" y="6442075"/>
          <p14:tracePt t="16960" x="1127125" y="6457950"/>
          <p14:tracePt t="16977" x="974725" y="6483350"/>
          <p14:tracePt t="18099" x="1844675" y="6457950"/>
          <p14:tracePt t="18111" x="1863725" y="6451600"/>
          <p14:tracePt t="18128" x="1920875" y="6432550"/>
          <p14:tracePt t="18144" x="1930400" y="6429375"/>
          <p14:tracePt t="18161" x="1939925" y="6429375"/>
          <p14:tracePt t="18177" x="1946275" y="6429375"/>
          <p14:tracePt t="18210" x="1939925" y="6419850"/>
          <p14:tracePt t="18243" x="1774825" y="6378575"/>
          <p14:tracePt t="18260" x="1612900" y="6362700"/>
          <p14:tracePt t="18277" x="1358900" y="6324600"/>
          <p14:tracePt t="18293" x="1165225" y="6324600"/>
          <p14:tracePt t="18311" x="1025525" y="6324600"/>
          <p14:tracePt t="18327" x="863600" y="6315075"/>
          <p14:tracePt t="18344" x="790575" y="6315075"/>
          <p14:tracePt t="18361" x="746125" y="6315075"/>
          <p14:tracePt t="18378" x="714375" y="6315075"/>
          <p14:tracePt t="18394" x="704850" y="6318250"/>
          <p14:tracePt t="18411" x="695325" y="6334125"/>
          <p14:tracePt t="18427" x="685800" y="6343650"/>
          <p14:tracePt t="18444" x="685800" y="6346825"/>
          <p14:tracePt t="18460" x="692150" y="6356350"/>
          <p14:tracePt t="18477" x="727075" y="6381750"/>
          <p14:tracePt t="18493" x="755650" y="6394450"/>
          <p14:tracePt t="18510" x="787400" y="6403975"/>
          <p14:tracePt t="18528" x="822325" y="6423025"/>
          <p14:tracePt t="18544" x="866775" y="6442075"/>
          <p14:tracePt t="18562" x="923925" y="6461125"/>
          <p14:tracePt t="18577" x="981075" y="6486525"/>
          <p14:tracePt t="18593" x="1038225" y="6524625"/>
          <p14:tracePt t="22549" x="1628775" y="6435725"/>
          <p14:tracePt t="22565" x="1558925" y="6381750"/>
          <p14:tracePt t="22577" x="1498600" y="6337300"/>
          <p14:tracePt t="22594" x="1438275" y="6292850"/>
          <p14:tracePt t="22610" x="1400175" y="6264275"/>
          <p14:tracePt t="22644" x="1355725" y="6226175"/>
          <p14:tracePt t="22677" x="1330325" y="6226175"/>
          <p14:tracePt t="22764" x="1333500" y="6226175"/>
          <p14:tracePt t="22770" x="1336675" y="6226175"/>
          <p14:tracePt t="22777" x="1343025" y="6226175"/>
          <p14:tracePt t="22793" x="1352550" y="6219825"/>
          <p14:tracePt t="22810" x="1381125" y="6216650"/>
          <p14:tracePt t="22828" x="1435100" y="6197600"/>
          <p14:tracePt t="22844" x="1501775" y="6175375"/>
          <p14:tracePt t="22860" x="1600200" y="6143625"/>
          <p14:tracePt t="22878" x="1762125" y="6064250"/>
          <p14:tracePt t="22893" x="1844675" y="6007100"/>
          <p14:tracePt t="22910" x="1914525" y="5962650"/>
          <p14:tracePt t="22927" x="2009775" y="5908675"/>
          <p14:tracePt t="22943" x="2047875" y="5895975"/>
          <p14:tracePt t="22959" x="2085975" y="5889625"/>
          <p14:tracePt t="22977" x="2127250" y="5889625"/>
          <p14:tracePt t="22993" x="2162175" y="5892800"/>
          <p14:tracePt t="23010" x="2187575" y="5905500"/>
          <p14:tracePt t="23027" x="2212975" y="5918200"/>
          <p14:tracePt t="23043" x="2222500" y="5918200"/>
          <p14:tracePt t="23059" x="2232025" y="5930900"/>
          <p14:tracePt t="23077" x="2238375" y="5946775"/>
          <p14:tracePt t="23093" x="2238375" y="5956300"/>
          <p14:tracePt t="23109" x="2238375" y="5965825"/>
          <p14:tracePt t="23127" x="2238375" y="6007100"/>
          <p14:tracePt t="23143" x="2244725" y="6029325"/>
          <p14:tracePt t="23160" x="2244725" y="6057900"/>
          <p14:tracePt t="23176" x="2244725" y="6073775"/>
          <p14:tracePt t="23193" x="2244725" y="6083300"/>
          <p14:tracePt t="23210" x="2244725" y="6099175"/>
          <p14:tracePt t="23227" x="2244725" y="6130925"/>
          <p14:tracePt t="23244" x="2244725" y="6159500"/>
          <p14:tracePt t="23260" x="2244725" y="6188075"/>
          <p14:tracePt t="23277" x="2244725" y="6251575"/>
          <p14:tracePt t="23293" x="2251075" y="6289675"/>
          <p14:tracePt t="23310" x="2270125" y="6311900"/>
          <p14:tracePt t="23326" x="2279650" y="6346825"/>
          <p14:tracePt t="23343" x="2292350" y="6362700"/>
          <p14:tracePt t="23360" x="2295525" y="6372225"/>
          <p14:tracePt t="23377" x="2295525" y="6394450"/>
          <p14:tracePt t="23393" x="2305050" y="6403975"/>
          <p14:tracePt t="23410" x="2311400" y="6413500"/>
          <p14:tracePt t="23426" x="2330450" y="6423025"/>
          <p14:tracePt t="23443" x="2359025" y="6423025"/>
          <p14:tracePt t="23460" x="2409825" y="6423025"/>
          <p14:tracePt t="23462" x="2444750" y="6423025"/>
          <p14:tracePt t="23477" x="2489200" y="6419850"/>
          <p14:tracePt t="23493" x="2552700" y="6407150"/>
          <p14:tracePt t="23509" x="2600325" y="6391275"/>
          <p14:tracePt t="23526" x="2667000" y="6346825"/>
          <p14:tracePt t="23543" x="2698750" y="6321425"/>
          <p14:tracePt t="23560" x="2730500" y="6283325"/>
          <p14:tracePt t="23576" x="2768600" y="6232525"/>
          <p14:tracePt t="23592" x="2800350" y="6200775"/>
          <p14:tracePt t="23609" x="2825750" y="6169025"/>
          <p14:tracePt t="23627" x="2870200" y="6124575"/>
          <p14:tracePt t="23643" x="2882900" y="6080125"/>
          <p14:tracePt t="23659" x="2895600" y="6042025"/>
          <p14:tracePt t="23676" x="2911475" y="6013450"/>
          <p14:tracePt t="23693" x="2911475" y="6003925"/>
          <p14:tracePt t="23710" x="2911475" y="5991225"/>
          <p14:tracePt t="23798" x="2901950" y="5991225"/>
          <p14:tracePt t="23806" x="2895600" y="5991225"/>
          <p14:tracePt t="23812" x="2892425" y="5991225"/>
          <p14:tracePt t="23826" x="2879725" y="6003925"/>
          <p14:tracePt t="23842" x="2857500" y="6016625"/>
          <p14:tracePt t="23859" x="2828925" y="6029325"/>
          <p14:tracePt t="23876" x="2778125" y="6045200"/>
          <p14:tracePt t="23893" x="2762250" y="6064250"/>
          <p14:tracePt t="23909" x="2752725" y="6073775"/>
          <p14:tracePt t="23926" x="2730500" y="6076950"/>
          <p14:tracePt t="23943" x="2720975" y="6076950"/>
          <p14:tracePt t="23960" x="2717800" y="6076950"/>
          <p14:tracePt t="23983" x="2724150" y="6083300"/>
          <p14:tracePt t="23993" x="2740025" y="6089650"/>
          <p14:tracePt t="24010" x="2778125" y="6096000"/>
          <p14:tracePt t="24027" x="2889250" y="6124575"/>
          <p14:tracePt t="24043" x="2994025" y="6124575"/>
          <p14:tracePt t="24059" x="3130550" y="6124575"/>
          <p14:tracePt t="24077" x="3279775" y="6124575"/>
          <p14:tracePt t="24093" x="3352800" y="6124575"/>
          <p14:tracePt t="24111" x="3454400" y="6099175"/>
          <p14:tracePt t="24127" x="3492500" y="6086475"/>
          <p14:tracePt t="24143" x="3521075" y="6073775"/>
          <p14:tracePt t="24161" x="3536950" y="6057900"/>
          <p14:tracePt t="24177" x="3549650" y="6029325"/>
          <p14:tracePt t="24194" x="3562350" y="5984875"/>
          <p14:tracePt t="24211" x="3543300" y="5905500"/>
          <p14:tracePt t="24230" x="3517900" y="5867400"/>
          <p14:tracePt t="24243" x="3486150" y="5835650"/>
          <p14:tracePt t="24260" x="3451225" y="5807075"/>
          <p14:tracePt t="24276" x="3419475" y="5788025"/>
          <p14:tracePt t="24293" x="3397250" y="5775325"/>
          <p14:tracePt t="24309" x="3359150" y="5762625"/>
          <p14:tracePt t="24326" x="3302000" y="5743575"/>
          <p14:tracePt t="24342" x="3263900" y="5724525"/>
          <p14:tracePt t="24360" x="3206750" y="5705475"/>
          <p14:tracePt t="24376" x="3162300" y="5692775"/>
          <p14:tracePt t="24392" x="3114675" y="5680075"/>
          <p14:tracePt t="24410" x="3013075" y="5651500"/>
          <p14:tracePt t="24426" x="2959100" y="5638800"/>
          <p14:tracePt t="24443" x="2930525" y="5626100"/>
          <p14:tracePt t="24460" x="2905125" y="5626100"/>
          <p14:tracePt t="24476" x="2892425" y="5626100"/>
          <p14:tracePt t="24493" x="2882900" y="5626100"/>
          <p14:tracePt t="24510" x="2879725" y="5626100"/>
          <p14:tracePt t="24544" x="2889250" y="5626100"/>
          <p14:tracePt t="24560" x="2946400" y="5629275"/>
          <p14:tracePt t="24576" x="3006725" y="5641975"/>
          <p14:tracePt t="24593" x="3101975" y="5657850"/>
          <p14:tracePt t="24610" x="3238500" y="5689600"/>
          <p14:tracePt t="24626" x="3298825" y="5689600"/>
          <p14:tracePt t="24643" x="3333750" y="5689600"/>
          <p14:tracePt t="24660" x="3375025" y="5689600"/>
          <p14:tracePt t="24676" x="3384550" y="5689600"/>
          <p14:tracePt t="24693" x="3394075" y="5689600"/>
          <p14:tracePt t="24710" x="3416300" y="5673725"/>
          <p14:tracePt t="24726" x="3425825" y="5657850"/>
          <p14:tracePt t="24743" x="3438525" y="5613400"/>
          <p14:tracePt t="24760" x="3438525" y="5527675"/>
          <p14:tracePt t="24777" x="3429000" y="5464175"/>
          <p14:tracePt t="24793" x="3394075" y="5375275"/>
          <p14:tracePt t="24809" x="3336925" y="5226050"/>
          <p14:tracePt t="24826" x="3302000" y="5178425"/>
          <p14:tracePt t="24843" x="3270250" y="5130800"/>
          <p14:tracePt t="24860" x="3206750" y="5051425"/>
          <p14:tracePt t="24876" x="3149600" y="4968875"/>
          <p14:tracePt t="24893" x="3095625" y="4857750"/>
          <p14:tracePt t="24910" x="3013075" y="4705350"/>
          <p14:tracePt t="24926" x="2952750" y="4613275"/>
          <p14:tracePt t="24942" x="2892425" y="4502150"/>
          <p14:tracePt t="24959" x="2847975" y="4394200"/>
          <p14:tracePt t="24976" x="2813050" y="4346575"/>
          <p14:tracePt t="24993" x="2787650" y="4324350"/>
          <p14:tracePt t="25009" x="2771775" y="4289425"/>
          <p14:tracePt t="25026" x="2755900" y="4279900"/>
          <p14:tracePt t="25043" x="2746375" y="4264025"/>
          <p14:tracePt t="25060" x="2736850" y="4244975"/>
          <p14:tracePt t="25076" x="2736850" y="4235450"/>
          <p14:tracePt t="25093" x="2736850" y="4229100"/>
          <p14:tracePt t="25110" x="2730500" y="4229100"/>
          <p14:tracePt t="30190" x="2765425" y="4232275"/>
          <p14:tracePt t="30196" x="2813050" y="4232275"/>
          <p14:tracePt t="30210" x="2895600" y="4232275"/>
          <p14:tracePt t="30226" x="2955925" y="4232275"/>
          <p14:tracePt t="30243" x="3016250" y="4229100"/>
          <p14:tracePt t="30260" x="3073400" y="4210050"/>
          <p14:tracePt t="30276" x="3095625" y="4197350"/>
          <p14:tracePt t="30310" x="3136900" y="4124325"/>
          <p14:tracePt t="30343" x="3149600" y="4035425"/>
          <p14:tracePt t="30359" x="3108325" y="3949700"/>
          <p14:tracePt t="30378" x="3057525" y="3898900"/>
          <p14:tracePt t="30393" x="2946400" y="3838575"/>
          <p14:tracePt t="30409" x="2673350" y="3724275"/>
          <p14:tracePt t="30427" x="2495550" y="3670300"/>
          <p14:tracePt t="30443" x="2311400" y="3632200"/>
          <p14:tracePt t="30459" x="2098675" y="3587750"/>
          <p14:tracePt t="30476" x="2003425" y="3578225"/>
          <p14:tracePt t="30492" x="1889125" y="3578225"/>
          <p14:tracePt t="30510" x="1771650" y="3578225"/>
          <p14:tracePt t="30526" x="1698625" y="3590925"/>
          <p14:tracePt t="30542" x="1641475" y="3619500"/>
          <p14:tracePt t="30558" x="1581150" y="3670300"/>
          <p14:tracePt t="30576" x="1552575" y="3717925"/>
          <p14:tracePt t="30592" x="1530350" y="3781425"/>
          <p14:tracePt t="30610" x="1549400" y="3870325"/>
          <p14:tracePt t="30626" x="1597025" y="3940175"/>
          <p14:tracePt t="30643" x="1733550" y="4041775"/>
          <p14:tracePt t="30659" x="2032000" y="4206875"/>
          <p14:tracePt t="30676" x="2286000" y="4311650"/>
          <p14:tracePt t="30693" x="2476500" y="4406900"/>
          <p14:tracePt t="30710" x="2765425" y="4568825"/>
          <p14:tracePt t="30727" x="2901950" y="4660900"/>
          <p14:tracePt t="30744" x="3089275" y="4765675"/>
          <p14:tracePt t="30760" x="3168650" y="4813300"/>
          <p14:tracePt t="30776" x="3225800" y="4835525"/>
          <p14:tracePt t="30794" x="3251200" y="4841875"/>
          <p14:tracePt t="30809" x="3267075" y="4841875"/>
          <p14:tracePt t="30826" x="3273425" y="4835525"/>
          <p14:tracePt t="30842" x="3273425" y="4813300"/>
          <p14:tracePt t="30859" x="3270250" y="4778375"/>
          <p14:tracePt t="30876" x="3251200" y="4749800"/>
          <p14:tracePt t="30892" x="3241675" y="4740275"/>
          <p14:tracePt t="30910" x="3200400" y="4714875"/>
          <p14:tracePt t="30927" x="3159125" y="4683125"/>
          <p14:tracePt t="30944" x="3076575" y="4641850"/>
          <p14:tracePt t="30959" x="2997200" y="4600575"/>
          <p14:tracePt t="30976" x="2933700" y="4578350"/>
          <p14:tracePt t="30992" x="2867025" y="4565650"/>
          <p14:tracePt t="31009" x="2813050" y="4540250"/>
          <p14:tracePt t="31026" x="2781300" y="4527550"/>
          <p14:tracePt t="31042" x="2759075" y="4514850"/>
          <p14:tracePt t="31059" x="2714625" y="4505325"/>
          <p14:tracePt t="31076" x="2698750" y="4505325"/>
          <p14:tracePt t="31093" x="2673350" y="4505325"/>
          <p14:tracePt t="31109" x="2663825" y="4505325"/>
          <p14:tracePt t="31126" x="2654300" y="4505325"/>
          <p14:tracePt t="31131" x="2647950" y="4505325"/>
          <p14:tracePt t="31143" x="2638425" y="4505325"/>
          <p14:tracePt t="31160" x="2625725" y="4505325"/>
          <p14:tracePt t="31176" x="2613025" y="4492625"/>
          <p14:tracePt t="31193" x="2571750" y="4476750"/>
          <p14:tracePt t="31210" x="2549525" y="4464050"/>
          <p14:tracePt t="31226" x="2524125" y="4441825"/>
          <p14:tracePt t="31242" x="2492375" y="4406900"/>
          <p14:tracePt t="31259" x="2460625" y="4349750"/>
          <p14:tracePt t="31275" x="2441575" y="4318000"/>
          <p14:tracePt t="31293" x="2425700" y="4289425"/>
          <p14:tracePt t="31310" x="2419350" y="4279900"/>
          <p14:tracePt t="31327" x="2409825" y="4264025"/>
          <p14:tracePt t="31343" x="2378075" y="4260850"/>
          <p14:tracePt t="31359" x="2333625" y="4260850"/>
          <p14:tracePt t="31375" x="2282825" y="4260850"/>
          <p14:tracePt t="31393" x="2187575" y="4260850"/>
          <p14:tracePt t="31408" x="2101850" y="4279900"/>
          <p14:tracePt t="31425" x="2006600" y="4295775"/>
          <p14:tracePt t="31443" x="1835150" y="4346575"/>
          <p14:tracePt t="31458" x="1724025" y="4406900"/>
          <p14:tracePt t="31476" x="1587500" y="4470400"/>
          <p14:tracePt t="31493" x="1425575" y="4565650"/>
          <p14:tracePt t="31509" x="1371600" y="4629150"/>
          <p14:tracePt t="31525" x="1314450" y="4708525"/>
          <p14:tracePt t="31542" x="1304925" y="4841875"/>
          <p14:tracePt t="31558" x="1343025" y="4930775"/>
          <p14:tracePt t="31575" x="1460500" y="5048250"/>
          <p14:tracePt t="31593" x="1708150" y="5238750"/>
          <p14:tracePt t="31610" x="1889125" y="5353050"/>
          <p14:tracePt t="31627" x="2066925" y="5448300"/>
          <p14:tracePt t="31642" x="2330450" y="5568950"/>
          <p14:tracePt t="31659" x="2454275" y="5629275"/>
          <p14:tracePt t="31676" x="2543175" y="5680075"/>
          <p14:tracePt t="31692" x="2679700" y="5711825"/>
          <p14:tracePt t="31709" x="2749550" y="5699125"/>
          <p14:tracePt t="31726" x="2819400" y="5645150"/>
          <p14:tracePt t="31742" x="2952750" y="5464175"/>
          <p14:tracePt t="31759" x="3060700" y="5264150"/>
          <p14:tracePt t="31776" x="3155950" y="5060950"/>
          <p14:tracePt t="31792" x="3241675" y="4883150"/>
          <p14:tracePt t="31943" x="3152775" y="4864100"/>
          <p14:tracePt t="31949" x="3060700" y="4854575"/>
          <p14:tracePt t="31958" x="2946400" y="4845050"/>
          <p14:tracePt t="31976" x="2740025" y="4845050"/>
          <p14:tracePt t="31992" x="2419350" y="4879975"/>
          <p14:tracePt t="32010" x="2212975" y="4918075"/>
          <p14:tracePt t="32026" x="2016125" y="4953000"/>
          <p14:tracePt t="32043" x="1724025" y="5038725"/>
          <p14:tracePt t="32060" x="1524000" y="5105400"/>
          <p14:tracePt t="32076" x="1323975" y="5181600"/>
          <p14:tracePt t="32093" x="1073150" y="5273675"/>
          <p14:tracePt t="32109" x="952500" y="5318125"/>
          <p14:tracePt t="32126" x="854075" y="5359400"/>
          <p14:tracePt t="32142" x="762000" y="5387975"/>
          <p14:tracePt t="32158" x="714375" y="5400675"/>
          <p14:tracePt t="32176" x="685800" y="5400675"/>
          <p14:tracePt t="32193" x="654050" y="5400675"/>
          <p14:tracePt t="32208" x="644525" y="5400675"/>
          <p14:tracePt t="32225" x="628650" y="5400675"/>
          <p14:tracePt t="32242" x="612775" y="5400675"/>
          <p14:tracePt t="32259" x="603250" y="5403850"/>
          <p14:tracePt t="32276" x="600075" y="5419725"/>
          <p14:tracePt t="32293" x="600075" y="5435600"/>
          <p14:tracePt t="32309" x="600075" y="5445125"/>
          <p14:tracePt t="32326" x="615950" y="5467350"/>
          <p14:tracePt t="32342" x="682625" y="5521325"/>
          <p14:tracePt t="32358" x="755650" y="5575300"/>
          <p14:tracePt t="32376" x="806450" y="5626100"/>
          <p14:tracePt t="32392" x="876300" y="5699125"/>
          <p14:tracePt t="32408" x="917575" y="5737225"/>
          <p14:tracePt t="32425" x="971550" y="5807075"/>
          <p14:tracePt t="32442" x="1073150" y="5943600"/>
          <p14:tracePt t="32458" x="1168400" y="6038850"/>
          <p14:tracePt t="32476" x="1311275" y="6140450"/>
          <p14:tracePt t="32492" x="1384300" y="6194425"/>
          <p14:tracePt t="32508" x="1454150" y="6242050"/>
          <p14:tracePt t="32526" x="1562100" y="6302375"/>
          <p14:tracePt t="32543" x="1660525" y="6343650"/>
          <p14:tracePt t="32559" x="1781175" y="6378575"/>
          <p14:tracePt t="32577" x="2019300" y="6451600"/>
          <p14:tracePt t="32593" x="2206625" y="6489700"/>
          <p14:tracePt t="32609" x="2359025" y="6524625"/>
          <p14:tracePt t="32626" x="2543175" y="6543675"/>
          <p14:tracePt t="32642" x="2616200" y="6543675"/>
          <p14:tracePt t="32658" x="2676525" y="6540500"/>
          <p14:tracePt t="32676" x="2743200" y="6515100"/>
          <p14:tracePt t="32693" x="2778125" y="6502400"/>
          <p14:tracePt t="32709" x="2803525" y="6489700"/>
          <p14:tracePt t="32727" x="2825750" y="6467475"/>
          <p14:tracePt t="32743" x="2844800" y="6435725"/>
          <p14:tracePt t="32759" x="2857500" y="6381750"/>
          <p14:tracePt t="32776" x="2851150" y="6264275"/>
          <p14:tracePt t="32792" x="2809875" y="6156325"/>
          <p14:tracePt t="32808" x="2781300" y="6099175"/>
          <p14:tracePt t="32826" x="2711450" y="5988050"/>
          <p14:tracePt t="32842" x="2657475" y="5927725"/>
          <p14:tracePt t="32859" x="2603500" y="5867400"/>
          <p14:tracePt t="32876" x="2501900" y="5788025"/>
          <p14:tracePt t="32893" x="2432050" y="5734050"/>
          <p14:tracePt t="32909" x="2371725" y="5689600"/>
          <p14:tracePt t="32927" x="2232025" y="5607050"/>
          <p14:tracePt t="32943" x="2139950" y="5556250"/>
          <p14:tracePt t="32959" x="2047875" y="5499100"/>
          <p14:tracePt t="32976" x="1895475" y="5413375"/>
          <p14:tracePt t="32997" x="1781175" y="5353050"/>
          <p14:tracePt t="33008" x="1647825" y="5299075"/>
          <p14:tracePt t="33026" x="1409700" y="5207000"/>
          <p14:tracePt t="33042" x="1235075" y="5162550"/>
          <p14:tracePt t="33058" x="1095375" y="5133975"/>
          <p14:tracePt t="33076" x="927100" y="5111750"/>
          <p14:tracePt t="33092" x="854075" y="5095875"/>
          <p14:tracePt t="33109" x="800100" y="5080000"/>
          <p14:tracePt t="33126" x="752475" y="5080000"/>
          <p14:tracePt t="33143" x="714375" y="5080000"/>
          <p14:tracePt t="33159" x="669925" y="5080000"/>
          <p14:tracePt t="33176" x="603250" y="5080000"/>
          <p14:tracePt t="33192" x="571500" y="5080000"/>
          <p14:tracePt t="33208" x="542925" y="5080000"/>
          <p14:tracePt t="33226" x="527050" y="5080000"/>
          <p14:tracePt t="33242" x="523875" y="5080000"/>
          <p14:tracePt t="33275" x="523875" y="5099050"/>
          <p14:tracePt t="33292" x="530225" y="5108575"/>
          <p14:tracePt t="33308" x="542925" y="5143500"/>
          <p14:tracePt t="33326" x="600075" y="5241925"/>
          <p14:tracePt t="33342" x="660400" y="5334000"/>
          <p14:tracePt t="33358" x="746125" y="5438775"/>
          <p14:tracePt t="33375" x="920750" y="5632450"/>
          <p14:tracePt t="33392" x="1041400" y="5749925"/>
          <p14:tracePt t="33412" x="1231900" y="5924550"/>
          <p14:tracePt t="33426" x="1349375" y="6022975"/>
          <p14:tracePt t="33443" x="1431925" y="6108700"/>
          <p14:tracePt t="33460" x="1508125" y="6181725"/>
          <p14:tracePt t="33475" x="1609725" y="6286500"/>
          <p14:tracePt t="33492" x="1682750" y="6350000"/>
          <p14:tracePt t="33508" x="1765300" y="6407150"/>
          <p14:tracePt t="33525" x="1885950" y="6486525"/>
          <p14:tracePt t="33542" x="1955800" y="6524625"/>
          <p14:tracePt t="33610" x="2203450" y="6572250"/>
          <p14:tracePt t="33626" x="2292350" y="6594475"/>
          <p14:tracePt t="33642" x="2346325" y="6607175"/>
          <p14:tracePt t="33658" x="2403475" y="6619875"/>
          <p14:tracePt t="33675" x="2482850" y="6632575"/>
          <p14:tracePt t="33692" x="2527300" y="6632575"/>
          <p14:tracePt t="33709" x="2555875" y="6632575"/>
          <p14:tracePt t="33726" x="2587625" y="6632575"/>
          <p14:tracePt t="33742" x="2616200" y="6632575"/>
          <p14:tracePt t="33759" x="2638425" y="6632575"/>
          <p14:tracePt t="33775" x="2695575" y="6623050"/>
          <p14:tracePt t="33792" x="2733675" y="6610350"/>
          <p14:tracePt t="33809" x="2765425" y="6584950"/>
          <p14:tracePt t="33826" x="2806700" y="6550025"/>
          <p14:tracePt t="33842" x="2828925" y="6502400"/>
          <p14:tracePt t="33860" x="2841625" y="6448425"/>
          <p14:tracePt t="33876" x="2847975" y="6359525"/>
          <p14:tracePt t="33892" x="2844800" y="6315075"/>
          <p14:tracePt t="33909" x="2832100" y="6280150"/>
          <p14:tracePt t="33925" x="2800350" y="6213475"/>
          <p14:tracePt t="33942" x="2768600" y="6175375"/>
          <p14:tracePt t="33959" x="2733675" y="6118225"/>
          <p14:tracePt t="33976" x="2635250" y="5994400"/>
          <p14:tracePt t="33993" x="2565400" y="5892800"/>
          <p14:tracePt t="34010" x="2447925" y="5765800"/>
          <p14:tracePt t="34025" x="2387600" y="5721350"/>
          <p14:tracePt t="34042" x="2327275" y="5661025"/>
          <p14:tracePt t="34059" x="2254250" y="5588000"/>
          <p14:tracePt t="34075" x="2108200" y="5476875"/>
          <p14:tracePt t="34092" x="2016125" y="5400675"/>
          <p14:tracePt t="34111" x="1870075" y="5305425"/>
          <p14:tracePt t="34126" x="1768475" y="5248275"/>
          <p14:tracePt t="34143" x="1660525" y="5213350"/>
          <p14:tracePt t="34159" x="1571625" y="5181600"/>
          <p14:tracePt t="34175" x="1470025" y="5159375"/>
          <p14:tracePt t="34192" x="1397000" y="5153025"/>
          <p14:tracePt t="34210" x="1279525" y="5153025"/>
          <p14:tracePt t="34226" x="1200150" y="5153025"/>
          <p14:tracePt t="34243" x="1104900" y="5153025"/>
          <p14:tracePt t="34260" x="996950" y="5137150"/>
          <p14:tracePt t="34276" x="920750" y="5121275"/>
          <p14:tracePt t="34293" x="860425" y="5114925"/>
          <p14:tracePt t="34309" x="796925" y="5108575"/>
          <p14:tracePt t="34325" x="752475" y="5108575"/>
          <p14:tracePt t="34342" x="717550" y="5108575"/>
          <p14:tracePt t="34360" x="676275" y="5108575"/>
          <p14:tracePt t="34376" x="654050" y="5108575"/>
          <p14:tracePt t="34393" x="631825" y="5108575"/>
          <p14:tracePt t="34410" x="615950" y="5124450"/>
          <p14:tracePt t="34426" x="609600" y="5133975"/>
          <p14:tracePt t="34442" x="609600" y="5149850"/>
          <p14:tracePt t="34459" x="609600" y="5203825"/>
          <p14:tracePt t="34475" x="622300" y="5257800"/>
          <p14:tracePt t="34492" x="635000" y="5321300"/>
          <p14:tracePt t="34509" x="679450" y="5407025"/>
          <p14:tracePt t="34525" x="704850" y="5445125"/>
          <p14:tracePt t="34543" x="739775" y="5502275"/>
          <p14:tracePt t="34559" x="781050" y="5578475"/>
          <p14:tracePt t="34575" x="815975" y="5626100"/>
          <p14:tracePt t="34592" x="828675" y="5670550"/>
          <p14:tracePt t="34609" x="857250" y="5721350"/>
          <p14:tracePt t="34625" x="869950" y="5753100"/>
          <p14:tracePt t="34642" x="882650" y="5775325"/>
          <p14:tracePt t="34659" x="901700" y="5819775"/>
          <p14:tracePt t="34675" x="927100" y="5842000"/>
          <p14:tracePt t="34693" x="936625" y="5861050"/>
          <p14:tracePt t="34709" x="971550" y="5883275"/>
          <p14:tracePt t="34725" x="1009650" y="5915025"/>
          <p14:tracePt t="34742" x="1063625" y="5943600"/>
          <p14:tracePt t="34759" x="1209675" y="5975350"/>
          <p14:tracePt t="34775" x="1298575" y="5997575"/>
          <p14:tracePt t="34793" x="1381125" y="6013450"/>
          <p14:tracePt t="34810" x="1511300" y="6013450"/>
          <p14:tracePt t="34826" x="1584325" y="6000750"/>
          <p14:tracePt t="34842" x="1651000" y="5981700"/>
          <p14:tracePt t="34859" x="1714500" y="5962650"/>
          <p14:tracePt t="34875" x="1762125" y="5943600"/>
          <p14:tracePt t="34891" x="1825625" y="5911850"/>
          <p14:tracePt t="34909" x="1927225" y="5892800"/>
          <p14:tracePt t="34926" x="2000250" y="5883275"/>
          <p14:tracePt t="34943" x="2060575" y="5883275"/>
          <p14:tracePt t="34959" x="2178050" y="5883275"/>
          <p14:tracePt t="34976" x="2260600" y="5883275"/>
          <p14:tracePt t="34992" x="2339975" y="5883275"/>
          <p14:tracePt t="35009" x="2409825" y="5883275"/>
          <p14:tracePt t="35025" x="2425700" y="5883275"/>
          <p14:tracePt t="35042" x="2441575" y="5883275"/>
          <p14:tracePt t="35058" x="2451100" y="5883275"/>
          <p14:tracePt t="35075" x="2451100" y="5873750"/>
          <p14:tracePt t="35092" x="2451100" y="5864225"/>
          <p14:tracePt t="35109" x="2422525" y="5842000"/>
          <p14:tracePt t="35125" x="2390775" y="5822950"/>
          <p14:tracePt t="35142" x="2327275" y="5788025"/>
          <p14:tracePt t="35158" x="2187575" y="5740400"/>
          <p14:tracePt t="35175" x="2057400" y="5695950"/>
          <p14:tracePt t="35192" x="1914525" y="5657850"/>
          <p14:tracePt t="35208" x="1720850" y="5597525"/>
          <p14:tracePt t="35225" x="1577975" y="5562600"/>
          <p14:tracePt t="35242" x="1470025" y="5521325"/>
          <p14:tracePt t="35259" x="1333500" y="5480050"/>
          <p14:tracePt t="35275" x="1244600" y="5438775"/>
          <p14:tracePt t="35292" x="1165225" y="5407025"/>
          <p14:tracePt t="35308" x="1069975" y="5356225"/>
          <p14:tracePt t="35325" x="1022350" y="5330825"/>
          <p14:tracePt t="35342" x="990600" y="5311775"/>
          <p14:tracePt t="35359" x="946150" y="5273675"/>
          <p14:tracePt t="35376" x="930275" y="5264150"/>
          <p14:tracePt t="35394" x="911225" y="5248275"/>
          <p14:tracePt t="35408" x="901700" y="5248275"/>
          <p14:tracePt t="35425" x="892175" y="5248275"/>
          <p14:tracePt t="35442" x="885825" y="5248275"/>
          <p14:tracePt t="35502" x="885825" y="5254625"/>
          <p14:tracePt t="35509" x="885825" y="5257800"/>
          <p14:tracePt t="35516" x="885825" y="5264150"/>
          <p14:tracePt t="35525" x="885825" y="5267325"/>
          <p14:tracePt t="35542" x="879475" y="5280025"/>
          <p14:tracePt t="35559" x="876300" y="5299075"/>
          <p14:tracePt t="35575" x="876300" y="5308600"/>
          <p14:tracePt t="35592" x="876300" y="5318125"/>
          <p14:tracePt t="35609" x="876300" y="5334000"/>
          <p14:tracePt t="35626" x="876300" y="5346700"/>
          <p14:tracePt t="35643" x="876300" y="5356225"/>
          <p14:tracePt t="35659" x="876300" y="5362575"/>
          <p14:tracePt t="35675" x="876300" y="5368925"/>
          <p14:tracePt t="35691" x="876300" y="5378450"/>
          <p14:tracePt t="35708" x="876300" y="5387975"/>
          <p14:tracePt t="35726" x="876300" y="5400675"/>
          <p14:tracePt t="35744" x="876300" y="5416550"/>
          <p14:tracePt t="35759" x="876300" y="5426075"/>
          <p14:tracePt t="35776" x="876300" y="5435600"/>
          <p14:tracePt t="35793" x="876300" y="5461000"/>
          <p14:tracePt t="35808" x="889000" y="5486400"/>
          <p14:tracePt t="35825" x="901700" y="5514975"/>
          <p14:tracePt t="35842" x="927100" y="5572125"/>
          <p14:tracePt t="35859" x="939800" y="5603875"/>
          <p14:tracePt t="35876" x="952500" y="5632450"/>
          <p14:tracePt t="35893" x="974725" y="5670550"/>
          <p14:tracePt t="35909" x="993775" y="5699125"/>
          <p14:tracePt t="35926" x="1003300" y="5711825"/>
          <p14:tracePt t="35942" x="1012825" y="5724525"/>
          <p14:tracePt t="35958" x="1012825" y="5734050"/>
          <p14:tracePt t="35975" x="1012825" y="5743575"/>
          <p14:tracePt t="36558" x="1025525" y="5743575"/>
          <p14:tracePt t="36564" x="1035050" y="5743575"/>
          <p14:tracePt t="36576" x="1044575" y="5743575"/>
          <p14:tracePt t="36593" x="1085850" y="5743575"/>
          <p14:tracePt t="36609" x="1117600" y="5743575"/>
          <p14:tracePt t="36625" x="1133475" y="5730875"/>
          <p14:tracePt t="36643" x="1168400" y="5695950"/>
          <p14:tracePt t="36675" x="1270000" y="5543550"/>
          <p14:tracePt t="36709" x="1416050" y="5267325"/>
          <p14:tracePt t="36726" x="1492250" y="5076825"/>
          <p14:tracePt t="36744" x="1574800" y="4838700"/>
          <p14:tracePt t="36759" x="1622425" y="4632325"/>
          <p14:tracePt t="36776" x="1657350" y="4489450"/>
          <p14:tracePt t="36792" x="1717675" y="4318000"/>
          <p14:tracePt t="36808" x="1752600" y="4187825"/>
          <p14:tracePt t="36825" x="1793875" y="4086225"/>
          <p14:tracePt t="36842" x="1831975" y="3971925"/>
          <p14:tracePt t="36859" x="1876425" y="3860800"/>
          <p14:tracePt t="36876" x="1911350" y="3698875"/>
          <p14:tracePt t="36892" x="1920875" y="3489325"/>
          <p14:tracePt t="36909" x="1920875" y="3330575"/>
          <p14:tracePt t="36925" x="1908175" y="3200400"/>
          <p14:tracePt t="36942" x="1851025" y="3082925"/>
          <p14:tracePt t="36958" x="1822450" y="3016250"/>
          <p14:tracePt t="36975" x="1806575" y="2978150"/>
          <p14:tracePt t="37391" x="1825625" y="2946400"/>
          <p14:tracePt t="37398" x="1847850" y="2917825"/>
          <p14:tracePt t="37408" x="1882775" y="2876550"/>
          <p14:tracePt t="37426" x="1939925" y="2797175"/>
          <p14:tracePt t="37442" x="1981200" y="2740025"/>
          <p14:tracePt t="37458" x="2009775" y="2682875"/>
          <p14:tracePt t="37492" x="2063750" y="2565400"/>
          <p14:tracePt t="37524" x="2076450" y="2476500"/>
          <p14:tracePt t="37542" x="2076450" y="2413000"/>
          <p14:tracePt t="37558" x="2076450" y="2374900"/>
          <p14:tracePt t="37576" x="2076450" y="2314575"/>
          <p14:tracePt t="37592" x="2073275" y="2270125"/>
          <p14:tracePt t="37608" x="2060575" y="2216150"/>
          <p14:tracePt t="37625" x="2038350" y="2133600"/>
          <p14:tracePt t="37641" x="2025650" y="2089150"/>
          <p14:tracePt t="37658" x="2006600" y="2051050"/>
          <p14:tracePt t="37676" x="1990725" y="2006600"/>
          <p14:tracePt t="37692" x="1978025" y="1984375"/>
          <p14:tracePt t="37708" x="1965325" y="1946275"/>
          <p14:tracePt t="37726" x="1939925" y="1873250"/>
          <p14:tracePt t="37742" x="1924050" y="1800225"/>
          <p14:tracePt t="37758" x="1911350" y="1736725"/>
          <p14:tracePt t="37775" x="1882775" y="1663700"/>
          <p14:tracePt t="37791" x="1866900" y="1641475"/>
          <p14:tracePt t="37808" x="1854200" y="1609725"/>
          <p14:tracePt t="37826" x="1816100" y="1577975"/>
          <p14:tracePt t="37842" x="1793875" y="1555750"/>
          <p14:tracePt t="37859" x="1762125" y="1530350"/>
          <p14:tracePt t="37876" x="1724025" y="1485900"/>
          <p14:tracePt t="37892" x="1692275" y="1454150"/>
          <p14:tracePt t="37908" x="1666875" y="1406525"/>
          <p14:tracePt t="37925" x="1622425" y="1362075"/>
          <p14:tracePt t="37942" x="1597025" y="1339850"/>
          <p14:tracePt t="37959" x="1571625" y="1308100"/>
          <p14:tracePt t="37976" x="1536700" y="1276350"/>
          <p14:tracePt t="37992" x="1485900" y="1228725"/>
          <p14:tracePt t="38009" x="1435100" y="1168400"/>
          <p14:tracePt t="38025" x="1358900" y="1076325"/>
          <p14:tracePt t="38041" x="1323975" y="1028700"/>
          <p14:tracePt t="38058" x="1292225" y="996950"/>
          <p14:tracePt t="38075" x="1257300" y="952500"/>
          <p14:tracePt t="38092" x="1231900" y="939800"/>
          <p14:tracePt t="38109" x="1209675" y="917575"/>
          <p14:tracePt t="38126" x="1165225" y="885825"/>
          <p14:tracePt t="38142" x="1139825" y="866775"/>
          <p14:tracePt t="38159" x="1108075" y="835025"/>
          <p14:tracePt t="38175" x="1095375" y="822325"/>
          <p14:tracePt t="38192" x="1085850" y="812800"/>
          <p14:tracePt t="38208" x="1069975" y="800100"/>
          <p14:tracePt t="38225" x="1063625" y="787400"/>
          <p14:tracePt t="38242" x="1063625" y="774700"/>
          <p14:tracePt t="38259" x="1063625" y="765175"/>
          <p14:tracePt t="38276" x="1060450" y="755650"/>
          <p14:tracePt t="38292" x="1050925" y="752475"/>
          <p14:tracePt t="38308" x="1041400" y="752475"/>
          <p14:tracePt t="38325" x="1019175" y="752475"/>
          <p14:tracePt t="38341" x="1003300" y="752475"/>
          <p14:tracePt t="38358" x="981075" y="758825"/>
          <p14:tracePt t="38375" x="939800" y="777875"/>
          <p14:tracePt t="38391" x="914400" y="790575"/>
          <p14:tracePt t="38409" x="885825" y="809625"/>
          <p14:tracePt t="38425" x="841375" y="831850"/>
          <p14:tracePt t="38442" x="819150" y="850900"/>
          <p14:tracePt t="38458" x="793750" y="876300"/>
          <p14:tracePt t="38475" x="749300" y="914400"/>
          <p14:tracePt t="38491" x="717550" y="946150"/>
          <p14:tracePt t="38509" x="698500" y="968375"/>
          <p14:tracePt t="38524" x="676275" y="1012825"/>
          <p14:tracePt t="38541" x="657225" y="1035050"/>
          <p14:tracePt t="38558" x="644525" y="1066800"/>
          <p14:tracePt t="38575" x="628650" y="1101725"/>
          <p14:tracePt t="38592" x="615950" y="1117600"/>
          <p14:tracePt t="38609" x="606425" y="1127125"/>
          <p14:tracePt t="38625" x="606425" y="1143000"/>
          <p14:tracePt t="38641" x="596900" y="1165225"/>
          <p14:tracePt t="38658" x="596900" y="1181100"/>
          <p14:tracePt t="38675" x="596900" y="1219200"/>
          <p14:tracePt t="38691" x="596900" y="1241425"/>
          <p14:tracePt t="38709" x="596900" y="1263650"/>
          <p14:tracePt t="38725" x="596900" y="1317625"/>
          <p14:tracePt t="38742" x="596900" y="1349375"/>
          <p14:tracePt t="38758" x="596900" y="1377950"/>
          <p14:tracePt t="38775" x="596900" y="1425575"/>
          <p14:tracePt t="38792" x="596900" y="1470025"/>
          <p14:tracePt t="38796" x="596900" y="1485900"/>
          <p14:tracePt t="38810" x="612775" y="1533525"/>
          <p14:tracePt t="38825" x="625475" y="1597025"/>
          <p14:tracePt t="38842" x="641350" y="1660525"/>
          <p14:tracePt t="38860" x="654050" y="1714500"/>
          <p14:tracePt t="38875" x="660400" y="1752600"/>
          <p14:tracePt t="38891" x="676275" y="1778000"/>
          <p14:tracePt t="38909" x="695325" y="1835150"/>
          <p14:tracePt t="38925" x="708025" y="1879600"/>
          <p14:tracePt t="38942" x="720725" y="1924050"/>
          <p14:tracePt t="38960" x="762000" y="1990725"/>
          <p14:tracePt t="38975" x="781050" y="2028825"/>
          <p14:tracePt t="38992" x="793750" y="2073275"/>
          <p14:tracePt t="39008" x="819150" y="2117725"/>
          <p14:tracePt t="39025" x="828675" y="2139950"/>
          <p14:tracePt t="39041" x="841375" y="2162175"/>
          <p14:tracePt t="39059" x="866775" y="2206625"/>
          <p14:tracePt t="39075" x="879475" y="2235200"/>
          <p14:tracePt t="39092" x="889000" y="2266950"/>
          <p14:tracePt t="39109" x="908050" y="2324100"/>
          <p14:tracePt t="39125" x="927100" y="2362200"/>
          <p14:tracePt t="39142" x="939800" y="2393950"/>
          <p14:tracePt t="39159" x="958850" y="2435225"/>
          <p14:tracePt t="39175" x="971550" y="2473325"/>
          <p14:tracePt t="39191" x="996950" y="2511425"/>
          <p14:tracePt t="39208" x="1028700" y="2568575"/>
          <p14:tracePt t="39225" x="1063625" y="2616200"/>
          <p14:tracePt t="39241" x="1089025" y="2654300"/>
          <p14:tracePt t="39259" x="1120775" y="2705100"/>
          <p14:tracePt t="39275" x="1139825" y="2743200"/>
          <p14:tracePt t="39292" x="1152525" y="2768600"/>
          <p14:tracePt t="39309" x="1168400" y="2809875"/>
          <p14:tracePt t="39324" x="1187450" y="2835275"/>
          <p14:tracePt t="39342" x="1200150" y="2857500"/>
          <p14:tracePt t="39359" x="1216025" y="2892425"/>
          <p14:tracePt t="39375" x="1228725" y="2924175"/>
          <p14:tracePt t="39392" x="1244600" y="2940050"/>
          <p14:tracePt t="39409" x="1260475" y="2965450"/>
          <p14:tracePt t="39425" x="1273175" y="2984500"/>
          <p14:tracePt t="39441" x="1282700" y="3000375"/>
          <p14:tracePt t="39458" x="1301750" y="3013075"/>
          <p14:tracePt t="39475" x="1314450" y="3028950"/>
          <p14:tracePt t="39491" x="1323975" y="3038475"/>
          <p14:tracePt t="39508" x="1343025" y="3054350"/>
          <p14:tracePt t="39525" x="1352550" y="3063875"/>
          <p14:tracePt t="39542" x="1362075" y="3079750"/>
          <p14:tracePt t="39558" x="1377950" y="3095625"/>
          <p14:tracePt t="39574" x="1393825" y="3105150"/>
          <p14:tracePt t="39591" x="1403350" y="3114675"/>
          <p14:tracePt t="39608" x="1419225" y="3133725"/>
          <p14:tracePt t="39624" x="1428750" y="3146425"/>
          <p14:tracePt t="39641" x="1444625" y="3155950"/>
          <p14:tracePt t="39659" x="1466850" y="3175000"/>
          <p14:tracePt t="39675" x="1476375" y="3187700"/>
          <p14:tracePt t="39691" x="1485900" y="3190875"/>
          <p14:tracePt t="39708" x="1504950" y="3190875"/>
          <p14:tracePt t="39724" x="1514475" y="3190875"/>
          <p14:tracePt t="39742" x="1524000" y="3197225"/>
          <p14:tracePt t="39758" x="1565275" y="3206750"/>
          <p14:tracePt t="39774" x="1587500" y="3219450"/>
          <p14:tracePt t="39791" x="1609725" y="3232150"/>
          <p14:tracePt t="39808" x="1625600" y="3235325"/>
          <p14:tracePt t="39824" x="1635125" y="3241675"/>
          <p14:tracePt t="39841" x="1644650" y="3241675"/>
          <p14:tracePt t="39858" x="1654175" y="3241675"/>
          <p14:tracePt t="39891" x="1660525" y="3251200"/>
          <p14:tracePt t="39908" x="1670050" y="3251200"/>
          <p14:tracePt t="39925" x="1673225" y="3260725"/>
          <p14:tracePt t="39959" x="1679575" y="3260725"/>
          <p14:tracePt t="39979" x="1685925" y="3260725"/>
          <p14:tracePt t="39991" x="1689100" y="3260725"/>
          <p14:tracePt t="40009" x="1708150" y="3260725"/>
          <p14:tracePt t="40025" x="1730375" y="3267075"/>
          <p14:tracePt t="40042" x="1755775" y="3276600"/>
          <p14:tracePt t="40059" x="1819275" y="3302000"/>
          <p14:tracePt t="40075" x="1882775" y="3317875"/>
          <p14:tracePt t="40092" x="1936750" y="3330575"/>
          <p14:tracePt t="40108" x="2038350" y="3359150"/>
          <p14:tracePt t="40125" x="2082800" y="3371850"/>
          <p14:tracePt t="40142" x="2120900" y="3371850"/>
          <p14:tracePt t="40159" x="2181225" y="3371850"/>
          <p14:tracePt t="40175" x="2225675" y="3371850"/>
          <p14:tracePt t="40191" x="2286000" y="3371850"/>
          <p14:tracePt t="40209" x="2371725" y="3371850"/>
          <p14:tracePt t="40225" x="2422525" y="3371850"/>
          <p14:tracePt t="40241" x="2460625" y="3371850"/>
          <p14:tracePt t="40258" x="2492375" y="3371850"/>
          <p14:tracePt t="40274" x="2505075" y="3371850"/>
          <p14:tracePt t="40291" x="2514600" y="3371850"/>
          <p14:tracePt t="40308" x="2527300" y="3371850"/>
          <p14:tracePt t="40329" x="2533650" y="3365500"/>
          <p14:tracePt t="40341" x="2540000" y="3355975"/>
          <p14:tracePt t="40358" x="2546350" y="3292475"/>
          <p14:tracePt t="40374" x="2546350" y="3241675"/>
          <p14:tracePt t="40392" x="2533650" y="3168650"/>
          <p14:tracePt t="40408" x="2486025" y="3028950"/>
          <p14:tracePt t="40425" x="2454275" y="2943225"/>
          <p14:tracePt t="40442" x="2416175" y="2873375"/>
          <p14:tracePt t="40458" x="2393950" y="2784475"/>
          <p14:tracePt t="40475" x="2381250" y="2730500"/>
          <p14:tracePt t="40491" x="2359025" y="2667000"/>
          <p14:tracePt t="40508" x="2343150" y="2501900"/>
          <p14:tracePt t="40525" x="2327275" y="2393950"/>
          <p14:tracePt t="40542" x="2273300" y="2203450"/>
          <p14:tracePt t="40558" x="2238375" y="2070100"/>
          <p14:tracePt t="40574" x="2206625" y="1984375"/>
          <p14:tracePt t="40591" x="2174875" y="1917700"/>
          <p14:tracePt t="40608" x="2155825" y="1825625"/>
          <p14:tracePt t="40625" x="2139950" y="1730375"/>
          <p14:tracePt t="40642" x="2114550" y="1597025"/>
          <p14:tracePt t="40658" x="2108200" y="1501775"/>
          <p14:tracePt t="40675" x="2092325" y="1371600"/>
          <p14:tracePt t="40693" x="2051050" y="1216025"/>
          <p14:tracePt t="40709" x="2016125" y="1165225"/>
          <p14:tracePt t="40726" x="2003425" y="1127125"/>
          <p14:tracePt t="40742" x="1984375" y="1092200"/>
          <p14:tracePt t="40758" x="1971675" y="1069975"/>
          <p14:tracePt t="40774" x="1971675" y="1031875"/>
          <p14:tracePt t="40792" x="1958975" y="958850"/>
          <p14:tracePt t="40808" x="1943100" y="895350"/>
          <p14:tracePt t="40825" x="1924050" y="841375"/>
          <p14:tracePt t="40842" x="1892300" y="781050"/>
          <p14:tracePt t="40859" x="1879600" y="758825"/>
          <p14:tracePt t="40875" x="1870075" y="746125"/>
          <p14:tracePt t="40892" x="1860550" y="736600"/>
          <p14:tracePt t="40908" x="1860550" y="727075"/>
          <p14:tracePt t="40925" x="1860550" y="714375"/>
          <p14:tracePt t="40942" x="1838325" y="698500"/>
          <p14:tracePt t="40959" x="1835150" y="688975"/>
          <p14:tracePt t="40975" x="1835150" y="679450"/>
          <p14:tracePt t="40992" x="1835150" y="663575"/>
          <p14:tracePt t="41043" x="1835150" y="669925"/>
          <p14:tracePt t="41049" x="1835150" y="676275"/>
          <p14:tracePt t="41057" x="1835150" y="679450"/>
          <p14:tracePt t="41074" x="1835150" y="688975"/>
          <p14:tracePt t="41091" x="1835150" y="704850"/>
          <p14:tracePt t="41108" x="1841500" y="720725"/>
          <p14:tracePt t="41125" x="1860550" y="742950"/>
          <p14:tracePt t="41142" x="1898650" y="803275"/>
          <p14:tracePt t="41159" x="1933575" y="850900"/>
          <p14:tracePt t="41175" x="1958975" y="889000"/>
          <p14:tracePt t="41191" x="1978025" y="952500"/>
          <p14:tracePt t="41208" x="1997075" y="1000125"/>
          <p14:tracePt t="41225" x="2009775" y="1044575"/>
          <p14:tracePt t="41242" x="2016125" y="1114425"/>
          <p14:tracePt t="41259" x="2022475" y="1177925"/>
          <p14:tracePt t="41275" x="2035175" y="1212850"/>
          <p14:tracePt t="41292" x="2057400" y="1285875"/>
          <p14:tracePt t="41308" x="2070100" y="1339850"/>
          <p14:tracePt t="41324" x="2076450" y="1393825"/>
          <p14:tracePt t="41342" x="2082800" y="1470025"/>
          <p14:tracePt t="41358" x="2089150" y="1533525"/>
          <p14:tracePt t="41375" x="2089150" y="1584325"/>
          <p14:tracePt t="41392" x="2101850" y="1663700"/>
          <p14:tracePt t="41408" x="2127250" y="1739900"/>
          <p14:tracePt t="41425" x="2143125" y="1825625"/>
          <p14:tracePt t="41441" x="2171700" y="1939925"/>
          <p14:tracePt t="41458" x="2200275" y="2006600"/>
          <p14:tracePt t="41474" x="2232025" y="2082800"/>
          <p14:tracePt t="41491" x="2276475" y="2200275"/>
          <p14:tracePt t="41508" x="2301875" y="2276475"/>
          <p14:tracePt t="41525" x="2314575" y="2339975"/>
          <p14:tracePt t="41542" x="2333625" y="2409825"/>
          <p14:tracePt t="41558" x="2355850" y="2466975"/>
          <p14:tracePt t="41575" x="2374900" y="2511425"/>
          <p14:tracePt t="41591" x="2393950" y="2568575"/>
          <p14:tracePt t="41608" x="2413000" y="2616200"/>
          <p14:tracePt t="41625" x="2425700" y="2660650"/>
          <p14:tracePt t="41641" x="2444750" y="2717800"/>
          <p14:tracePt t="41658" x="2457450" y="2752725"/>
          <p14:tracePt t="41675" x="2479675" y="2816225"/>
          <p14:tracePt t="41692" x="2498725" y="2898775"/>
          <p14:tracePt t="41709" x="2511425" y="2943225"/>
          <p14:tracePt t="41724" x="2533650" y="2990850"/>
          <p14:tracePt t="41741" x="2555875" y="3025775"/>
          <p14:tracePt t="41758" x="2562225" y="3048000"/>
          <p14:tracePt t="41777" x="2565400" y="3067050"/>
          <p14:tracePt t="41792" x="2565400" y="3082925"/>
          <p14:tracePt t="41808" x="2565400" y="3105150"/>
          <p14:tracePt t="41826" x="2565400" y="3127375"/>
          <p14:tracePt t="41842" x="2565400" y="3136900"/>
          <p14:tracePt t="41858" x="2565400" y="3152775"/>
          <p14:tracePt t="41876" x="2565400" y="3165475"/>
          <p14:tracePt t="41891" x="2571750" y="3175000"/>
          <p14:tracePt t="41908" x="2578100" y="3184525"/>
          <p14:tracePt t="41926" x="2590800" y="3206750"/>
          <p14:tracePt t="41942" x="2609850" y="3228975"/>
          <p14:tracePt t="41958" x="2622550" y="3267075"/>
          <p14:tracePt t="41976" x="2647950" y="3330575"/>
          <p14:tracePt t="41992" x="2663825" y="3355975"/>
          <p14:tracePt t="42008" x="2676525" y="3384550"/>
          <p14:tracePt t="42024" x="2689225" y="3422650"/>
          <p14:tracePt t="42041" x="2708275" y="3486150"/>
          <p14:tracePt t="42058" x="2727325" y="3533775"/>
          <p14:tracePt t="42076" x="2746375" y="3597275"/>
          <p14:tracePt t="42092" x="2759075" y="3641725"/>
          <p14:tracePt t="42108" x="2759075" y="3663950"/>
          <p14:tracePt t="42125" x="2759075" y="3705225"/>
          <p14:tracePt t="42142" x="2759075" y="3721100"/>
          <p14:tracePt t="42158" x="2759075" y="3733800"/>
          <p14:tracePt t="42175" x="2759075" y="3756025"/>
          <p14:tracePt t="42191" x="2759075" y="3765550"/>
          <p14:tracePt t="42208" x="2759075" y="3775075"/>
          <p14:tracePt t="42225" x="2759075" y="3790950"/>
          <p14:tracePt t="42242" x="2759075" y="3803650"/>
          <p14:tracePt t="42259" x="2759075" y="3813175"/>
          <p14:tracePt t="42275" x="2759075" y="3829050"/>
          <p14:tracePt t="42291" x="2759075" y="3838575"/>
          <p14:tracePt t="42308" x="2759075" y="3854450"/>
          <p14:tracePt t="42325" x="2759075" y="3857625"/>
          <p14:tracePt t="42419" x="2759075" y="3851275"/>
          <p14:tracePt t="42425" x="2759075" y="3841750"/>
          <p14:tracePt t="42441" x="2759075" y="3825875"/>
          <p14:tracePt t="42458" x="2759075" y="3803650"/>
          <p14:tracePt t="42475" x="2759075" y="3765550"/>
          <p14:tracePt t="42491" x="2759075" y="3743325"/>
          <p14:tracePt t="42508" x="2759075" y="3714750"/>
          <p14:tracePt t="42526" x="2759075" y="3673475"/>
          <p14:tracePt t="42542" x="2755900" y="3651250"/>
          <p14:tracePt t="42558" x="2746375" y="3625850"/>
          <p14:tracePt t="42575" x="2720975" y="3584575"/>
          <p14:tracePt t="42591" x="2711450" y="3568700"/>
          <p14:tracePt t="42607" x="2698750" y="3552825"/>
          <p14:tracePt t="42624" x="2686050" y="3536950"/>
          <p14:tracePt t="42641" x="2670175" y="3527425"/>
          <p14:tracePt t="42658" x="2663825" y="3517900"/>
          <p14:tracePt t="42675" x="2654300" y="3492500"/>
          <p14:tracePt t="42692" x="2651125" y="3476625"/>
          <p14:tracePt t="42708" x="2644775" y="3454400"/>
          <p14:tracePt t="42724" x="2644775" y="3435350"/>
          <p14:tracePt t="42741" x="2644775" y="3419475"/>
          <p14:tracePt t="42758" x="2644775" y="3397250"/>
          <p14:tracePt t="42775" x="2657475" y="3378200"/>
          <p14:tracePt t="42792" x="2667000" y="3346450"/>
          <p14:tracePt t="42809" x="2686050" y="3324225"/>
          <p14:tracePt t="42825" x="2701925" y="3289300"/>
          <p14:tracePt t="42841" x="2711450" y="3279775"/>
          <p14:tracePt t="42857" x="2720975" y="3270250"/>
          <p14:tracePt t="42860" x="2733675" y="3263900"/>
          <p14:tracePt t="42874" x="2743200" y="3254375"/>
          <p14:tracePt t="42891" x="2752725" y="3238500"/>
          <p14:tracePt t="42908" x="2762250" y="3235325"/>
          <p14:tracePt t="42925" x="2784475" y="3225800"/>
          <p14:tracePt t="42942" x="2794000" y="3216275"/>
          <p14:tracePt t="42958" x="2803525" y="3206750"/>
          <p14:tracePt t="42974" x="2803525" y="3165475"/>
          <p14:tracePt t="42991" x="2803525" y="3149600"/>
          <p14:tracePt t="43008" x="2803525" y="3136900"/>
          <p14:tracePt t="43024" x="2803525" y="3121025"/>
          <p14:tracePt t="43041" x="2803525" y="3111500"/>
          <p14:tracePt t="43058" x="2803525" y="3101975"/>
          <p14:tracePt t="43075" x="2813050" y="3067050"/>
          <p14:tracePt t="43092" x="2813050" y="3048000"/>
          <p14:tracePt t="43108" x="2813050" y="3009900"/>
          <p14:tracePt t="43124" x="2813050" y="2978150"/>
          <p14:tracePt t="43141" x="2813050" y="2952750"/>
          <p14:tracePt t="43158" x="2813050" y="2943225"/>
          <p14:tracePt t="43175" x="2813050" y="2924175"/>
          <p14:tracePt t="43192" x="2813050" y="2895600"/>
          <p14:tracePt t="43208" x="2825750" y="2873375"/>
          <p14:tracePt t="43225" x="2851150" y="2828925"/>
          <p14:tracePt t="43241" x="2860675" y="2794000"/>
          <p14:tracePt t="43258" x="2873375" y="2768600"/>
          <p14:tracePt t="43274" x="2898775" y="2740025"/>
          <p14:tracePt t="43291" x="2908300" y="2724150"/>
          <p14:tracePt t="43310" x="2924175" y="2708275"/>
          <p14:tracePt t="43325" x="2952750" y="2692400"/>
          <p14:tracePt t="43342" x="2968625" y="2673350"/>
          <p14:tracePt t="43359" x="2990850" y="2654300"/>
          <p14:tracePt t="43375" x="3006725" y="2638425"/>
          <p14:tracePt t="43391" x="3019425" y="2613025"/>
          <p14:tracePt t="43409" x="3035300" y="2584450"/>
          <p14:tracePt t="43424" x="3044825" y="2568575"/>
          <p14:tracePt t="43441" x="3067050" y="2546350"/>
          <p14:tracePt t="43459" x="3095625" y="2511425"/>
          <p14:tracePt t="43475" x="3127375" y="2486025"/>
          <p14:tracePt t="43492" x="3146425" y="2457450"/>
          <p14:tracePt t="43509" x="3165475" y="2419350"/>
          <p14:tracePt t="43525" x="3181350" y="2381250"/>
          <p14:tracePt t="43541" x="3194050" y="2359025"/>
          <p14:tracePt t="43558" x="3200400" y="2336800"/>
          <p14:tracePt t="43574" x="3209925" y="2320925"/>
          <p14:tracePt t="43592" x="3219450" y="2311400"/>
          <p14:tracePt t="43609" x="3241675" y="2295525"/>
          <p14:tracePt t="43625" x="3251200" y="2266950"/>
          <p14:tracePt t="43641" x="3263900" y="2244725"/>
          <p14:tracePt t="43658" x="3282950" y="2193925"/>
          <p14:tracePt t="43674" x="3282950" y="2165350"/>
          <p14:tracePt t="43691" x="3282950" y="2155825"/>
          <p14:tracePt t="43709" x="3298825" y="2139950"/>
          <p14:tracePt t="43725" x="3308350" y="2130425"/>
          <p14:tracePt t="43742" x="3311525" y="2114550"/>
          <p14:tracePt t="43759" x="3321050" y="2105025"/>
          <p14:tracePt t="43860" x="3321050" y="2108200"/>
          <p14:tracePt t="43867" x="3321050" y="2111375"/>
          <p14:tracePt t="43875" x="3321050" y="2124075"/>
          <p14:tracePt t="43892" x="3321050" y="2133600"/>
          <p14:tracePt t="43895" x="3321050" y="2136775"/>
          <p14:tracePt t="43909" x="3321050" y="2146300"/>
          <p14:tracePt t="43925" x="3321050" y="2174875"/>
          <p14:tracePt t="43942" x="3321050" y="2197100"/>
          <p14:tracePt t="43960" x="3314700" y="2238375"/>
          <p14:tracePt t="43975" x="3302000" y="2263775"/>
          <p14:tracePt t="43992" x="3289300" y="2292350"/>
          <p14:tracePt t="44009" x="3263900" y="2336800"/>
          <p14:tracePt t="44025" x="3251200" y="2381250"/>
          <p14:tracePt t="44041" x="3238500" y="2425700"/>
          <p14:tracePt t="44059" x="3206750" y="2492375"/>
          <p14:tracePt t="44075" x="3181350" y="2524125"/>
          <p14:tracePt t="44091" x="3149600" y="2565400"/>
          <p14:tracePt t="44108" x="3108325" y="2622550"/>
          <p14:tracePt t="44124" x="3082925" y="2660650"/>
          <p14:tracePt t="44141" x="3070225" y="2698750"/>
          <p14:tracePt t="44159" x="3051175" y="2762250"/>
          <p14:tracePt t="44175" x="3038475" y="2800350"/>
          <p14:tracePt t="44192" x="3022600" y="2825750"/>
          <p14:tracePt t="44208" x="3003550" y="2873375"/>
          <p14:tracePt t="44225" x="2990850" y="2905125"/>
          <p14:tracePt t="44241" x="2978150" y="2949575"/>
          <p14:tracePt t="44258" x="2952750" y="3006725"/>
          <p14:tracePt t="44274" x="2940050" y="3051175"/>
          <p14:tracePt t="44292" x="2927350" y="3089275"/>
          <p14:tracePt t="44309" x="2908300" y="3140075"/>
          <p14:tracePt t="44325" x="2889250" y="3162300"/>
          <p14:tracePt t="44341" x="2879725" y="3194050"/>
          <p14:tracePt t="44358" x="2860675" y="3244850"/>
          <p14:tracePt t="44374" x="2847975" y="3282950"/>
          <p14:tracePt t="44391" x="2828925" y="3327400"/>
          <p14:tracePt t="44408" x="2806700" y="3400425"/>
          <p14:tracePt t="44424" x="2806700" y="3451225"/>
          <p14:tracePt t="44441" x="2806700" y="3489325"/>
          <p14:tracePt t="44458" x="2806700" y="3527425"/>
          <p14:tracePt t="44475" x="2806700" y="3559175"/>
          <p14:tracePt t="44492" x="2806700" y="3581400"/>
          <p14:tracePt t="44508" x="2806700" y="3613150"/>
          <p14:tracePt t="44524" x="2797175" y="3622675"/>
          <p14:tracePt t="44541" x="2794000" y="3638550"/>
          <p14:tracePt t="44558" x="2794000" y="3651250"/>
          <p14:tracePt t="44574" x="2794000" y="3667125"/>
          <p14:tracePt t="44591" x="2794000" y="3676650"/>
          <p14:tracePt t="44607" x="2794000" y="3692525"/>
          <p14:tracePt t="44624" x="2794000" y="3695700"/>
          <p14:tracePt t="44641" x="2794000" y="3702050"/>
          <p14:tracePt t="44737" x="2794000" y="3698875"/>
          <p14:tracePt t="44744" x="2787650" y="3695700"/>
          <p14:tracePt t="44758" x="2771775" y="3673475"/>
          <p14:tracePt t="44775" x="2759075" y="3635375"/>
          <p14:tracePt t="44791" x="2746375" y="3581400"/>
          <p14:tracePt t="44808" x="2708275" y="3476625"/>
          <p14:tracePt t="44824" x="2695575" y="3413125"/>
          <p14:tracePt t="44841" x="2679700" y="3359150"/>
          <p14:tracePt t="44858" x="2667000" y="3302000"/>
          <p14:tracePt t="44874" x="2657475" y="3279775"/>
          <p14:tracePt t="44891" x="2638425" y="3241675"/>
          <p14:tracePt t="44908" x="2619375" y="3200400"/>
          <p14:tracePt t="44924" x="2606675" y="3162300"/>
          <p14:tracePt t="44928" x="2600325" y="3143250"/>
          <p14:tracePt t="44942" x="2600325" y="3111500"/>
          <p14:tracePt t="44958" x="2600325" y="3092450"/>
          <p14:tracePt t="44974" x="2600325" y="3076575"/>
          <p14:tracePt t="44992" x="2600325" y="3054350"/>
          <p14:tracePt t="45008" x="2600325" y="3044825"/>
          <p14:tracePt t="45132" x="2600325" y="3048000"/>
          <p14:tracePt t="45139" x="2600325" y="3051175"/>
          <p14:tracePt t="45151" x="2600325" y="3067050"/>
          <p14:tracePt t="45164" x="2600325" y="3076575"/>
          <p14:tracePt t="45174" x="2603500" y="3086100"/>
          <p14:tracePt t="45192" x="2622550" y="3130550"/>
          <p14:tracePt t="45207" x="2635250" y="3159125"/>
          <p14:tracePt t="45224" x="2654300" y="3206750"/>
          <p14:tracePt t="45242" x="2673350" y="3270250"/>
          <p14:tracePt t="45258" x="2686050" y="3302000"/>
          <p14:tracePt t="45275" x="2698750" y="3346450"/>
          <p14:tracePt t="45292" x="2705100" y="3409950"/>
          <p14:tracePt t="45308" x="2705100" y="3432175"/>
          <p14:tracePt t="45324" x="2705100" y="3460750"/>
          <p14:tracePt t="45341" x="2705100" y="3498850"/>
          <p14:tracePt t="45357" x="2705100" y="3521075"/>
          <p14:tracePt t="45374" x="2705100" y="3530600"/>
          <p14:tracePt t="45392" x="2705100" y="3552825"/>
          <p14:tracePt t="45409" x="2705100" y="3562350"/>
          <p14:tracePt t="45425" x="2705100" y="3578225"/>
          <p14:tracePt t="45442" x="2705100" y="3603625"/>
          <p14:tracePt t="45457" x="2705100" y="3625850"/>
          <p14:tracePt t="45474" x="2705100" y="3638550"/>
          <p14:tracePt t="45491" x="2705100" y="3673475"/>
          <p14:tracePt t="45508" x="2705100" y="3686175"/>
          <p14:tracePt t="45525" x="2705100" y="3708400"/>
          <p14:tracePt t="45542" x="2714625" y="3724275"/>
          <p14:tracePt t="45558" x="2714625" y="3733800"/>
          <p14:tracePt t="45575" x="2714625" y="3743325"/>
          <p14:tracePt t="45591" x="2714625" y="3762375"/>
          <p14:tracePt t="45607" x="2714625" y="3771900"/>
          <p14:tracePt t="45624" x="2714625" y="3784600"/>
          <p14:tracePt t="45641" x="2724150" y="3797300"/>
          <p14:tracePt t="45657" x="2730500" y="3813175"/>
          <p14:tracePt t="45675" x="2733675" y="3822700"/>
          <p14:tracePt t="45692" x="2733675" y="3838575"/>
          <p14:tracePt t="45708" x="2733675" y="3848100"/>
          <p14:tracePt t="45724" x="2733675" y="3863975"/>
          <p14:tracePt t="45740" x="2733675" y="3876675"/>
          <p14:tracePt t="45757" x="2733675" y="3886200"/>
          <p14:tracePt t="45774" x="2740025" y="3895725"/>
          <p14:tracePt t="45791" x="2749550" y="3917950"/>
          <p14:tracePt t="45808" x="2749550" y="3927475"/>
          <p14:tracePt t="45825" x="2749550" y="3937000"/>
          <p14:tracePt t="45858" x="2749550" y="3940175"/>
          <p14:tracePt t="45874" x="2749550" y="3946525"/>
          <p14:tracePt t="45957" x="2755900" y="3946525"/>
          <p14:tracePt t="46598" x="2724150" y="3902075"/>
          <p14:tracePt t="46604" x="2667000" y="3825875"/>
          <p14:tracePt t="46612" x="2622550" y="3762375"/>
          <p14:tracePt t="46624" x="2555875" y="3676650"/>
          <p14:tracePt t="46641" x="2263775" y="3343275"/>
          <p14:tracePt t="46668" x="1965325" y="2943225"/>
          <p14:tracePt t="46693" x="1822450" y="2667000"/>
          <p14:tracePt t="46725" x="1635125" y="2228850"/>
          <p14:tracePt t="46741" x="1577975" y="2041525"/>
          <p14:tracePt t="46759" x="1530350" y="1854200"/>
          <p14:tracePt t="46775" x="1470025" y="1641475"/>
          <p14:tracePt t="46792" x="1450975" y="1511300"/>
          <p14:tracePt t="46808" x="1435100" y="1416050"/>
          <p14:tracePt t="46825" x="1412875" y="1301750"/>
          <p14:tracePt t="46841" x="1412875" y="1244600"/>
          <p14:tracePt t="46857" x="1412875" y="1174750"/>
          <p14:tracePt t="46875" x="1412875" y="1012825"/>
          <p14:tracePt t="46892" x="1406525" y="930275"/>
          <p14:tracePt t="46908" x="1400175" y="866775"/>
          <p14:tracePt t="46925" x="1377950" y="777875"/>
          <p14:tracePt t="46941" x="1365250" y="733425"/>
          <p14:tracePt t="46946" x="1358900" y="714375"/>
          <p14:tracePt t="46957" x="1346200" y="695325"/>
          <p14:tracePt t="46975" x="1320800" y="638175"/>
          <p14:tracePt t="46991" x="1301750" y="593725"/>
          <p14:tracePt t="47007" x="1282700" y="555625"/>
          <p14:tracePt t="47024" x="1263650" y="488950"/>
          <p14:tracePt t="47041" x="1263650" y="460375"/>
          <p14:tracePt t="47058" x="1263650" y="444500"/>
          <p14:tracePt t="47075" x="1263650" y="425450"/>
          <p14:tracePt t="47091" x="1263650" y="419100"/>
          <p14:tracePt t="47125" x="1263650" y="415925"/>
          <p14:tracePt t="47180" x="1257300" y="415925"/>
          <p14:tracePt t="47187" x="1254125" y="415925"/>
          <p14:tracePt t="47196" x="1244600" y="415925"/>
          <p14:tracePt t="47208" x="1238250" y="415925"/>
          <p14:tracePt t="47224" x="1216025" y="434975"/>
          <p14:tracePt t="47241" x="1212850" y="444500"/>
          <p14:tracePt t="47257" x="1206500" y="454025"/>
          <p14:tracePt t="47274" x="1203325" y="466725"/>
          <p14:tracePt t="47290" x="1193800" y="482600"/>
          <p14:tracePt t="47308" x="1184275" y="492125"/>
          <p14:tracePt t="47325" x="1158875" y="527050"/>
          <p14:tracePt t="47341" x="1149350" y="558800"/>
          <p14:tracePt t="47358" x="1143000" y="581025"/>
          <p14:tracePt t="47374" x="1143000" y="628650"/>
          <p14:tracePt t="47390" x="1143000" y="650875"/>
          <p14:tracePt t="47407" x="1143000" y="679450"/>
          <p14:tracePt t="47424" x="1143000" y="701675"/>
          <p14:tracePt t="47441" x="1136650" y="717550"/>
          <p14:tracePt t="47458" x="1133475" y="727075"/>
          <p14:tracePt t="47462" x="1133475" y="730250"/>
          <p14:tracePt t="47475" x="1127125" y="739775"/>
          <p14:tracePt t="47491" x="1127125" y="749300"/>
          <p14:tracePt t="47507" x="1117600" y="777875"/>
          <p14:tracePt t="47524" x="1117600" y="809625"/>
          <p14:tracePt t="47541" x="1117600" y="854075"/>
          <p14:tracePt t="47558" x="1117600" y="898525"/>
          <p14:tracePt t="47574" x="1111250" y="933450"/>
          <p14:tracePt t="47591" x="1098550" y="962025"/>
          <p14:tracePt t="47608" x="1098550" y="977900"/>
          <p14:tracePt t="47624" x="1098550" y="1009650"/>
          <p14:tracePt t="47641" x="1098550" y="1031875"/>
          <p14:tracePt t="47657" x="1098550" y="1069975"/>
          <p14:tracePt t="47674" x="1101725" y="1133475"/>
          <p14:tracePt t="47690" x="1108075" y="1162050"/>
          <p14:tracePt t="47708" x="1114425" y="1200150"/>
          <p14:tracePt t="47724" x="1127125" y="1247775"/>
          <p14:tracePt t="47741" x="1133475" y="1270000"/>
          <p14:tracePt t="47758" x="1143000" y="1301750"/>
          <p14:tracePt t="47774" x="1168400" y="1343025"/>
          <p14:tracePt t="47791" x="1193800" y="1384300"/>
          <p14:tracePt t="47807" x="1222375" y="1428750"/>
          <p14:tracePt t="47824" x="1266825" y="1495425"/>
          <p14:tracePt t="47840" x="1292225" y="1536700"/>
          <p14:tracePt t="47857" x="1314450" y="1574800"/>
          <p14:tracePt t="47874" x="1336675" y="1609725"/>
          <p14:tracePt t="47891" x="1349375" y="1641475"/>
          <p14:tracePt t="47908" x="1362075" y="1663700"/>
          <p14:tracePt t="47924" x="1384300" y="1714500"/>
          <p14:tracePt t="47941" x="1397000" y="1758950"/>
          <p14:tracePt t="47957" x="1428750" y="1825625"/>
          <p14:tracePt t="47974" x="1463675" y="1908175"/>
          <p14:tracePt t="47990" x="1476375" y="1946275"/>
          <p14:tracePt t="48009" x="1489075" y="2009775"/>
          <p14:tracePt t="48024" x="1489075" y="2054225"/>
          <p14:tracePt t="48041" x="1489075" y="2082800"/>
          <p14:tracePt t="48057" x="1489075" y="2105025"/>
          <p14:tracePt t="48074" x="1489075" y="2146300"/>
          <p14:tracePt t="48090" x="1485900" y="2168525"/>
          <p14:tracePt t="48107" x="1479550" y="2197100"/>
          <p14:tracePt t="48124" x="1473200" y="2232025"/>
          <p14:tracePt t="48140" x="1466850" y="2260600"/>
          <p14:tracePt t="48157" x="1454150" y="2273300"/>
          <p14:tracePt t="48174" x="1447800" y="2286000"/>
          <p14:tracePt t="48190" x="1447800" y="2301875"/>
          <p14:tracePt t="48208" x="1447800" y="2327275"/>
          <p14:tracePt t="48224" x="1447800" y="2349500"/>
          <p14:tracePt t="48241" x="1447800" y="2378075"/>
          <p14:tracePt t="48258" x="1447800" y="2413000"/>
          <p14:tracePt t="48275" x="1447800" y="2457450"/>
          <p14:tracePt t="48291" x="1447800" y="2486025"/>
          <p14:tracePt t="48308" x="1441450" y="2527300"/>
          <p14:tracePt t="48324" x="1428750" y="2555875"/>
          <p14:tracePt t="48340" x="1428750" y="2578100"/>
          <p14:tracePt t="48358" x="1422400" y="2619375"/>
          <p14:tracePt t="48374" x="1422400" y="2641600"/>
          <p14:tracePt t="48391" x="1422400" y="2670175"/>
          <p14:tracePt t="48408" x="1422400" y="2695575"/>
          <p14:tracePt t="48424" x="1422400" y="2720975"/>
          <p14:tracePt t="48441" x="1422400" y="2743200"/>
          <p14:tracePt t="48457" x="1422400" y="2774950"/>
          <p14:tracePt t="48474" x="1422400" y="2797175"/>
          <p14:tracePt t="48490" x="1422400" y="2813050"/>
          <p14:tracePt t="48508" x="1438275" y="2847975"/>
          <p14:tracePt t="48523" x="1447800" y="2857500"/>
          <p14:tracePt t="48541" x="1463675" y="2867025"/>
          <p14:tracePt t="48558" x="1476375" y="2882900"/>
          <p14:tracePt t="48574" x="1476375" y="2892425"/>
          <p14:tracePt t="48591" x="1476375" y="2901950"/>
          <p14:tracePt t="48607" x="1485900" y="2921000"/>
          <p14:tracePt t="48623" x="1495425" y="2930525"/>
          <p14:tracePt t="48640" x="1511300" y="2940050"/>
          <p14:tracePt t="48658" x="1527175" y="2955925"/>
          <p14:tracePt t="48674" x="1530350" y="2965450"/>
          <p14:tracePt t="48691" x="1543050" y="2965450"/>
          <p14:tracePt t="48724" x="1543050" y="2959100"/>
          <p14:tracePt t="48741" x="1543050" y="2949575"/>
          <p14:tracePt t="48758" x="1546225" y="2924175"/>
          <p14:tracePt t="48774" x="1546225" y="2895600"/>
          <p14:tracePt t="48791" x="1558925" y="2870200"/>
          <p14:tracePt t="48808" x="1577975" y="2828925"/>
          <p14:tracePt t="48824" x="1584325" y="2784475"/>
          <p14:tracePt t="48841" x="1584325" y="2746375"/>
          <p14:tracePt t="48857" x="1584325" y="2686050"/>
          <p14:tracePt t="48873" x="1584325" y="2647950"/>
          <p14:tracePt t="48890" x="1584325" y="2625725"/>
          <p14:tracePt t="48908" x="1584325" y="2597150"/>
          <p14:tracePt t="48924" x="1584325" y="2587625"/>
          <p14:tracePt t="48941" x="1584325" y="2578100"/>
          <p14:tracePt t="48958" x="1584325" y="2559050"/>
          <p14:tracePt t="48974" x="1584325" y="2549525"/>
          <p14:tracePt t="48991" x="1584325" y="2527300"/>
          <p14:tracePt t="48993" x="1590675" y="2508250"/>
          <p14:tracePt t="49007" x="1590675" y="2473325"/>
          <p14:tracePt t="49023" x="1590675" y="2435225"/>
          <p14:tracePt t="49040" x="1590675" y="2406650"/>
          <p14:tracePt t="49058" x="1597025" y="2359025"/>
          <p14:tracePt t="49074" x="1609725" y="2314575"/>
          <p14:tracePt t="49091" x="1628775" y="2257425"/>
          <p14:tracePt t="49108" x="1651000" y="2146300"/>
          <p14:tracePt t="49124" x="1657350" y="2073275"/>
          <p14:tracePt t="49140" x="1657350" y="2012950"/>
          <p14:tracePt t="49157" x="1647825" y="1927225"/>
          <p14:tracePt t="49173" x="1647825" y="1873250"/>
          <p14:tracePt t="49190" x="1647825" y="1835150"/>
          <p14:tracePt t="49208" x="1647825" y="1787525"/>
          <p14:tracePt t="49224" x="1647825" y="1743075"/>
          <p14:tracePt t="49241" x="1647825" y="1682750"/>
          <p14:tracePt t="49257" x="1647825" y="1600200"/>
          <p14:tracePt t="49273" x="1635125" y="1536700"/>
          <p14:tracePt t="49290" x="1625600" y="1489075"/>
          <p14:tracePt t="49307" x="1625600" y="1466850"/>
          <p14:tracePt t="49324" x="1616075" y="1457325"/>
          <p14:tracePt t="49358" x="1609725" y="1457325"/>
          <p14:tracePt t="49378" x="1606550" y="1457325"/>
          <p14:tracePt t="49390" x="1600200" y="1457325"/>
          <p14:tracePt t="49407" x="1587500" y="1457325"/>
          <p14:tracePt t="49423" x="1577975" y="1457325"/>
          <p14:tracePt t="49441" x="1562100" y="1457325"/>
          <p14:tracePt t="49458" x="1555750" y="1460500"/>
          <p14:tracePt t="49474" x="1555750" y="1470025"/>
          <p14:tracePt t="49492" x="1555750" y="1482725"/>
          <p14:tracePt t="49508" x="1552575" y="1492250"/>
          <p14:tracePt t="49524" x="1546225" y="1514475"/>
          <p14:tracePt t="49540" x="1543050" y="1536700"/>
          <p14:tracePt t="49557" x="1536700" y="1577975"/>
          <p14:tracePt t="49574" x="1530350" y="1622425"/>
          <p14:tracePt t="49592" x="1530350" y="1657350"/>
          <p14:tracePt t="49607" x="1530350" y="1714500"/>
          <p14:tracePt t="49624" x="1530350" y="1736725"/>
          <p14:tracePt t="49642" x="1530350" y="1765300"/>
          <p14:tracePt t="49657" x="1530350" y="1774825"/>
          <p14:tracePt t="49674" x="1530350" y="1784350"/>
          <p14:tracePt t="49690" x="1530350" y="1797050"/>
          <p14:tracePt t="49707" x="1530350" y="1803400"/>
          <p14:tracePt t="49786" x="1530350" y="1800225"/>
          <p14:tracePt t="49793" x="1530350" y="1790700"/>
          <p14:tracePt t="49808" x="1530350" y="1781175"/>
          <p14:tracePt t="49824" x="1530350" y="1771650"/>
          <p14:tracePt t="49841" x="1530350" y="1768475"/>
          <p14:tracePt t="49857" x="1524000" y="1768475"/>
          <p14:tracePt t="49892" x="1524000" y="1755775"/>
          <p14:tracePt t="49908" x="1514475" y="1739900"/>
          <p14:tracePt t="49924" x="1508125" y="1730375"/>
          <p14:tracePt t="49942" x="1504950" y="1717675"/>
          <p14:tracePt t="49957" x="1498600" y="1708150"/>
          <p14:tracePt t="49973" x="1495425" y="1708150"/>
          <p14:tracePt t="49991" x="1485900" y="1685925"/>
          <p14:tracePt t="50008" x="1476375" y="1676400"/>
          <p14:tracePt t="50024" x="1460500" y="1666875"/>
          <p14:tracePt t="50027" x="1454150" y="1657350"/>
          <p14:tracePt t="50042" x="1441450" y="1619250"/>
          <p14:tracePt t="50058" x="1428750" y="1565275"/>
          <p14:tracePt t="50074" x="1416050" y="1511300"/>
          <p14:tracePt t="50091" x="1387475" y="1419225"/>
          <p14:tracePt t="50107" x="1374775" y="1387475"/>
          <p14:tracePt t="50123" x="1362075" y="1365250"/>
          <p14:tracePt t="50141" x="1343025" y="1349375"/>
          <p14:tracePt t="50158" x="1343025" y="1339850"/>
          <p14:tracePt t="50174" x="1343025" y="1330325"/>
          <p14:tracePt t="50191" x="1343025" y="1311275"/>
          <p14:tracePt t="50208" x="1343025" y="1301750"/>
          <p14:tracePt t="50224" x="1343025" y="1292225"/>
          <p14:tracePt t="50241" x="1343025" y="1285875"/>
          <p14:tracePt t="50257" x="1336675" y="1285875"/>
          <p14:tracePt t="50274" x="1333500" y="1285875"/>
          <p14:tracePt t="50291" x="1317625" y="1266825"/>
          <p14:tracePt t="50308" x="1308100" y="1257300"/>
          <p14:tracePt t="50324" x="1295400" y="1241425"/>
          <p14:tracePt t="50341" x="1273175" y="1196975"/>
          <p14:tracePt t="50357" x="1260475" y="1174750"/>
          <p14:tracePt t="50374" x="1247775" y="1143000"/>
          <p14:tracePt t="50390" x="1228725" y="1120775"/>
          <p14:tracePt t="50407" x="1216025" y="1111250"/>
          <p14:tracePt t="50423" x="1216025" y="1095375"/>
          <p14:tracePt t="50440" x="1216025" y="1082675"/>
          <p14:tracePt t="50457" x="1216025" y="1060450"/>
          <p14:tracePt t="50474" x="1216025" y="1038225"/>
          <p14:tracePt t="50490" x="1216025" y="1012825"/>
          <p14:tracePt t="50507" x="1216025" y="990600"/>
          <p14:tracePt t="50524" x="1216025" y="981075"/>
          <p14:tracePt t="50527" x="1216025" y="977900"/>
          <p14:tracePt t="50540" x="1216025" y="965200"/>
          <p14:tracePt t="50557" x="1216025" y="955675"/>
          <p14:tracePt t="50574" x="1216025" y="942975"/>
          <p14:tracePt t="50591" x="1216025" y="927100"/>
          <p14:tracePt t="50607" x="1216025" y="917575"/>
          <p14:tracePt t="50624" x="1216025" y="908050"/>
          <p14:tracePt t="50640" x="1216025" y="901700"/>
          <p14:tracePt t="50727" x="1216025" y="892175"/>
          <p14:tracePt t="50734" x="1216025" y="885825"/>
          <p14:tracePt t="50740" x="1216025" y="882650"/>
          <p14:tracePt t="50757" x="1216025" y="873125"/>
          <p14:tracePt t="50774" x="1216025" y="863600"/>
          <p14:tracePt t="50791" x="1216025" y="841375"/>
          <p14:tracePt t="50807" x="1216025" y="831850"/>
          <p14:tracePt t="50824" x="1216025" y="828675"/>
          <p14:tracePt t="50841" x="1235075" y="812800"/>
          <p14:tracePt t="50857" x="1244600" y="803275"/>
          <p14:tracePt t="50874" x="1254125" y="787400"/>
          <p14:tracePt t="50891" x="1260475" y="774700"/>
          <p14:tracePt t="50907" x="1260475" y="762000"/>
          <p14:tracePt t="50923" x="1260475" y="758825"/>
          <p14:tracePt t="51019" x="1260475" y="765175"/>
          <p14:tracePt t="51028" x="1260475" y="771525"/>
          <p14:tracePt t="51041" x="1257300" y="781050"/>
          <p14:tracePt t="51057" x="1247775" y="800100"/>
          <p14:tracePt t="51073" x="1235075" y="831850"/>
          <p14:tracePt t="51090" x="1209675" y="895350"/>
          <p14:tracePt t="51107" x="1196975" y="933450"/>
          <p14:tracePt t="51124" x="1184275" y="958850"/>
          <p14:tracePt t="51141" x="1162050" y="993775"/>
          <p14:tracePt t="51157" x="1152525" y="1003300"/>
          <p14:tracePt t="51175" x="1130300" y="1019175"/>
          <p14:tracePt t="51190" x="1101725" y="1031875"/>
          <p14:tracePt t="51206" x="1076325" y="1047750"/>
          <p14:tracePt t="51223" x="1066800" y="1057275"/>
          <p14:tracePt t="51240" x="1047750" y="1073150"/>
          <p14:tracePt t="51257" x="1038225" y="1082675"/>
          <p14:tracePt t="51275" x="1016000" y="1098550"/>
          <p14:tracePt t="51291" x="1000125" y="1111250"/>
          <p14:tracePt t="51307" x="990600" y="1114425"/>
          <p14:tracePt t="51323" x="981075" y="1120775"/>
          <p14:tracePt t="51340" x="965200" y="1123950"/>
          <p14:tracePt t="51356" x="952500" y="1130300"/>
          <p14:tracePt t="51373" x="946150" y="1133475"/>
          <p14:tracePt t="51407" x="946150" y="1146175"/>
          <p14:tracePt t="51497" x="949325" y="1136650"/>
          <p14:tracePt t="51504" x="958850" y="1136650"/>
          <p14:tracePt t="51511" x="965200" y="1130300"/>
          <p14:tracePt t="51525" x="974725" y="1120775"/>
          <p14:tracePt t="51541" x="984250" y="1120775"/>
          <p14:tracePt t="51558" x="993775" y="1117600"/>
          <p14:tracePt t="51575" x="1019175" y="1108075"/>
          <p14:tracePt t="51590" x="1041400" y="1108075"/>
          <p14:tracePt t="51606" x="1073150" y="1108075"/>
          <p14:tracePt t="51623" x="1092200" y="1108075"/>
          <p14:tracePt t="51640" x="1133475" y="1108075"/>
          <p14:tracePt t="51657" x="1162050" y="1108075"/>
          <p14:tracePt t="51675" x="1225550" y="1108075"/>
          <p14:tracePt t="51691" x="1279525" y="1108075"/>
          <p14:tracePt t="51708" x="1339850" y="1111250"/>
          <p14:tracePt t="51724" x="1403350" y="1130300"/>
          <p14:tracePt t="51740" x="1447800" y="1143000"/>
          <p14:tracePt t="51757" x="1479550" y="1162050"/>
          <p14:tracePt t="51774" x="1520825" y="1177925"/>
          <p14:tracePt t="51790" x="1543050" y="1190625"/>
          <p14:tracePt t="51807" x="1574800" y="1203325"/>
          <p14:tracePt t="51824" x="1597025" y="1225550"/>
          <p14:tracePt t="51840" x="1612900" y="1235075"/>
          <p14:tracePt t="51857" x="1628775" y="1244600"/>
          <p14:tracePt t="51874" x="1644650" y="1266825"/>
          <p14:tracePt t="51890" x="1654175" y="1276350"/>
          <p14:tracePt t="51907" x="1663700" y="1285875"/>
          <p14:tracePt t="51924" x="1679575" y="1301750"/>
          <p14:tracePt t="51940" x="1689100" y="1317625"/>
          <p14:tracePt t="51957" x="1698625" y="1327150"/>
          <p14:tracePt t="51974" x="1708150" y="1339850"/>
          <p14:tracePt t="51990" x="1708150" y="1349375"/>
          <p14:tracePt t="52046" x="1708150" y="1343025"/>
          <p14:tracePt t="52053" x="1708150" y="1339850"/>
          <p14:tracePt t="52061" x="1708150" y="1333500"/>
          <p14:tracePt t="52074" x="1701800" y="1323975"/>
          <p14:tracePt t="52091" x="1689100" y="1295400"/>
          <p14:tracePt t="52108" x="1679575" y="1266825"/>
          <p14:tracePt t="52124" x="1651000" y="1193800"/>
          <p14:tracePt t="52140" x="1625600" y="1146175"/>
          <p14:tracePt t="52157" x="1593850" y="1108075"/>
          <p14:tracePt t="52174" x="1562100" y="1076325"/>
          <p14:tracePt t="52191" x="1546225" y="1066800"/>
          <p14:tracePt t="52208" x="1517650" y="1054100"/>
          <p14:tracePt t="52224" x="1479550" y="1054100"/>
          <p14:tracePt t="52241" x="1457325" y="1054100"/>
          <p14:tracePt t="52257" x="1435100" y="1050925"/>
          <p14:tracePt t="52274" x="1355725" y="1050925"/>
          <p14:tracePt t="52290" x="1311275" y="1050925"/>
          <p14:tracePt t="52307" x="1266825" y="1050925"/>
          <p14:tracePt t="52323" x="1206500" y="1054100"/>
          <p14:tracePt t="52340" x="1174750" y="1063625"/>
          <p14:tracePt t="52357" x="1143000" y="1076325"/>
          <p14:tracePt t="52374" x="1101725" y="1095375"/>
          <p14:tracePt t="52391" x="1092200" y="1104900"/>
          <p14:tracePt t="52407" x="1082675" y="1120775"/>
          <p14:tracePt t="52424" x="1066800" y="1123950"/>
          <p14:tracePt t="52440" x="1050925" y="1123950"/>
          <p14:tracePt t="52457" x="1041400" y="1123950"/>
          <p14:tracePt t="52491" x="1038225" y="1123950"/>
          <p14:tracePt t="52508" x="1031875" y="1123950"/>
          <p14:tracePt t="52524" x="1019175" y="1123950"/>
          <p14:tracePt t="52541" x="1012825" y="1123950"/>
          <p14:tracePt t="52581" x="1003300" y="1123950"/>
          <p14:tracePt t="52588" x="996950" y="1123950"/>
          <p14:tracePt t="52595" x="993775" y="1123950"/>
          <p14:tracePt t="52607" x="987425" y="1123950"/>
          <p14:tracePt t="52623" x="981075" y="1108075"/>
          <p14:tracePt t="52640" x="981075" y="1101725"/>
          <p14:tracePt t="52681" x="984250" y="1098550"/>
          <p14:tracePt t="52690" x="987425" y="1098550"/>
          <p14:tracePt t="52707" x="1019175" y="1085850"/>
          <p14:tracePt t="52723" x="1079500" y="1085850"/>
          <p14:tracePt t="52740" x="1111250" y="1085850"/>
          <p14:tracePt t="52758" x="1171575" y="1085850"/>
          <p14:tracePt t="52774" x="1235075" y="1098550"/>
          <p14:tracePt t="52791" x="1298575" y="1111250"/>
          <p14:tracePt t="52808" x="1390650" y="1146175"/>
          <p14:tracePt t="52824" x="1454150" y="1162050"/>
          <p14:tracePt t="52840" x="1498600" y="1174750"/>
          <p14:tracePt t="52857" x="1536700" y="1187450"/>
          <p14:tracePt t="52873" x="1603375" y="1219200"/>
          <p14:tracePt t="52890" x="1647825" y="1238250"/>
          <p14:tracePt t="52908" x="1708150" y="1273175"/>
          <p14:tracePt t="52924" x="1730375" y="1282700"/>
          <p14:tracePt t="52941" x="1746250" y="1295400"/>
          <p14:tracePt t="52958" x="1762125" y="1304925"/>
          <p14:tracePt t="53038" x="1762125" y="1301750"/>
          <p14:tracePt t="53046" x="1762125" y="1298575"/>
          <p14:tracePt t="53058" x="1762125" y="1276350"/>
          <p14:tracePt t="53074" x="1762125" y="1231900"/>
          <p14:tracePt t="53091" x="1762125" y="1181100"/>
          <p14:tracePt t="53107" x="1762125" y="1095375"/>
          <p14:tracePt t="53124" x="1752600" y="1035050"/>
          <p14:tracePt t="53140" x="1736725" y="971550"/>
          <p14:tracePt t="53158" x="1711325" y="885825"/>
          <p14:tracePt t="53173" x="1689100" y="847725"/>
          <p14:tracePt t="53190" x="1679575" y="831850"/>
          <p14:tracePt t="53208" x="1660525" y="815975"/>
          <p14:tracePt t="53224" x="1651000" y="809625"/>
          <p14:tracePt t="53240" x="1641475" y="809625"/>
          <p14:tracePt t="53257" x="1612900" y="809625"/>
          <p14:tracePt t="53274" x="1590675" y="809625"/>
          <p14:tracePt t="53290" x="1568450" y="809625"/>
          <p14:tracePt t="53308" x="1508125" y="809625"/>
          <p14:tracePt t="53324" x="1447800" y="809625"/>
          <p14:tracePt t="53341" x="1387475" y="809625"/>
          <p14:tracePt t="53358" x="1298575" y="790575"/>
          <p14:tracePt t="53374" x="1247775" y="784225"/>
          <p14:tracePt t="53390" x="1184275" y="768350"/>
          <p14:tracePt t="53407" x="1098550" y="762000"/>
          <p14:tracePt t="53423" x="1035050" y="755650"/>
          <p14:tracePt t="53440" x="990600" y="755650"/>
          <p14:tracePt t="53457" x="955675" y="755650"/>
          <p14:tracePt t="53474" x="946150" y="755650"/>
          <p14:tracePt t="53491" x="936625" y="755650"/>
          <p14:tracePt t="53507" x="923925" y="755650"/>
          <p14:tracePt t="53543" x="923925" y="749300"/>
          <p14:tracePt t="53557" x="923925" y="746125"/>
          <p14:tracePt t="53573" x="936625" y="730250"/>
          <p14:tracePt t="53591" x="971550" y="717550"/>
          <p14:tracePt t="53607" x="1050925" y="711200"/>
          <p14:tracePt t="53623" x="1111250" y="711200"/>
          <p14:tracePt t="53640" x="1171575" y="711200"/>
          <p14:tracePt t="53657" x="1257300" y="711200"/>
          <p14:tracePt t="53673" x="1308100" y="711200"/>
          <p14:tracePt t="53690" x="1343025" y="711200"/>
          <p14:tracePt t="53707" x="1406525" y="704850"/>
          <p14:tracePt t="53724" x="1444625" y="704850"/>
          <p14:tracePt t="53741" x="1473200" y="704850"/>
          <p14:tracePt t="53758" x="1520825" y="704850"/>
          <p14:tracePt t="53774" x="1565275" y="704850"/>
          <p14:tracePt t="53790" x="1587500" y="704850"/>
          <p14:tracePt t="53806" x="1619250" y="704850"/>
          <p14:tracePt t="53823" x="1628775" y="704850"/>
          <p14:tracePt t="53840" x="1635125" y="704850"/>
          <p14:tracePt t="53857" x="1638300" y="704850"/>
          <p14:tracePt t="53873" x="1644650" y="711200"/>
          <p14:tracePt t="53891" x="1660525" y="717550"/>
          <p14:tracePt t="53908" x="1673225" y="727075"/>
          <p14:tracePt t="53924" x="1685925" y="736600"/>
          <p14:tracePt t="53940" x="1689100" y="742950"/>
          <p14:tracePt t="54129" x="1676400" y="742950"/>
          <p14:tracePt t="54136" x="1651000" y="742950"/>
          <p14:tracePt t="54143" x="1616075" y="749300"/>
          <p14:tracePt t="54158" x="1533525" y="749300"/>
          <p14:tracePt t="54174" x="1450975" y="758825"/>
          <p14:tracePt t="54191" x="1377950" y="758825"/>
          <p14:tracePt t="54207" x="1298575" y="765175"/>
          <p14:tracePt t="54223" x="1254125" y="777875"/>
          <p14:tracePt t="54240" x="1190625" y="790575"/>
          <p14:tracePt t="54257" x="1101725" y="803275"/>
          <p14:tracePt t="54273" x="1050925" y="803275"/>
          <p14:tracePt t="54290" x="1028700" y="803275"/>
          <p14:tracePt t="54307" x="993775" y="803275"/>
          <p14:tracePt t="54323" x="984250" y="803275"/>
          <p14:tracePt t="54340" x="974725" y="803275"/>
          <p14:tracePt t="54357" x="952500" y="803275"/>
          <p14:tracePt t="54373" x="949325" y="803275"/>
          <p14:tracePt t="54465" x="968375" y="803275"/>
          <p14:tracePt t="54472" x="977900" y="803275"/>
          <p14:tracePt t="54478" x="996950" y="803275"/>
          <p14:tracePt t="54491" x="1035050" y="781050"/>
          <p14:tracePt t="54507" x="1066800" y="771525"/>
          <p14:tracePt t="54523" x="1104900" y="765175"/>
          <p14:tracePt t="54540" x="1133475" y="752475"/>
          <p14:tracePt t="54556" x="1203325" y="752475"/>
          <p14:tracePt t="54573" x="1292225" y="752475"/>
          <p14:tracePt t="54592" x="1412875" y="765175"/>
          <p14:tracePt t="54607" x="1498600" y="781050"/>
          <p14:tracePt t="54623" x="1565275" y="800100"/>
          <p14:tracePt t="54639" x="1628775" y="815975"/>
          <p14:tracePt t="54656" x="1711325" y="828675"/>
          <p14:tracePt t="54673" x="1749425" y="835025"/>
          <p14:tracePt t="54691" x="1774825" y="841375"/>
          <p14:tracePt t="54707" x="1790700" y="841375"/>
          <p14:tracePt t="54724" x="1800225" y="841375"/>
          <p14:tracePt t="55306" x="1800225" y="847725"/>
          <p14:tracePt t="55313" x="1800225" y="850900"/>
          <p14:tracePt t="55324" x="1800225" y="857250"/>
          <p14:tracePt t="55341" x="1793875" y="869950"/>
          <p14:tracePt t="55357" x="1784350" y="885825"/>
          <p14:tracePt t="55374" x="1778000" y="895350"/>
          <p14:tracePt t="55390" x="1778000" y="911225"/>
          <p14:tracePt t="55423" x="1762125" y="936625"/>
          <p14:tracePt t="55456" x="1749425" y="962025"/>
          <p14:tracePt t="55474" x="1743075" y="971550"/>
          <p14:tracePt t="55490" x="1727200" y="990600"/>
          <p14:tracePt t="55506" x="1724025" y="1000125"/>
          <p14:tracePt t="55523" x="1714500" y="1009650"/>
          <p14:tracePt t="55540" x="1708150" y="1031875"/>
          <p14:tracePt t="55556" x="1701800" y="1041400"/>
          <p14:tracePt t="55573" x="1701800" y="1050925"/>
          <p14:tracePt t="55591" x="1698625" y="1066800"/>
          <p14:tracePt t="55607" x="1698625" y="1079500"/>
          <p14:tracePt t="55624" x="1698625" y="1089025"/>
          <p14:tracePt t="55641" x="1698625" y="1104900"/>
          <p14:tracePt t="55657" x="1698625" y="1114425"/>
          <p14:tracePt t="55674" x="1698625" y="1130300"/>
          <p14:tracePt t="55689" x="1698625" y="1139825"/>
          <p14:tracePt t="55706" x="1698625" y="1146175"/>
          <p14:tracePt t="55769" x="1698625" y="1149350"/>
          <p14:tracePt t="55783" x="1698625" y="1155700"/>
          <p14:tracePt t="55790" x="1698625" y="1158875"/>
          <p14:tracePt t="55806" x="1698625" y="1165225"/>
          <p14:tracePt t="55824" x="1698625" y="1168400"/>
          <p14:tracePt t="55840" x="1698625" y="1190625"/>
          <p14:tracePt t="55857" x="1692275" y="1200150"/>
          <p14:tracePt t="55874" x="1682750" y="1209675"/>
          <p14:tracePt t="55890" x="1679575" y="1241425"/>
          <p14:tracePt t="55907" x="1666875" y="1279525"/>
          <p14:tracePt t="55925" x="1647825" y="1336675"/>
          <p14:tracePt t="55940" x="1635125" y="1365250"/>
          <p14:tracePt t="55956" x="1616075" y="1390650"/>
          <p14:tracePt t="55973" x="1603375" y="1412875"/>
          <p14:tracePt t="55990" x="1590675" y="1435100"/>
          <p14:tracePt t="56007" x="1581150" y="1444625"/>
          <p14:tracePt t="56025" x="1565275" y="1463675"/>
          <p14:tracePt t="56041" x="1565275" y="1473200"/>
          <p14:tracePt t="56057" x="1558925" y="1482725"/>
          <p14:tracePt t="56073" x="1558925" y="1495425"/>
          <p14:tracePt t="56090" x="1558925" y="1498600"/>
          <p14:tracePt t="56176" x="1558925" y="1492250"/>
          <p14:tracePt t="56183" x="1558925" y="1485900"/>
          <p14:tracePt t="56190" x="1558925" y="1482725"/>
          <p14:tracePt t="56206" x="1558925" y="1473200"/>
          <p14:tracePt t="56223" x="1558925" y="1444625"/>
          <p14:tracePt t="56240" x="1558925" y="1412875"/>
          <p14:tracePt t="56256" x="1558925" y="1397000"/>
          <p14:tracePt t="56274" x="1558925" y="1377950"/>
          <p14:tracePt t="56290" x="1558925" y="1365250"/>
          <p14:tracePt t="56307" x="1558925" y="1352550"/>
          <p14:tracePt t="56324" x="1543050" y="1330325"/>
          <p14:tracePt t="56340" x="1533525" y="1314450"/>
          <p14:tracePt t="56357" x="1517650" y="1292225"/>
          <p14:tracePt t="56374" x="1501775" y="1263650"/>
          <p14:tracePt t="56389" x="1489075" y="1235075"/>
          <p14:tracePt t="56406" x="1470025" y="1203325"/>
          <p14:tracePt t="56424" x="1422400" y="1143000"/>
          <p14:tracePt t="56440" x="1397000" y="1095375"/>
          <p14:tracePt t="56457" x="1365250" y="1073150"/>
          <p14:tracePt t="56474" x="1349375" y="1044575"/>
          <p14:tracePt t="56490" x="1339850" y="1035050"/>
          <p14:tracePt t="56507" x="1323975" y="1022350"/>
          <p14:tracePt t="56523" x="1323975" y="1009650"/>
          <p14:tracePt t="56540" x="1323975" y="981075"/>
          <p14:tracePt t="56556" x="1317625" y="958850"/>
          <p14:tracePt t="56574" x="1298575" y="901700"/>
          <p14:tracePt t="56590" x="1285875" y="857250"/>
          <p14:tracePt t="56607" x="1279525" y="812800"/>
          <p14:tracePt t="56611" x="1279525" y="800100"/>
          <p14:tracePt t="56624" x="1279525" y="781050"/>
          <p14:tracePt t="56640" x="1279525" y="749300"/>
          <p14:tracePt t="56656" x="1279525" y="733425"/>
          <p14:tracePt t="56673" x="1279525" y="695325"/>
          <p14:tracePt t="56689" x="1279525" y="679450"/>
          <p14:tracePt t="56706" x="1279525" y="669925"/>
          <p14:tracePt t="56724" x="1279525" y="650875"/>
          <p14:tracePt t="56740" x="1279525" y="644525"/>
          <p14:tracePt t="56974" x="1279525" y="663575"/>
          <p14:tracePt t="56980" x="1282700" y="682625"/>
          <p14:tracePt t="56989" x="1282700" y="701675"/>
          <p14:tracePt t="57007" x="1295400" y="746125"/>
          <p14:tracePt t="57023" x="1327150" y="860425"/>
          <p14:tracePt t="57040" x="1343025" y="965200"/>
          <p14:tracePt t="57057" x="1355725" y="1028700"/>
          <p14:tracePt t="57073" x="1362075" y="1069975"/>
          <p14:tracePt t="57089" x="1362075" y="1101725"/>
          <p14:tracePt t="57106" x="1362075" y="1114425"/>
          <p14:tracePt t="57123" x="1362075" y="1130300"/>
          <p14:tracePt t="57140" x="1362075" y="1158875"/>
          <p14:tracePt t="57157" x="1362075" y="1181100"/>
          <p14:tracePt t="57174" x="1362075" y="1219200"/>
          <p14:tracePt t="57190" x="1368425" y="1241425"/>
          <p14:tracePt t="57207" x="1368425" y="1273175"/>
          <p14:tracePt t="57222" x="1368425" y="1292225"/>
          <p14:tracePt t="57239" x="1368425" y="1314450"/>
          <p14:tracePt t="57256" x="1368425" y="1323975"/>
          <p14:tracePt t="57273" x="1368425" y="1336675"/>
          <p14:tracePt t="57290" x="1368425" y="1349375"/>
          <p14:tracePt t="57307" x="1368425" y="1362075"/>
          <p14:tracePt t="57323" x="1368425" y="1377950"/>
          <p14:tracePt t="57339" x="1368425" y="1387475"/>
          <p14:tracePt t="57356" x="1368425" y="1397000"/>
          <p14:tracePt t="57373" x="1368425" y="1416050"/>
          <p14:tracePt t="57389" x="1368425" y="1422400"/>
          <p14:tracePt t="57465" x="1368425" y="1419225"/>
          <p14:tracePt t="57472" x="1374775" y="1416050"/>
          <p14:tracePt t="57479" x="1384300" y="1409700"/>
          <p14:tracePt t="57489" x="1390650" y="1390650"/>
          <p14:tracePt t="57507" x="1403350" y="1352550"/>
          <p14:tracePt t="57524" x="1403350" y="1266825"/>
          <p14:tracePt t="57540" x="1403350" y="1231900"/>
          <p14:tracePt t="57558" x="1403350" y="1184275"/>
          <p14:tracePt t="57574" x="1403350" y="1174750"/>
          <p14:tracePt t="57590" x="1403350" y="1165225"/>
          <p14:tracePt t="57606" x="1403350" y="1155700"/>
          <p14:tracePt t="57623" x="1403350" y="1149350"/>
          <p14:tracePt t="57639" x="1403350" y="1139825"/>
          <p14:tracePt t="57656" x="1403350" y="1130300"/>
          <p14:tracePt t="57673" x="1403350" y="1114425"/>
          <p14:tracePt t="57689" x="1403350" y="1098550"/>
          <p14:tracePt t="57737" x="1403350" y="1095375"/>
          <p14:tracePt t="57766" x="1403350" y="1089025"/>
          <p14:tracePt t="57772" x="1403350" y="1085850"/>
          <p14:tracePt t="57779" x="1403350" y="1079500"/>
          <p14:tracePt t="57789" x="1403350" y="1076325"/>
          <p14:tracePt t="57808" x="1403350" y="1054100"/>
          <p14:tracePt t="57840" x="1403350" y="1050925"/>
          <p14:tracePt t="58336" x="1403350" y="1085850"/>
          <p14:tracePt t="58343" x="1403350" y="1133475"/>
          <p14:tracePt t="58357" x="1403350" y="1212850"/>
          <p14:tracePt t="58374" x="1403350" y="1295400"/>
          <p14:tracePt t="58390" x="1412875" y="1412875"/>
          <p14:tracePt t="58408" x="1438275" y="1612900"/>
          <p14:tracePt t="58424" x="1438275" y="1727200"/>
          <p14:tracePt t="58456" x="1454150" y="1971675"/>
          <p14:tracePt t="58489" x="1454150" y="2095500"/>
          <p14:tracePt t="58507" x="1454150" y="2143125"/>
          <p14:tracePt t="58523" x="1454150" y="2171700"/>
          <p14:tracePt t="58540" x="1454150" y="2193925"/>
          <p14:tracePt t="58557" x="1454150" y="2235200"/>
          <p14:tracePt t="58573" x="1454150" y="2257425"/>
          <p14:tracePt t="58589" x="1454150" y="2279650"/>
          <p14:tracePt t="58606" x="1466850" y="2295525"/>
          <p14:tracePt t="58623" x="1479550" y="2305050"/>
          <p14:tracePt t="58640" x="1489075" y="2305050"/>
          <p14:tracePt t="58644" x="1498600" y="2305050"/>
          <p14:tracePt t="58657" x="1508125" y="2305050"/>
          <p14:tracePt t="58673" x="1517650" y="2305050"/>
          <p14:tracePt t="58690" x="1527175" y="2301875"/>
          <p14:tracePt t="58706" x="1549400" y="2286000"/>
          <p14:tracePt t="58723" x="1565275" y="2276475"/>
          <p14:tracePt t="58740" x="1587500" y="2257425"/>
          <p14:tracePt t="58756" x="1628775" y="2241550"/>
          <p14:tracePt t="58773" x="1654175" y="2228850"/>
          <p14:tracePt t="58790" x="1676400" y="2219325"/>
          <p14:tracePt t="58807" x="1711325" y="2193925"/>
          <p14:tracePt t="58824" x="1733550" y="2187575"/>
          <p14:tracePt t="58840" x="1755775" y="2181225"/>
          <p14:tracePt t="58856" x="1778000" y="2178050"/>
          <p14:tracePt t="58873" x="1787525" y="2171700"/>
          <p14:tracePt t="58889" x="1797050" y="2168525"/>
          <p14:tracePt t="58907" x="1812925" y="2162175"/>
          <p14:tracePt t="58924" x="1825625" y="2159000"/>
          <p14:tracePt t="58957" x="1825625" y="2143125"/>
          <p14:tracePt t="58973" x="1825625" y="2136775"/>
          <p14:tracePt t="58990" x="1812925" y="2127250"/>
          <p14:tracePt t="59006" x="1787525" y="2111375"/>
          <p14:tracePt t="59022" x="1739900" y="2076450"/>
          <p14:tracePt t="59040" x="1695450" y="2057400"/>
          <p14:tracePt t="59057" x="1628775" y="2019300"/>
          <p14:tracePt t="59073" x="1590675" y="2006600"/>
          <p14:tracePt t="59089" x="1536700" y="1993900"/>
          <p14:tracePt t="59107" x="1447800" y="1971675"/>
          <p14:tracePt t="59123" x="1381125" y="1949450"/>
          <p14:tracePt t="59139" x="1320800" y="1943100"/>
          <p14:tracePt t="59156" x="1257300" y="1943100"/>
          <p14:tracePt t="59173" x="1235075" y="1943100"/>
          <p14:tracePt t="59189" x="1206500" y="1943100"/>
          <p14:tracePt t="59207" x="1177925" y="1946275"/>
          <p14:tracePt t="59224" x="1162050" y="1962150"/>
          <p14:tracePt t="59241" x="1127125" y="1978025"/>
          <p14:tracePt t="59257" x="1095375" y="2003425"/>
          <p14:tracePt t="59273" x="1069975" y="2044700"/>
          <p14:tracePt t="59290" x="1038225" y="2076450"/>
          <p14:tracePt t="59306" x="1000125" y="2139950"/>
          <p14:tracePt t="59324" x="965200" y="2197100"/>
          <p14:tracePt t="59339" x="942975" y="2254250"/>
          <p14:tracePt t="59357" x="923925" y="2317750"/>
          <p14:tracePt t="59374" x="904875" y="2355850"/>
          <p14:tracePt t="59390" x="889000" y="2390775"/>
          <p14:tracePt t="59406" x="876300" y="2419350"/>
          <p14:tracePt t="59423" x="863600" y="2435225"/>
          <p14:tracePt t="59440" x="844550" y="2457450"/>
          <p14:tracePt t="59456" x="831850" y="2486025"/>
          <p14:tracePt t="59473" x="822325" y="2508250"/>
          <p14:tracePt t="59491" x="803275" y="2565400"/>
          <p14:tracePt t="59507" x="781050" y="2609850"/>
          <p14:tracePt t="59524" x="781050" y="2654300"/>
          <p14:tracePt t="59541" x="781050" y="2701925"/>
          <p14:tracePt t="59556" x="781050" y="2730500"/>
          <p14:tracePt t="59573" x="781050" y="2752725"/>
          <p14:tracePt t="59590" x="781050" y="2787650"/>
          <p14:tracePt t="59606" x="781050" y="2822575"/>
          <p14:tracePt t="59624" x="784225" y="2854325"/>
          <p14:tracePt t="59641" x="809625" y="2905125"/>
          <p14:tracePt t="59657" x="822325" y="2927350"/>
          <p14:tracePt t="59673" x="835025" y="2959100"/>
          <p14:tracePt t="59676" x="847725" y="2978150"/>
          <p14:tracePt t="59690" x="879475" y="3009900"/>
          <p14:tracePt t="59706" x="917575" y="3035300"/>
          <p14:tracePt t="59723" x="977900" y="3079750"/>
          <p14:tracePt t="59740" x="1082675" y="3124200"/>
          <p14:tracePt t="59756" x="1139825" y="3162300"/>
          <p14:tracePt t="59773" x="1206500" y="3190875"/>
          <p14:tracePt t="59790" x="1314450" y="3244850"/>
          <p14:tracePt t="59807" x="1358900" y="3257550"/>
          <p14:tracePt t="59823" x="1406525" y="3270250"/>
          <p14:tracePt t="59839" x="1460500" y="3282950"/>
          <p14:tracePt t="59856" x="1504950" y="3295650"/>
          <p14:tracePt t="59873" x="1536700" y="3308350"/>
          <p14:tracePt t="59890" x="1609725" y="3327400"/>
          <p14:tracePt t="59906" x="1670050" y="3333750"/>
          <p14:tracePt t="59923" x="1730375" y="3333750"/>
          <p14:tracePt t="59940" x="1800225" y="3333750"/>
          <p14:tracePt t="59957" x="1844675" y="3324225"/>
          <p14:tracePt t="59973" x="1870075" y="3311525"/>
          <p14:tracePt t="59989" x="1911350" y="3289300"/>
          <p14:tracePt t="60006" x="1936750" y="3270250"/>
          <p14:tracePt t="60023" x="1965325" y="3251200"/>
          <p14:tracePt t="60040" x="2035175" y="3203575"/>
          <p14:tracePt t="60056" x="2089150" y="3178175"/>
          <p14:tracePt t="60074" x="2130425" y="3136900"/>
          <p14:tracePt t="60090" x="2206625" y="3035300"/>
          <p14:tracePt t="60107" x="2263775" y="2952750"/>
          <p14:tracePt t="60123" x="2295525" y="2886075"/>
          <p14:tracePt t="60139" x="2330450" y="2794000"/>
          <p14:tracePt t="60156" x="2346325" y="2736850"/>
          <p14:tracePt t="60173" x="2359025" y="2698750"/>
          <p14:tracePt t="60190" x="2384425" y="2641600"/>
          <p14:tracePt t="60206" x="2390775" y="2613025"/>
          <p14:tracePt t="60223" x="2390775" y="2568575"/>
          <p14:tracePt t="60240" x="2390775" y="2511425"/>
          <p14:tracePt t="60256" x="2390775" y="2470150"/>
          <p14:tracePt t="60273" x="2387600" y="2432050"/>
          <p14:tracePt t="60289" x="2387600" y="2390775"/>
          <p14:tracePt t="60305" x="2387600" y="2381250"/>
          <p14:tracePt t="60323" x="2374900" y="2371725"/>
          <p14:tracePt t="60340" x="2374900" y="2339975"/>
          <p14:tracePt t="60356" x="2371725" y="2317750"/>
          <p14:tracePt t="60373" x="2359025" y="2286000"/>
          <p14:tracePt t="60390" x="2349500" y="2270125"/>
          <p14:tracePt t="60406" x="2343150" y="2260600"/>
          <p14:tracePt t="60422" x="2343150" y="2247900"/>
          <p14:tracePt t="60456" x="2333625" y="2241550"/>
          <p14:tracePt t="60473" x="2317750" y="2232025"/>
          <p14:tracePt t="60490" x="2292350" y="2216150"/>
          <p14:tracePt t="60506" x="2244725" y="2203450"/>
          <p14:tracePt t="60523" x="2200275" y="2184400"/>
          <p14:tracePt t="60539" x="2136775" y="2165350"/>
          <p14:tracePt t="60556" x="2114550" y="2165350"/>
          <p14:tracePt t="60572" x="2092325" y="2165350"/>
          <p14:tracePt t="60589" x="2028825" y="2165350"/>
          <p14:tracePt t="60606" x="1978025" y="2165350"/>
          <p14:tracePt t="60623" x="1908175" y="2165350"/>
          <p14:tracePt t="60640" x="1803400" y="2165350"/>
          <p14:tracePt t="60657" x="1743075" y="2165350"/>
          <p14:tracePt t="60673" x="1692275" y="2165350"/>
          <p14:tracePt t="60689" x="1616075" y="2168525"/>
          <p14:tracePt t="60706" x="1577975" y="2174875"/>
          <p14:tracePt t="60722" x="1533525" y="2181225"/>
          <p14:tracePt t="60739" x="1470025" y="2206625"/>
          <p14:tracePt t="60756" x="1431925" y="2219325"/>
          <p14:tracePt t="60774" x="1393825" y="2225675"/>
          <p14:tracePt t="60790" x="1346200" y="2235200"/>
          <p14:tracePt t="60807" x="1320800" y="2241550"/>
          <p14:tracePt t="60823" x="1292225" y="2247900"/>
          <p14:tracePt t="60839" x="1276350" y="2260600"/>
          <p14:tracePt t="60856" x="1266825" y="2266950"/>
          <p14:tracePt t="60874" x="1257300" y="2270125"/>
          <p14:tracePt t="60890" x="1238250" y="2270125"/>
          <p14:tracePt t="60907" x="1228725" y="2276475"/>
          <p14:tracePt t="60923" x="1219200" y="2276475"/>
          <p14:tracePt t="60940" x="1196975" y="2286000"/>
          <p14:tracePt t="60956" x="1187450" y="2295525"/>
          <p14:tracePt t="60972" x="1177925" y="2311400"/>
          <p14:tracePt t="60989" x="1162050" y="2324100"/>
          <p14:tracePt t="61006" x="1146175" y="2336800"/>
          <p14:tracePt t="61024" x="1133475" y="2346325"/>
          <p14:tracePt t="61040" x="1120775" y="2362200"/>
          <p14:tracePt t="61057" x="1111250" y="2371725"/>
          <p14:tracePt t="61074" x="1092200" y="2384425"/>
          <p14:tracePt t="61089" x="1082675" y="2397125"/>
          <p14:tracePt t="61106" x="1073150" y="2409825"/>
          <p14:tracePt t="61123" x="1066800" y="2425700"/>
          <p14:tracePt t="61140" x="1063625" y="2435225"/>
          <p14:tracePt t="61157" x="1057275" y="2444750"/>
          <p14:tracePt t="61174" x="1041400" y="2466975"/>
          <p14:tracePt t="61190" x="1035050" y="2476500"/>
          <p14:tracePt t="61207" x="1035050" y="2486025"/>
          <p14:tracePt t="61223" x="1035050" y="2524125"/>
          <p14:tracePt t="61239" x="1035050" y="2546350"/>
          <p14:tracePt t="61256" x="1035050" y="2578100"/>
          <p14:tracePt t="61273" x="1035050" y="2609850"/>
          <p14:tracePt t="61290" x="1035050" y="2632075"/>
          <p14:tracePt t="61307" x="1035050" y="2647950"/>
          <p14:tracePt t="61324" x="1025525" y="2663825"/>
          <p14:tracePt t="61340" x="1022350" y="2673350"/>
          <p14:tracePt t="61356" x="1016000" y="2682875"/>
          <p14:tracePt t="61373" x="1009650" y="2701925"/>
          <p14:tracePt t="61389" x="1009650" y="2717800"/>
          <p14:tracePt t="61406" x="1009650" y="2727325"/>
          <p14:tracePt t="61423" x="1009650" y="2743200"/>
          <p14:tracePt t="61440" x="1009650" y="2752725"/>
          <p14:tracePt t="61457" x="1009650" y="2768600"/>
          <p14:tracePt t="61473" x="1009650" y="2781300"/>
          <p14:tracePt t="61489" x="1009650" y="2790825"/>
          <p14:tracePt t="61506" x="1009650" y="2806700"/>
          <p14:tracePt t="61522" x="1009650" y="2844800"/>
          <p14:tracePt t="61539" x="1009650" y="2854325"/>
          <p14:tracePt t="61556" x="1009650" y="2863850"/>
          <p14:tracePt t="61573" x="1009650" y="2886075"/>
          <p14:tracePt t="61590" x="1009650" y="2895600"/>
          <p14:tracePt t="61607" x="1009650" y="2898775"/>
          <p14:tracePt t="62051" x="1047750" y="2889250"/>
          <p14:tracePt t="62058" x="1104900" y="2882900"/>
          <p14:tracePt t="62073" x="1235075" y="2863850"/>
          <p14:tracePt t="62089" x="1374775" y="2847975"/>
          <p14:tracePt t="62106" x="1549400" y="2809875"/>
          <p14:tracePt t="62124" x="1749425" y="2784475"/>
          <p14:tracePt t="62139" x="1866900" y="2759075"/>
          <p14:tracePt t="62173" x="2047875" y="2714625"/>
          <p14:tracePt t="62206" x="2095500" y="2692400"/>
          <p14:tracePt t="62223" x="2111375" y="2670175"/>
          <p14:tracePt t="62239" x="2120900" y="2654300"/>
          <p14:tracePt t="62257" x="2139950" y="2632075"/>
          <p14:tracePt t="62274" x="2146300" y="2574925"/>
          <p14:tracePt t="62289" x="2146300" y="2533650"/>
          <p14:tracePt t="62306" x="2136775" y="2495550"/>
          <p14:tracePt t="62323" x="2114550" y="2466975"/>
          <p14:tracePt t="62339" x="2092325" y="2454275"/>
          <p14:tracePt t="62356" x="2060575" y="2435225"/>
          <p14:tracePt t="62373" x="2025650" y="2419350"/>
          <p14:tracePt t="62390" x="1993900" y="2406650"/>
          <p14:tracePt t="62408" x="1936750" y="2381250"/>
          <p14:tracePt t="62423" x="1898650" y="2368550"/>
          <p14:tracePt t="62440" x="1838325" y="2355850"/>
          <p14:tracePt t="62456" x="1793875" y="2355850"/>
          <p14:tracePt t="62472" x="1746250" y="2355850"/>
          <p14:tracePt t="62489" x="1724025" y="2355850"/>
          <p14:tracePt t="62507" x="1682750" y="2355850"/>
          <p14:tracePt t="62523" x="1660525" y="2355850"/>
          <p14:tracePt t="62540" x="1631950" y="2355850"/>
          <p14:tracePt t="62557" x="1609725" y="2355850"/>
          <p14:tracePt t="62573" x="1600200" y="2355850"/>
          <p14:tracePt t="62590" x="1590675" y="2355850"/>
          <p14:tracePt t="62608" x="1571625" y="2355850"/>
          <p14:tracePt t="62623" x="1565275" y="2355850"/>
          <p14:tracePt t="62958" x="1568450" y="2343150"/>
          <p14:tracePt t="62965" x="1574800" y="2324100"/>
          <p14:tracePt t="62973" x="1574800" y="2314575"/>
          <p14:tracePt t="62990" x="1574800" y="2298700"/>
          <p14:tracePt t="63006" x="1574800" y="2273300"/>
          <p14:tracePt t="63023" x="1574800" y="2263775"/>
          <p14:tracePt t="63039" x="1568450" y="2241550"/>
          <p14:tracePt t="63056" x="1543050" y="2197100"/>
          <p14:tracePt t="63072" x="1530350" y="2165350"/>
          <p14:tracePt t="63090" x="1517650" y="2136775"/>
          <p14:tracePt t="63108" x="1498600" y="2120900"/>
          <p14:tracePt t="63123" x="1498600" y="2111375"/>
          <p14:tracePt t="63156" x="1492250" y="2101850"/>
          <p14:tracePt t="63172" x="1492250" y="2092325"/>
          <p14:tracePt t="63189" x="1492250" y="2082800"/>
          <p14:tracePt t="63206" x="1492250" y="2066925"/>
          <p14:tracePt t="63222" x="1492250" y="2060575"/>
          <p14:tracePt t="63278" x="1495425" y="2060575"/>
          <p14:tracePt t="63285" x="1504950" y="2060575"/>
          <p14:tracePt t="63292" x="1514475" y="2060575"/>
          <p14:tracePt t="63306" x="1546225" y="2060575"/>
          <p14:tracePt t="63323" x="1590675" y="2054225"/>
          <p14:tracePt t="63339" x="1651000" y="2054225"/>
          <p14:tracePt t="63356" x="1727200" y="2054225"/>
          <p14:tracePt t="63373" x="1790700" y="2066925"/>
          <p14:tracePt t="63390" x="1844675" y="2079625"/>
          <p14:tracePt t="63406" x="1908175" y="2098675"/>
          <p14:tracePt t="63423" x="1946275" y="2111375"/>
          <p14:tracePt t="63439" x="1978025" y="2130425"/>
          <p14:tracePt t="63456" x="2012950" y="2146300"/>
          <p14:tracePt t="63472" x="2051050" y="2159000"/>
          <p14:tracePt t="63489" x="2073275" y="2171700"/>
          <p14:tracePt t="63506" x="2114550" y="2190750"/>
          <p14:tracePt t="63523" x="2130425" y="2190750"/>
          <p14:tracePt t="63540" x="2146300" y="2190750"/>
          <p14:tracePt t="63556" x="2152650" y="2193925"/>
          <p14:tracePt t="63573" x="2152650" y="2200275"/>
          <p14:tracePt t="63589" x="2152650" y="2209800"/>
          <p14:tracePt t="63605" x="2152650" y="2225675"/>
          <p14:tracePt t="63622" x="2152650" y="2238375"/>
          <p14:tracePt t="63639" x="2152650" y="2254250"/>
          <p14:tracePt t="63656" x="2162175" y="2295525"/>
          <p14:tracePt t="63673" x="2162175" y="2317750"/>
          <p14:tracePt t="63689" x="2162175" y="2333625"/>
          <p14:tracePt t="63706" x="2162175" y="2355850"/>
          <p14:tracePt t="63722" x="2162175" y="2365375"/>
          <p14:tracePt t="63738" x="2162175" y="2368550"/>
          <p14:tracePt t="63772" x="2162175" y="2352675"/>
          <p14:tracePt t="63788" x="2162175" y="2314575"/>
          <p14:tracePt t="63806" x="2159000" y="2254250"/>
          <p14:tracePt t="63823" x="2152650" y="2209800"/>
          <p14:tracePt t="63839" x="2146300" y="2162175"/>
          <p14:tracePt t="63856" x="2139950" y="2114550"/>
          <p14:tracePt t="63872" x="2139950" y="2105025"/>
          <p14:tracePt t="63888" x="2139950" y="2089150"/>
          <p14:tracePt t="63905" x="2130425" y="2089150"/>
          <p14:tracePt t="63922" x="2120900" y="2089150"/>
          <p14:tracePt t="63940" x="2105025" y="2089150"/>
          <p14:tracePt t="63957" x="2025650" y="2076450"/>
          <p14:tracePt t="63973" x="1939925" y="2070100"/>
          <p14:tracePt t="63990" x="1866900" y="2060575"/>
          <p14:tracePt t="64006" x="1762125" y="2060575"/>
          <p14:tracePt t="64022" x="1717675" y="2060575"/>
          <p14:tracePt t="64038" x="1689100" y="2060575"/>
          <p14:tracePt t="64056" x="1647825" y="2076450"/>
          <p14:tracePt t="64072" x="1616075" y="2095500"/>
          <p14:tracePt t="64091" x="1574800" y="2111375"/>
          <p14:tracePt t="64106" x="1549400" y="2124075"/>
          <p14:tracePt t="64123" x="1527175" y="2130425"/>
          <p14:tracePt t="64139" x="1517650" y="2130425"/>
          <p14:tracePt t="64155" x="1501775" y="2130425"/>
          <p14:tracePt t="64172" x="1492250" y="2130425"/>
          <p14:tracePt t="64220" x="1492250" y="2127250"/>
          <p14:tracePt t="64227" x="1495425" y="2124075"/>
          <p14:tracePt t="64240" x="1504950" y="2114550"/>
          <p14:tracePt t="64256" x="1514475" y="2092325"/>
          <p14:tracePt t="64273" x="1546225" y="2079625"/>
          <p14:tracePt t="64289" x="1619250" y="2047875"/>
          <p14:tracePt t="64305" x="1673225" y="2035175"/>
          <p14:tracePt t="64322" x="1736725" y="2019300"/>
          <p14:tracePt t="64340" x="1822450" y="2019300"/>
          <p14:tracePt t="64355" x="1857375" y="2019300"/>
          <p14:tracePt t="64372" x="1908175" y="2019300"/>
          <p14:tracePt t="64390" x="1981200" y="2041525"/>
          <p14:tracePt t="64406" x="2025650" y="2054225"/>
          <p14:tracePt t="64422" x="2089150" y="2066925"/>
          <p14:tracePt t="64439" x="2184400" y="2111375"/>
          <p14:tracePt t="64455" x="2251075" y="2133600"/>
          <p14:tracePt t="64472" x="2305050" y="2146300"/>
          <p14:tracePt t="64490" x="2339975" y="2171700"/>
          <p14:tracePt t="64506" x="2355850" y="2181225"/>
          <p14:tracePt t="64523" x="2365375" y="2190750"/>
          <p14:tracePt t="64540" x="2371725" y="2206625"/>
          <p14:tracePt t="64762" x="2320925" y="2206625"/>
          <p14:tracePt t="64769" x="2251075" y="2206625"/>
          <p14:tracePt t="64776" x="2203450" y="2206625"/>
          <p14:tracePt t="64790" x="2079625" y="2206625"/>
          <p14:tracePt t="64806" x="1952625" y="2206625"/>
          <p14:tracePt t="64822" x="1803400" y="2206625"/>
          <p14:tracePt t="64839" x="1606550" y="2216150"/>
          <p14:tracePt t="64855" x="1457325" y="2216150"/>
          <p14:tracePt t="64872" x="1352550" y="2222500"/>
          <p14:tracePt t="64890" x="1254125" y="2222500"/>
          <p14:tracePt t="64906" x="1225550" y="2222500"/>
          <p14:tracePt t="64923" x="1209675" y="2222500"/>
          <p14:tracePt t="64939" x="1190625" y="2222500"/>
          <p14:tracePt t="64956" x="1184275" y="2222500"/>
          <p14:tracePt t="64972" x="1184275" y="2212975"/>
          <p14:tracePt t="64989" x="1184275" y="2171700"/>
          <p14:tracePt t="65005" x="1184275" y="2149475"/>
          <p14:tracePt t="65022" x="1184275" y="2133600"/>
          <p14:tracePt t="65040" x="1184275" y="2120900"/>
          <p14:tracePt t="65125" x="1177925" y="2120900"/>
          <p14:tracePt t="65132" x="1174750" y="2120900"/>
          <p14:tracePt t="65139" x="1168400" y="2127250"/>
          <p14:tracePt t="65156" x="1158875" y="2143125"/>
          <p14:tracePt t="65173" x="1143000" y="2152650"/>
          <p14:tracePt t="65190" x="1130300" y="2168525"/>
          <p14:tracePt t="65206" x="1120775" y="2178050"/>
          <p14:tracePt t="65223" x="1108075" y="2193925"/>
          <p14:tracePt t="65238" x="1092200" y="2206625"/>
          <p14:tracePt t="65255" x="1092200" y="2216150"/>
          <p14:tracePt t="65272" x="1092200" y="2228850"/>
          <p14:tracePt t="65274" x="1092200" y="2232025"/>
          <p14:tracePt t="65288" x="1101725" y="2247900"/>
          <p14:tracePt t="65305" x="1111250" y="2257425"/>
          <p14:tracePt t="65323" x="1120775" y="2263775"/>
          <p14:tracePt t="65340" x="1162050" y="2263775"/>
          <p14:tracePt t="65356" x="1177925" y="2260600"/>
          <p14:tracePt t="65372" x="1187450" y="2251075"/>
          <p14:tracePt t="65388" x="1203325" y="2232025"/>
          <p14:tracePt t="65405" x="1212850" y="2219325"/>
          <p14:tracePt t="65422" x="1212850" y="2209800"/>
          <p14:tracePt t="65440" x="1212850" y="2206625"/>
          <p14:tracePt t="65645" x="1206500" y="2206625"/>
          <p14:tracePt t="65652" x="1200150" y="2212975"/>
          <p14:tracePt t="65659" x="1193800" y="2222500"/>
          <p14:tracePt t="65672" x="1190625" y="2228850"/>
          <p14:tracePt t="65688" x="1174750" y="2241550"/>
          <p14:tracePt t="65706" x="1165225" y="2247900"/>
          <p14:tracePt t="65722" x="1155700" y="2254250"/>
          <p14:tracePt t="65739" x="1155700" y="2273300"/>
          <p14:tracePt t="65756" x="1155700" y="2282825"/>
          <p14:tracePt t="65772" x="1155700" y="2292350"/>
          <p14:tracePt t="65775" x="1155700" y="2301875"/>
          <p14:tracePt t="65788" x="1155700" y="2333625"/>
          <p14:tracePt t="65805" x="1155700" y="2352675"/>
          <p14:tracePt t="65822" x="1155700" y="2384425"/>
          <p14:tracePt t="65838" x="1155700" y="2422525"/>
          <p14:tracePt t="65855" x="1155700" y="2466975"/>
          <p14:tracePt t="65873" x="1155700" y="2508250"/>
          <p14:tracePt t="65889" x="1165225" y="2536825"/>
          <p14:tracePt t="65906" x="1165225" y="2568575"/>
          <p14:tracePt t="65922" x="1165225" y="2600325"/>
          <p14:tracePt t="65939" x="1165225" y="2628900"/>
          <p14:tracePt t="65955" x="1165225" y="2651125"/>
          <p14:tracePt t="65972" x="1165225" y="2673350"/>
          <p14:tracePt t="65989" x="1165225" y="2682875"/>
          <p14:tracePt t="66006" x="1165225" y="2692400"/>
          <p14:tracePt t="66023" x="1165225" y="2711450"/>
          <p14:tracePt t="66040" x="1165225" y="2720975"/>
          <p14:tracePt t="66056" x="1165225" y="2730500"/>
          <p14:tracePt t="66072" x="1165225" y="2746375"/>
          <p14:tracePt t="66088" x="1165225" y="2762250"/>
          <p14:tracePt t="66106" x="1165225" y="2771775"/>
          <p14:tracePt t="66123" x="1165225" y="2774950"/>
          <p14:tracePt t="68627" x="1219200" y="2790825"/>
          <p14:tracePt t="68634" x="1311275" y="2809875"/>
          <p14:tracePt t="68641" x="1428750" y="2838450"/>
          <p14:tracePt t="68655" x="1628775" y="2924175"/>
          <p14:tracePt t="68671" x="1787525" y="3025775"/>
          <p14:tracePt t="68690" x="1968500" y="3130550"/>
          <p14:tracePt t="68722" x="2216150" y="3298825"/>
          <p14:tracePt t="68756" x="2320925" y="3419475"/>
          <p14:tracePt t="68773" x="2336800" y="3441700"/>
          <p14:tracePt t="68788" x="2349500" y="3467100"/>
          <p14:tracePt t="68805" x="2352675" y="3482975"/>
          <p14:tracePt t="68834" x="2346325" y="3479800"/>
          <p14:tracePt t="68841" x="2343150" y="3470275"/>
          <p14:tracePt t="68855" x="2295525" y="3409950"/>
          <p14:tracePt t="68872" x="2232025" y="3340100"/>
          <p14:tracePt t="68889" x="2124075" y="3222625"/>
          <p14:tracePt t="68905" x="1968500" y="3019425"/>
          <p14:tracePt t="68922" x="1889125" y="2886075"/>
          <p14:tracePt t="68938" x="1803400" y="2727325"/>
          <p14:tracePt t="68955" x="1720850" y="2457450"/>
          <p14:tracePt t="68973" x="1660525" y="2219325"/>
          <p14:tracePt t="68991" x="1612900" y="1870075"/>
          <p14:tracePt t="69006" x="1593850" y="1641475"/>
          <p14:tracePt t="69022" x="1568450" y="1479550"/>
          <p14:tracePt t="69039" x="1552575" y="1393825"/>
          <p14:tracePt t="69055" x="1530350" y="1292225"/>
          <p14:tracePt t="69071" x="1517650" y="1238250"/>
          <p14:tracePt t="69088" x="1495425" y="1181100"/>
          <p14:tracePt t="69105" x="1476375" y="1117600"/>
          <p14:tracePt t="69122" x="1476375" y="1082675"/>
          <p14:tracePt t="69138" x="1476375" y="1054100"/>
          <p14:tracePt t="69155" x="1476375" y="1019175"/>
          <p14:tracePt t="69172" x="1476375" y="1003300"/>
          <p14:tracePt t="69188" x="1476375" y="993775"/>
          <p14:tracePt t="69205" x="1476375" y="981075"/>
          <p14:tracePt t="69222" x="1473200" y="981075"/>
          <p14:tracePt t="69238" x="1466850" y="981075"/>
          <p14:tracePt t="69284" x="1463675" y="981075"/>
          <p14:tracePt t="69298" x="1457325" y="981075"/>
          <p14:tracePt t="69306" x="1454150" y="981075"/>
          <p14:tracePt t="69322" x="1438275" y="981075"/>
          <p14:tracePt t="69339" x="1422400" y="981075"/>
          <p14:tracePt t="69355" x="1412875" y="974725"/>
          <p14:tracePt t="69371" x="1403350" y="974725"/>
          <p14:tracePt t="69389" x="1377950" y="958850"/>
          <p14:tracePt t="69405" x="1352550" y="946150"/>
          <p14:tracePt t="69422" x="1308100" y="939800"/>
          <p14:tracePt t="69439" x="1254125" y="939800"/>
          <p14:tracePt t="69455" x="1225550" y="939800"/>
          <p14:tracePt t="69472" x="1200150" y="949325"/>
          <p14:tracePt t="69489" x="1177925" y="971550"/>
          <p14:tracePt t="69505" x="1162050" y="981075"/>
          <p14:tracePt t="69522" x="1152525" y="1003300"/>
          <p14:tracePt t="69540" x="1133475" y="1047750"/>
          <p14:tracePt t="69555" x="1123950" y="1069975"/>
          <p14:tracePt t="69572" x="1104900" y="1108075"/>
          <p14:tracePt t="69589" x="1085850" y="1165225"/>
          <p14:tracePt t="69605" x="1073150" y="1203325"/>
          <p14:tracePt t="69622" x="1060450" y="1241425"/>
          <p14:tracePt t="69639" x="1060450" y="1301750"/>
          <p14:tracePt t="69655" x="1060450" y="1346200"/>
          <p14:tracePt t="69672" x="1054100" y="1384300"/>
          <p14:tracePt t="69689" x="1038225" y="1447800"/>
          <p14:tracePt t="69706" x="1031875" y="1476375"/>
          <p14:tracePt t="69722" x="1031875" y="1508125"/>
          <p14:tracePt t="69739" x="1031875" y="1546225"/>
          <p14:tracePt t="69755" x="1031875" y="1574800"/>
          <p14:tracePt t="69771" x="1031875" y="1612900"/>
          <p14:tracePt t="69789" x="1031875" y="1676400"/>
          <p14:tracePt t="69805" x="1031875" y="1733550"/>
          <p14:tracePt t="69822" x="1031875" y="1778000"/>
          <p14:tracePt t="69826" x="1028700" y="1797050"/>
          <p14:tracePt t="69839" x="1012825" y="1841500"/>
          <p14:tracePt t="69855" x="1000125" y="1889125"/>
          <p14:tracePt t="69871" x="987425" y="1933575"/>
          <p14:tracePt t="69889" x="974725" y="2006600"/>
          <p14:tracePt t="69905" x="958850" y="2066925"/>
          <p14:tracePt t="69922" x="946150" y="2120900"/>
          <p14:tracePt t="69939" x="927100" y="2193925"/>
          <p14:tracePt t="69955" x="908050" y="2238375"/>
          <p14:tracePt t="69972" x="895350" y="2276475"/>
          <p14:tracePt t="69988" x="876300" y="2339975"/>
          <p14:tracePt t="70004" x="876300" y="2400300"/>
          <p14:tracePt t="70022" x="876300" y="2451100"/>
          <p14:tracePt t="70039" x="885825" y="2524125"/>
          <p14:tracePt t="70056" x="898525" y="2568575"/>
          <p14:tracePt t="70072" x="917575" y="2606675"/>
          <p14:tracePt t="70089" x="936625" y="2670175"/>
          <p14:tracePt t="70106" x="955675" y="2714625"/>
          <p14:tracePt t="70122" x="984250" y="2762250"/>
          <p14:tracePt t="70138" x="1022350" y="2838450"/>
          <p14:tracePt t="70155" x="1054100" y="2876550"/>
          <p14:tracePt t="70172" x="1082675" y="2917825"/>
          <p14:tracePt t="70189" x="1127125" y="2962275"/>
          <p14:tracePt t="70205" x="1149350" y="2984500"/>
          <p14:tracePt t="70222" x="1162050" y="3000375"/>
          <p14:tracePt t="70239" x="1184275" y="3022600"/>
          <p14:tracePt t="70255" x="1193800" y="3032125"/>
          <p14:tracePt t="70271" x="1203325" y="3041650"/>
          <p14:tracePt t="70288" x="1219200" y="3063875"/>
          <p14:tracePt t="70305" x="1247775" y="3076575"/>
          <p14:tracePt t="70322" x="1263650" y="3086100"/>
          <p14:tracePt t="70326" x="1276350" y="3092450"/>
          <p14:tracePt t="70339" x="1285875" y="3101975"/>
          <p14:tracePt t="70356" x="1295400" y="3105150"/>
          <p14:tracePt t="70372" x="1304925" y="3117850"/>
          <p14:tracePt t="70389" x="1327150" y="3127375"/>
          <p14:tracePt t="70405" x="1343025" y="3136900"/>
          <p14:tracePt t="70421" x="1365250" y="3149600"/>
          <p14:tracePt t="70438" x="1422400" y="3162300"/>
          <p14:tracePt t="70455" x="1466850" y="3175000"/>
          <p14:tracePt t="70472" x="1511300" y="3175000"/>
          <p14:tracePt t="70489" x="1571625" y="3175000"/>
          <p14:tracePt t="70505" x="1593850" y="3175000"/>
          <p14:tracePt t="70522" x="1612900" y="3162300"/>
          <p14:tracePt t="70538" x="1631950" y="3146425"/>
          <p14:tracePt t="70555" x="1647825" y="3136900"/>
          <p14:tracePt t="70571" x="1657350" y="3127375"/>
          <p14:tracePt t="70589" x="1698625" y="3095625"/>
          <p14:tracePt t="70605" x="1746250" y="3070225"/>
          <p14:tracePt t="70622" x="1784350" y="3038475"/>
          <p14:tracePt t="70639" x="1851025" y="2997200"/>
          <p14:tracePt t="70656" x="1892300" y="2971800"/>
          <p14:tracePt t="70673" x="1927225" y="2933700"/>
          <p14:tracePt t="70688" x="1952625" y="2901950"/>
          <p14:tracePt t="70705" x="1965325" y="2886075"/>
          <p14:tracePt t="70721" x="1974850" y="2863850"/>
          <p14:tracePt t="70739" x="2012950" y="2828925"/>
          <p14:tracePt t="70756" x="2038350" y="2797175"/>
          <p14:tracePt t="70773" x="2082800" y="2746375"/>
          <p14:tracePt t="70789" x="2111375" y="2689225"/>
          <p14:tracePt t="70806" x="2149475" y="2600325"/>
          <p14:tracePt t="70821" x="2174875" y="2479675"/>
          <p14:tracePt t="70823" x="2184400" y="2432050"/>
          <p14:tracePt t="70838" x="2200275" y="2346325"/>
          <p14:tracePt t="70855" x="2225675" y="2238375"/>
          <p14:tracePt t="70872" x="2232025" y="2155825"/>
          <p14:tracePt t="70889" x="2257425" y="2009775"/>
          <p14:tracePt t="70906" x="2257425" y="1939925"/>
          <p14:tracePt t="70923" x="2257425" y="1790700"/>
          <p14:tracePt t="70939" x="2251075" y="1663700"/>
          <p14:tracePt t="70955" x="2235200" y="1555750"/>
          <p14:tracePt t="70971" x="2216150" y="1438275"/>
          <p14:tracePt t="70988" x="2184400" y="1257300"/>
          <p14:tracePt t="71005" x="2174875" y="1152525"/>
          <p14:tracePt t="71022" x="2168525" y="1038225"/>
          <p14:tracePt t="71038" x="2152650" y="930275"/>
          <p14:tracePt t="71055" x="2136775" y="835025"/>
          <p14:tracePt t="71072" x="2085975" y="746125"/>
          <p14:tracePt t="71089" x="2035175" y="695325"/>
          <p14:tracePt t="71105" x="1968500" y="666750"/>
          <p14:tracePt t="71122" x="1851025" y="612775"/>
          <p14:tracePt t="71138" x="1793875" y="577850"/>
          <p14:tracePt t="71155" x="1768475" y="565150"/>
          <p14:tracePt t="71173" x="1727200" y="527050"/>
          <p14:tracePt t="71189" x="1695450" y="495300"/>
          <p14:tracePt t="71206" x="1670050" y="473075"/>
          <p14:tracePt t="71223" x="1612900" y="441325"/>
          <p14:tracePt t="71238" x="1555750" y="419100"/>
          <p14:tracePt t="71255" x="1511300" y="406400"/>
          <p14:tracePt t="71272" x="1447800" y="406400"/>
          <p14:tracePt t="71288" x="1419225" y="406400"/>
          <p14:tracePt t="71306" x="1397000" y="406400"/>
          <p14:tracePt t="71323" x="1377950" y="412750"/>
          <p14:tracePt t="71339" x="1362075" y="422275"/>
          <p14:tracePt t="71356" x="1339850" y="434975"/>
          <p14:tracePt t="71373" x="1285875" y="473075"/>
          <p14:tracePt t="71388" x="1241425" y="501650"/>
          <p14:tracePt t="71405" x="1203325" y="533400"/>
          <p14:tracePt t="71422" x="1158875" y="565150"/>
          <p14:tracePt t="71438" x="1127125" y="596900"/>
          <p14:tracePt t="71455" x="1101725" y="625475"/>
          <p14:tracePt t="71473" x="1066800" y="717550"/>
          <p14:tracePt t="71489" x="1054100" y="765175"/>
          <p14:tracePt t="71506" x="1025525" y="819150"/>
          <p14:tracePt t="71522" x="974725" y="917575"/>
          <p14:tracePt t="71538" x="942975" y="984250"/>
          <p14:tracePt t="71555" x="895350" y="1063625"/>
          <p14:tracePt t="71572" x="854075" y="1139825"/>
          <p14:tracePt t="71588" x="841375" y="1184275"/>
          <p14:tracePt t="71605" x="835025" y="1216025"/>
          <p14:tracePt t="71622" x="835025" y="1257300"/>
          <p14:tracePt t="71639" x="835025" y="1292225"/>
          <p14:tracePt t="71656" x="835025" y="1330325"/>
          <p14:tracePt t="71672" x="822325" y="1419225"/>
          <p14:tracePt t="71688" x="815975" y="1470025"/>
          <p14:tracePt t="71704" x="815975" y="1530350"/>
          <p14:tracePt t="71722" x="815975" y="1625600"/>
          <p14:tracePt t="71738" x="815975" y="1682750"/>
          <p14:tracePt t="71755" x="825500" y="1736725"/>
          <p14:tracePt t="71772" x="831850" y="1835150"/>
          <p14:tracePt t="71789" x="831850" y="1870075"/>
          <p14:tracePt t="71805" x="831850" y="1908175"/>
          <p14:tracePt t="71822" x="831850" y="1962150"/>
          <p14:tracePt t="71838" x="847725" y="2035175"/>
          <p14:tracePt t="71855" x="869950" y="2120900"/>
          <p14:tracePt t="71872" x="911225" y="2279650"/>
          <p14:tracePt t="71888" x="955675" y="2400300"/>
          <p14:tracePt t="71905" x="1000125" y="2533650"/>
          <p14:tracePt t="71922" x="1047750" y="2660650"/>
          <p14:tracePt t="71938" x="1069975" y="2724150"/>
          <p14:tracePt t="71956" x="1092200" y="2800350"/>
          <p14:tracePt t="71972" x="1127125" y="2905125"/>
          <p14:tracePt t="71989" x="1158875" y="2971800"/>
          <p14:tracePt t="72005" x="1193800" y="3032125"/>
          <p14:tracePt t="72021" x="1270000" y="3121025"/>
          <p14:tracePt t="72038" x="1330325" y="3165475"/>
          <p14:tracePt t="72055" x="1412875" y="3222625"/>
          <p14:tracePt t="72071" x="1539875" y="3276600"/>
          <p14:tracePt t="72089" x="1603375" y="3286125"/>
          <p14:tracePt t="72105" x="1654175" y="3286125"/>
          <p14:tracePt t="72122" x="1704975" y="3270250"/>
          <p14:tracePt t="72139" x="1727200" y="3257550"/>
          <p14:tracePt t="72155" x="1758950" y="3244850"/>
          <p14:tracePt t="72172" x="1793875" y="3203575"/>
          <p14:tracePt t="72189" x="1828800" y="3155950"/>
          <p14:tracePt t="72207" x="1885950" y="3025775"/>
          <p14:tracePt t="72222" x="1924050" y="2946400"/>
          <p14:tracePt t="72239" x="1949450" y="2828925"/>
          <p14:tracePt t="72255" x="1968500" y="2689225"/>
          <p14:tracePt t="72272" x="2000250" y="2520950"/>
          <p14:tracePt t="72288" x="2016125" y="2447925"/>
          <p14:tracePt t="72305" x="2016125" y="2365375"/>
          <p14:tracePt t="72322" x="2016125" y="2235200"/>
          <p14:tracePt t="72338" x="2016125" y="2168525"/>
          <p14:tracePt t="72355" x="1993900" y="2079625"/>
          <p14:tracePt t="72372" x="1933575" y="1866900"/>
          <p14:tracePt t="72388" x="1898650" y="1701800"/>
          <p14:tracePt t="72406" x="1831975" y="1444625"/>
          <p14:tracePt t="72422" x="1806575" y="1270000"/>
          <p14:tracePt t="72438" x="1781175" y="1162050"/>
          <p14:tracePt t="72456" x="1755775" y="996950"/>
          <p14:tracePt t="72472" x="1733550" y="908050"/>
          <p14:tracePt t="72489" x="1701800" y="841375"/>
          <p14:tracePt t="72506" x="1666875" y="768350"/>
          <p14:tracePt t="72522" x="1654175" y="736600"/>
          <p14:tracePt t="72538" x="1638300" y="714375"/>
          <p14:tracePt t="72556" x="1622425" y="695325"/>
          <p14:tracePt t="72572" x="1612900" y="673100"/>
          <p14:tracePt t="72589" x="1603375" y="657225"/>
          <p14:tracePt t="72606" x="1565275" y="619125"/>
          <p14:tracePt t="72623" x="1527175" y="593725"/>
          <p14:tracePt t="72639" x="1470025" y="558800"/>
          <p14:tracePt t="72655" x="1304925" y="482600"/>
          <p14:tracePt t="72671" x="1206500" y="438150"/>
          <p14:tracePt t="72688" x="1143000" y="425450"/>
          <p14:tracePt t="72705" x="1101725" y="419100"/>
          <p14:tracePt t="72722" x="1073150" y="419100"/>
          <p14:tracePt t="72739" x="1050925" y="422275"/>
          <p14:tracePt t="72756" x="1006475" y="447675"/>
          <p14:tracePt t="72772" x="974725" y="485775"/>
          <p14:tracePt t="72788" x="923925" y="527050"/>
          <p14:tracePt t="72805" x="863600" y="635000"/>
          <p14:tracePt t="72822" x="831850" y="714375"/>
          <p14:tracePt t="72838" x="815975" y="819150"/>
          <p14:tracePt t="72855" x="800100" y="939800"/>
          <p14:tracePt t="72872" x="800100" y="1009650"/>
          <p14:tracePt t="72888" x="793750" y="1079500"/>
          <p14:tracePt t="72906" x="777875" y="1212850"/>
          <p14:tracePt t="72922" x="777875" y="1292225"/>
          <p14:tracePt t="72939" x="777875" y="1387475"/>
          <p14:tracePt t="72955" x="777875" y="1527175"/>
          <p14:tracePt t="72971" x="790575" y="1644650"/>
          <p14:tracePt t="72988" x="815975" y="1752600"/>
          <p14:tracePt t="73005" x="841375" y="1908175"/>
          <p14:tracePt t="73021" x="866775" y="2025650"/>
          <p14:tracePt t="73038" x="882650" y="2124075"/>
          <p14:tracePt t="73055" x="911225" y="2225675"/>
          <p14:tracePt t="73072" x="927100" y="2298700"/>
          <p14:tracePt t="73089" x="942975" y="2384425"/>
          <p14:tracePt t="73105" x="981075" y="2520950"/>
          <p14:tracePt t="73122" x="996950" y="2584450"/>
          <p14:tracePt t="73139" x="1019175" y="2660650"/>
          <p14:tracePt t="73156" x="1057275" y="2765425"/>
          <p14:tracePt t="73172" x="1069975" y="2809875"/>
          <p14:tracePt t="73188" x="1082675" y="2847975"/>
          <p14:tracePt t="73205" x="1098550" y="2889250"/>
          <p14:tracePt t="73222" x="1117600" y="2921000"/>
          <p14:tracePt t="73238" x="1130300" y="2943225"/>
          <p14:tracePt t="73255" x="1155700" y="2994025"/>
          <p14:tracePt t="73272" x="1187450" y="3025775"/>
          <p14:tracePt t="73289" x="1222375" y="3070225"/>
          <p14:tracePt t="73305" x="1260475" y="3111500"/>
          <p14:tracePt t="73322" x="1282700" y="3136900"/>
          <p14:tracePt t="73338" x="1301750" y="3146425"/>
          <p14:tracePt t="73355" x="1327150" y="3168650"/>
          <p14:tracePt t="73371" x="1355725" y="3168650"/>
          <p14:tracePt t="73388" x="1377950" y="3168650"/>
          <p14:tracePt t="73404" x="1441450" y="3152775"/>
          <p14:tracePt t="73421" x="1489075" y="3140075"/>
          <p14:tracePt t="73439" x="1524000" y="3127375"/>
          <p14:tracePt t="73455" x="1568450" y="3108325"/>
          <p14:tracePt t="73472" x="1584325" y="3092450"/>
          <p14:tracePt t="73488" x="1600200" y="3079750"/>
          <p14:tracePt t="73504" x="1625600" y="3032125"/>
          <p14:tracePt t="73521" x="1660525" y="2984500"/>
          <p14:tracePt t="73538" x="1689100" y="2905125"/>
          <p14:tracePt t="73555" x="1739900" y="2759075"/>
          <p14:tracePt t="73572" x="1774825" y="2616200"/>
          <p14:tracePt t="73589" x="1812925" y="2451100"/>
          <p14:tracePt t="73605" x="1857375" y="2228850"/>
          <p14:tracePt t="73622" x="1873250" y="2057400"/>
          <p14:tracePt t="73638" x="1892300" y="1895475"/>
          <p14:tracePt t="73654" x="1927225" y="1660525"/>
          <p14:tracePt t="73671" x="1946275" y="1489075"/>
          <p14:tracePt t="73688" x="1955800" y="1349375"/>
          <p14:tracePt t="73704" x="1965325" y="1085850"/>
          <p14:tracePt t="73721" x="1965325" y="949325"/>
          <p14:tracePt t="73739" x="1958975" y="784225"/>
          <p14:tracePt t="73755" x="1952625" y="711200"/>
          <p14:tracePt t="73771" x="1936750" y="657225"/>
          <p14:tracePt t="73788" x="1936750" y="635000"/>
          <p14:tracePt t="73805" x="1933575" y="622300"/>
          <p14:tracePt t="73821" x="1933575" y="609600"/>
          <p14:tracePt t="73876" x="1924050" y="609600"/>
          <p14:tracePt t="73889" x="1917700" y="609600"/>
          <p14:tracePt t="73897" x="1914525" y="609600"/>
          <p14:tracePt t="73904" x="1908175" y="609600"/>
          <p14:tracePt t="73921" x="1898650" y="609600"/>
          <p14:tracePt t="73940" x="1882775" y="622300"/>
          <p14:tracePt t="73955" x="1866900" y="631825"/>
          <p14:tracePt t="73972" x="1857375" y="647700"/>
          <p14:tracePt t="73990" x="1844675" y="663575"/>
          <p14:tracePt t="74005" x="1822450" y="673100"/>
          <p14:tracePt t="74022" x="1797050" y="685800"/>
          <p14:tracePt t="74039" x="1730375" y="717550"/>
          <p14:tracePt t="74054" x="1679575" y="730250"/>
          <p14:tracePt t="74071" x="1641475" y="742950"/>
          <p14:tracePt t="74089" x="1590675" y="768350"/>
          <p14:tracePt t="74104" x="1558925" y="781050"/>
          <p14:tracePt t="74122" x="1524000" y="793750"/>
          <p14:tracePt t="74139" x="1466850" y="806450"/>
          <p14:tracePt t="74155" x="1422400" y="806450"/>
          <p14:tracePt t="74171" x="1377950" y="806450"/>
          <p14:tracePt t="74189" x="1343025" y="822325"/>
          <p14:tracePt t="74204" x="1320800" y="835025"/>
          <p14:tracePt t="74221" x="1298575" y="847725"/>
          <p14:tracePt t="74239" x="1276350" y="866775"/>
          <p14:tracePt t="74255" x="1263650" y="898525"/>
          <p14:tracePt t="74272" x="1250950" y="920750"/>
          <p14:tracePt t="74289" x="1235075" y="965200"/>
          <p14:tracePt t="74305" x="1228725" y="974725"/>
          <p14:tracePt t="74321" x="1228725" y="984250"/>
          <p14:tracePt t="74338" x="1228725" y="1003300"/>
          <p14:tracePt t="74362" x="1228725" y="1009650"/>
          <p14:tracePt t="74661" x="1228725" y="1012825"/>
          <p14:tracePt t="74689" x="1219200" y="1019175"/>
          <p14:tracePt t="74696" x="1219200" y="1022350"/>
          <p14:tracePt t="74705" x="1219200" y="1035050"/>
          <p14:tracePt t="74721" x="1219200" y="1044575"/>
          <p14:tracePt t="74738" x="1219200" y="1108075"/>
          <p14:tracePt t="74754" x="1219200" y="1231900"/>
          <p14:tracePt t="74771" x="1235075" y="1416050"/>
          <p14:tracePt t="74788" x="1273175" y="1771650"/>
          <p14:tracePt t="74805" x="1317625" y="2085975"/>
          <p14:tracePt t="74822" x="1384300" y="2324100"/>
          <p14:tracePt t="74838" x="1476375" y="2708275"/>
          <p14:tracePt t="74855" x="1524000" y="2917825"/>
          <p14:tracePt t="74873" x="1562100" y="3149600"/>
          <p14:tracePt t="74887" x="1590675" y="3394075"/>
          <p14:tracePt t="74905" x="1609725" y="3565525"/>
          <p14:tracePt t="74921" x="1616075" y="3727450"/>
          <p14:tracePt t="74939" x="1616075" y="3848100"/>
          <p14:tracePt t="75360" x="1616075" y="3917950"/>
          <p14:tracePt t="75367" x="1616075" y="4041775"/>
          <p14:tracePt t="75374" x="1616075" y="4156075"/>
          <p14:tracePt t="75388" x="1616075" y="4371975"/>
          <p14:tracePt t="75404" x="1616075" y="4575175"/>
          <p14:tracePt t="75421" x="1612900" y="4737100"/>
          <p14:tracePt t="75454" x="1590675" y="4940300"/>
          <p14:tracePt t="75488" x="1558925" y="5035550"/>
          <p14:tracePt t="75505" x="1546225" y="5067300"/>
          <p14:tracePt t="75523" x="1546225" y="5099050"/>
          <p14:tracePt t="75538" x="1546225" y="5127625"/>
          <p14:tracePt t="75554" x="1546225" y="5137150"/>
          <p14:tracePt t="75571" x="1546225" y="5146675"/>
          <p14:tracePt t="75588" x="1546225" y="5168900"/>
          <p14:tracePt t="75605" x="1546225" y="5178425"/>
          <p14:tracePt t="75621" x="1546225" y="5187950"/>
          <p14:tracePt t="75639" x="1546225" y="5197475"/>
          <p14:tracePt t="75655" x="1546225" y="5213350"/>
          <p14:tracePt t="75673" x="1546225" y="5226050"/>
          <p14:tracePt t="75688" x="1546225" y="5235575"/>
          <p14:tracePt t="75705" x="1546225" y="5248275"/>
          <p14:tracePt t="75721" x="1546225" y="5260975"/>
          <p14:tracePt t="75738" x="1555750" y="5276850"/>
          <p14:tracePt t="75754" x="1555750" y="5286375"/>
          <p14:tracePt t="75771" x="1555750" y="5295900"/>
          <p14:tracePt t="75788" x="1558925" y="5318125"/>
          <p14:tracePt t="75805" x="1568450" y="5327650"/>
          <p14:tracePt t="75822" x="1574800" y="5343525"/>
          <p14:tracePt t="75837" x="1574800" y="5353050"/>
          <p14:tracePt t="75854" x="1574800" y="5365750"/>
          <p14:tracePt t="75872" x="1574800" y="5381625"/>
          <p14:tracePt t="75938" x="1574800" y="5387975"/>
          <p14:tracePt t="75987" x="1581150" y="5387975"/>
          <p14:tracePt t="76016" x="1581150" y="5384800"/>
          <p14:tracePt t="76023" x="1581150" y="5378450"/>
          <p14:tracePt t="76038" x="1581150" y="5368925"/>
          <p14:tracePt t="76055" x="1581150" y="5356225"/>
          <p14:tracePt t="76072" x="1581150" y="5349875"/>
          <p14:tracePt t="76088" x="1581150" y="5340350"/>
          <p14:tracePt t="76105" x="1581150" y="5330825"/>
          <p14:tracePt t="76122" x="1597025" y="5289550"/>
          <p14:tracePt t="76138" x="1619250" y="5200650"/>
          <p14:tracePt t="76154" x="1647825" y="5038725"/>
          <p14:tracePt t="76172" x="1695450" y="4686300"/>
          <p14:tracePt t="76189" x="1717675" y="4368800"/>
          <p14:tracePt t="76205" x="1730375" y="3921125"/>
          <p14:tracePt t="76222" x="1720850" y="3190875"/>
          <p14:tracePt t="76239" x="1708150" y="2695575"/>
          <p14:tracePt t="76257" x="1695450" y="2082800"/>
          <p14:tracePt t="76273" x="1673225" y="1787525"/>
          <p14:tracePt t="76288" x="1673225" y="1549400"/>
          <p14:tracePt t="76305" x="1673225" y="1343025"/>
          <p14:tracePt t="76322" x="1673225" y="1069975"/>
          <p14:tracePt t="76338" x="1698625" y="885825"/>
          <p14:tracePt t="76357" x="1708150" y="723900"/>
          <p14:tracePt t="76371" x="1714500" y="638175"/>
          <p14:tracePt t="76387" x="1720850" y="577850"/>
          <p14:tracePt t="76404" x="1720850" y="539750"/>
          <p14:tracePt t="76422" x="1720850" y="514350"/>
          <p14:tracePt t="76438" x="1720850" y="492125"/>
          <p14:tracePt t="76455" x="1720850" y="482600"/>
          <p14:tracePt t="76472" x="1720850" y="463550"/>
          <p14:tracePt t="76488" x="1720850" y="447675"/>
          <p14:tracePt t="76504" x="1720850" y="438150"/>
          <p14:tracePt t="76521" x="1720850" y="428625"/>
          <p14:tracePt t="76580" x="1720850" y="422275"/>
          <p14:tracePt t="76643" x="1714500" y="422275"/>
          <p14:tracePt t="76657" x="1714500" y="425450"/>
          <p14:tracePt t="76664" x="1711325" y="428625"/>
          <p14:tracePt t="76671" x="1711325" y="434975"/>
          <p14:tracePt t="76687" x="1692275" y="473075"/>
          <p14:tracePt t="76704" x="1679575" y="527050"/>
          <p14:tracePt t="76722" x="1641475" y="619125"/>
          <p14:tracePt t="76738" x="1609725" y="708025"/>
          <p14:tracePt t="76755" x="1577975" y="796925"/>
          <p14:tracePt t="76772" x="1520825" y="946150"/>
          <p14:tracePt t="76788" x="1504950" y="1019175"/>
          <p14:tracePt t="76804" x="1511300" y="1114425"/>
          <p14:tracePt t="76821" x="1581150" y="1330325"/>
          <p14:tracePt t="76837" x="1654175" y="1473200"/>
          <p14:tracePt t="76855" x="1790700" y="1657350"/>
          <p14:tracePt t="76859" x="1873250" y="1758950"/>
          <p14:tracePt t="76872" x="1984375" y="1930400"/>
          <p14:tracePt t="76894" x="2174875" y="2197100"/>
          <p14:tracePt t="76904" x="2244725" y="2292350"/>
          <p14:tracePt t="76923" x="2393950" y="2546350"/>
          <p14:tracePt t="76937" x="2489200" y="2727325"/>
          <p14:tracePt t="76956" x="2616200" y="2936875"/>
          <p14:tracePt t="76971" x="2698750" y="3073400"/>
          <p14:tracePt t="76988" x="2784475" y="3187700"/>
          <p14:tracePt t="77005" x="2841625" y="3270250"/>
          <p14:tracePt t="77022" x="2901950" y="3340100"/>
          <p14:tracePt t="77038" x="2911475" y="3359150"/>
          <p14:tracePt t="77056" x="2927350" y="3375025"/>
          <p14:tracePt t="77071" x="2927350" y="3387725"/>
          <p14:tracePt t="77087" x="2927350" y="3397250"/>
          <p14:tracePt t="77105" x="2927350" y="3406775"/>
          <p14:tracePt t="77121" x="2927350" y="3419475"/>
          <p14:tracePt t="77137" x="2927350" y="3422650"/>
          <p14:tracePt t="77192" x="2927350" y="3429000"/>
          <p14:tracePt t="77200" x="2927350" y="3432175"/>
          <p14:tracePt t="77206" x="2927350" y="3438525"/>
          <p14:tracePt t="77221" x="2927350" y="3448050"/>
          <p14:tracePt t="77237" x="2933700" y="3470275"/>
          <p14:tracePt t="77256" x="2962275" y="3552825"/>
          <p14:tracePt t="77271" x="3000375" y="3632200"/>
          <p14:tracePt t="77288" x="3028950" y="3698875"/>
          <p14:tracePt t="77306" x="3076575" y="3794125"/>
          <p14:tracePt t="77321" x="3089275" y="3838575"/>
          <p14:tracePt t="77338" x="3101975" y="3876675"/>
          <p14:tracePt t="77355" x="3108325" y="3911600"/>
          <p14:tracePt t="77370" x="3108325" y="3921125"/>
          <p14:tracePt t="77714" x="3105150" y="3937000"/>
          <p14:tracePt t="77721" x="3098800" y="3956050"/>
          <p14:tracePt t="77738" x="3086100" y="3994150"/>
          <p14:tracePt t="77755" x="3060700" y="4029075"/>
          <p14:tracePt t="77771" x="3028950" y="4060825"/>
          <p14:tracePt t="77787" x="3006725" y="4086225"/>
          <p14:tracePt t="77821" x="2892425" y="4159250"/>
          <p14:tracePt t="77855" x="2809875" y="4216400"/>
          <p14:tracePt t="77871" x="2784475" y="4235450"/>
          <p14:tracePt t="77888" x="2774950" y="4244975"/>
          <p14:tracePt t="77905" x="2759075" y="4254500"/>
          <p14:tracePt t="77921" x="2749550" y="4254500"/>
          <p14:tracePt t="77937" x="2740025" y="4260850"/>
          <p14:tracePt t="77955" x="2740025" y="4264025"/>
          <p14:tracePt t="78441" x="2740025" y="4270375"/>
          <p14:tracePt t="78563" x="2740025" y="4273550"/>
          <p14:tracePt t="78582" x="2746375" y="4273550"/>
          <p14:tracePt t="78589" x="2752725" y="4273550"/>
          <p14:tracePt t="78604" x="2762250" y="4273550"/>
          <p14:tracePt t="78621" x="2778125" y="4273550"/>
          <p14:tracePt t="78638" x="2797175" y="4257675"/>
          <p14:tracePt t="78671" x="2867025" y="4194175"/>
          <p14:tracePt t="78705" x="2955925" y="4089400"/>
          <p14:tracePt t="78721" x="3013075" y="4000500"/>
          <p14:tracePt t="78738" x="3070225" y="3832225"/>
          <p14:tracePt t="78754" x="3121025" y="3632200"/>
          <p14:tracePt t="78772" x="3140075" y="3492500"/>
          <p14:tracePt t="78788" x="3140075" y="3406775"/>
          <p14:tracePt t="78804" x="3140075" y="3365500"/>
          <p14:tracePt t="78821" x="3140075" y="3355975"/>
          <p14:tracePt t="78837" x="3133725" y="3355975"/>
          <p14:tracePt t="78854" x="3117850" y="3355975"/>
          <p14:tracePt t="78871" x="3101975" y="3355975"/>
          <p14:tracePt t="78887" x="3079750" y="3349625"/>
          <p14:tracePt t="78904" x="3038475" y="3333750"/>
          <p14:tracePt t="78921" x="3006725" y="3314700"/>
          <p14:tracePt t="78939" x="2952750" y="3308350"/>
          <p14:tracePt t="78954" x="2908300" y="3308350"/>
          <p14:tracePt t="78971" x="2863850" y="3308350"/>
          <p14:tracePt t="78988" x="2803525" y="3308350"/>
          <p14:tracePt t="79004" x="2781300" y="3308350"/>
          <p14:tracePt t="79021" x="2759075" y="3308350"/>
          <p14:tracePt t="79038" x="2730500" y="3308350"/>
          <p14:tracePt t="79054" x="2720975" y="3308350"/>
          <p14:tracePt t="79071" x="2692400" y="3308350"/>
          <p14:tracePt t="79088" x="2657475" y="3327400"/>
          <p14:tracePt t="79105" x="2625725" y="3340100"/>
          <p14:tracePt t="79121" x="2609850" y="3352800"/>
          <p14:tracePt t="79138" x="2590800" y="3394075"/>
          <p14:tracePt t="79154" x="2574925" y="3409950"/>
          <p14:tracePt t="79171" x="2568575" y="3419475"/>
          <p14:tracePt t="79189" x="2568575" y="3441700"/>
          <p14:tracePt t="79205" x="2565400" y="3451225"/>
          <p14:tracePt t="79221" x="2565400" y="3460750"/>
          <p14:tracePt t="79238" x="2565400" y="3463925"/>
          <p14:tracePt t="79270" x="2559050" y="3463925"/>
          <p14:tracePt t="79288" x="2559050" y="3470275"/>
          <p14:tracePt t="79375" x="2552700" y="3470275"/>
          <p14:tracePt t="79382" x="2549525" y="3470275"/>
          <p14:tracePt t="79389" x="2543175" y="3470275"/>
          <p14:tracePt t="83627" x="2520950" y="3470275"/>
          <p14:tracePt t="83634" x="2495550" y="3470275"/>
          <p14:tracePt t="83641" x="2460625" y="3476625"/>
          <p14:tracePt t="83655" x="2362200" y="3517900"/>
          <p14:tracePt t="83670" x="2247900" y="3587750"/>
          <p14:tracePt t="83687" x="2089150" y="3689350"/>
          <p14:tracePt t="83720" x="1597025" y="4064000"/>
          <p14:tracePt t="83755" x="1196975" y="4397375"/>
          <p14:tracePt t="83773" x="1108075" y="4511675"/>
          <p14:tracePt t="83789" x="1016000" y="4645025"/>
          <p14:tracePt t="83804" x="974725" y="4733925"/>
          <p14:tracePt t="83820" x="958850" y="4810125"/>
          <p14:tracePt t="83837" x="958850" y="4870450"/>
          <p14:tracePt t="83853" x="977900" y="4959350"/>
          <p14:tracePt t="83870" x="1000125" y="5016500"/>
          <p14:tracePt t="83887" x="1012825" y="5060950"/>
          <p14:tracePt t="83905" x="1044575" y="5121275"/>
          <p14:tracePt t="83921" x="1092200" y="5162550"/>
          <p14:tracePt t="83925" x="1114425" y="5191125"/>
          <p14:tracePt t="83937" x="1143000" y="5203825"/>
          <p14:tracePt t="83954" x="1209675" y="5251450"/>
          <p14:tracePt t="83970" x="1231900" y="5264150"/>
          <p14:tracePt t="83987" x="1241425" y="5273675"/>
          <p14:tracePt t="84311" x="1235075" y="5273675"/>
          <p14:tracePt t="84318" x="1231900" y="5273675"/>
          <p14:tracePt t="84325" x="1225550" y="5276850"/>
          <p14:tracePt t="84337" x="1216025" y="5283200"/>
          <p14:tracePt t="84354" x="1216025" y="5292725"/>
          <p14:tracePt t="84370" x="1228725" y="5299075"/>
          <p14:tracePt t="84387" x="1292225" y="5305425"/>
          <p14:tracePt t="84403" x="1352550" y="5311775"/>
          <p14:tracePt t="84420" x="1403350" y="5311775"/>
          <p14:tracePt t="84438" x="1466850" y="5311775"/>
          <p14:tracePt t="84454" x="1511300" y="5308600"/>
          <p14:tracePt t="84471" x="1549400" y="5295900"/>
          <p14:tracePt t="84487" x="1606550" y="5276850"/>
          <p14:tracePt t="84503" x="1651000" y="5264150"/>
          <p14:tracePt t="84520" x="1704975" y="5251450"/>
          <p14:tracePt t="84537" x="1768475" y="5232400"/>
          <p14:tracePt t="84553" x="1797050" y="5226050"/>
          <p14:tracePt t="84570" x="1825625" y="5226050"/>
          <p14:tracePt t="84588" x="1847850" y="5226050"/>
          <p14:tracePt t="84604" x="1857375" y="5226050"/>
          <p14:tracePt t="84621" x="1866900" y="5226050"/>
          <p14:tracePt t="84637" x="1885950" y="5226050"/>
          <p14:tracePt t="84725" x="1879600" y="5226050"/>
          <p14:tracePt t="84731" x="1870075" y="5226050"/>
          <p14:tracePt t="84739" x="1860550" y="5226050"/>
          <p14:tracePt t="84754" x="1838325" y="5226050"/>
          <p14:tracePt t="84770" x="1793875" y="5219700"/>
          <p14:tracePt t="84787" x="1714500" y="5200650"/>
          <p14:tracePt t="84803" x="1638300" y="5184775"/>
          <p14:tracePt t="84820" x="1552575" y="5162550"/>
          <p14:tracePt t="84838" x="1403350" y="5102225"/>
          <p14:tracePt t="84854" x="1339850" y="5089525"/>
          <p14:tracePt t="84871" x="1276350" y="5076825"/>
          <p14:tracePt t="84887" x="1209675" y="5048250"/>
          <p14:tracePt t="84903" x="1171575" y="5038725"/>
          <p14:tracePt t="84921" x="1136650" y="5026025"/>
          <p14:tracePt t="84937" x="1073150" y="5013325"/>
          <p14:tracePt t="84953" x="1028700" y="5003800"/>
          <p14:tracePt t="84971" x="990600" y="5003800"/>
          <p14:tracePt t="84987" x="933450" y="4991100"/>
          <p14:tracePt t="85004" x="904875" y="4991100"/>
          <p14:tracePt t="85021" x="889000" y="4991100"/>
          <p14:tracePt t="85037" x="863600" y="4991100"/>
          <p14:tracePt t="85053" x="841375" y="4991100"/>
          <p14:tracePt t="85070" x="819150" y="4991100"/>
          <p14:tracePt t="85088" x="765175" y="4991100"/>
          <p14:tracePt t="85103" x="727075" y="4991100"/>
          <p14:tracePt t="85121" x="708025" y="4991100"/>
          <p14:tracePt t="85138" x="673100" y="4991100"/>
          <p14:tracePt t="85154" x="663575" y="4991100"/>
          <p14:tracePt t="85171" x="650875" y="5003800"/>
          <p14:tracePt t="85187" x="631825" y="5019675"/>
          <p14:tracePt t="85204" x="622300" y="5029200"/>
          <p14:tracePt t="85220" x="612775" y="5038725"/>
          <p14:tracePt t="85237" x="593725" y="5080000"/>
          <p14:tracePt t="85254" x="577850" y="5111750"/>
          <p14:tracePt t="85271" x="565150" y="5133975"/>
          <p14:tracePt t="85288" x="552450" y="5175250"/>
          <p14:tracePt t="85304" x="552450" y="5197475"/>
          <p14:tracePt t="85320" x="552450" y="5219700"/>
          <p14:tracePt t="85337" x="552450" y="5251450"/>
          <p14:tracePt t="85354" x="552450" y="5283200"/>
          <p14:tracePt t="85370" x="552450" y="5302250"/>
          <p14:tracePt t="85386" x="552450" y="5330825"/>
          <p14:tracePt t="85404" x="552450" y="5340350"/>
          <p14:tracePt t="85421" x="552450" y="5349875"/>
          <p14:tracePt t="85438" x="552450" y="5365750"/>
          <p14:tracePt t="85454" x="558800" y="5378450"/>
          <p14:tracePt t="85470" x="565150" y="5387975"/>
          <p14:tracePt t="85486" x="587375" y="5416550"/>
          <p14:tracePt t="85503" x="600075" y="5448300"/>
          <p14:tracePt t="85520" x="619125" y="5470525"/>
          <p14:tracePt t="85537" x="688975" y="5534025"/>
          <p14:tracePt t="85553" x="790575" y="5584825"/>
          <p14:tracePt t="85570" x="898525" y="5619750"/>
          <p14:tracePt t="85587" x="1012825" y="5648325"/>
          <p14:tracePt t="85603" x="1073150" y="5648325"/>
          <p14:tracePt t="85620" x="1133475" y="5648325"/>
          <p14:tracePt t="85636" x="1196975" y="5648325"/>
          <p14:tracePt t="85653" x="1225550" y="5648325"/>
          <p14:tracePt t="85670" x="1254125" y="5648325"/>
          <p14:tracePt t="85687" x="1285875" y="5648325"/>
          <p14:tracePt t="85703" x="1304925" y="5638800"/>
          <p14:tracePt t="85720" x="1320800" y="5629275"/>
          <p14:tracePt t="85737" x="1339850" y="5613400"/>
          <p14:tracePt t="85753" x="1352550" y="5603875"/>
          <p14:tracePt t="85770" x="1362075" y="5581650"/>
          <p14:tracePt t="85787" x="1377950" y="5553075"/>
          <p14:tracePt t="85804" x="1393825" y="5530850"/>
          <p14:tracePt t="85821" x="1403350" y="5521325"/>
          <p14:tracePt t="85837" x="1412875" y="5508625"/>
          <p14:tracePt t="85854" x="1412875" y="5492750"/>
          <p14:tracePt t="85870" x="1412875" y="5470525"/>
          <p14:tracePt t="85887" x="1412875" y="5451475"/>
          <p14:tracePt t="85903" x="1406525" y="5441950"/>
          <p14:tracePt t="85920" x="1397000" y="5426075"/>
          <p14:tracePt t="85937" x="1381125" y="5410200"/>
          <p14:tracePt t="85953" x="1381125" y="5400675"/>
          <p14:tracePt t="85970" x="1377950" y="5391150"/>
          <p14:tracePt t="85973" x="1377950" y="5378450"/>
          <p14:tracePt t="85987" x="1377950" y="5368925"/>
          <p14:tracePt t="86003" x="1377950" y="5356225"/>
          <p14:tracePt t="86020" x="1377950" y="5314950"/>
          <p14:tracePt t="86037" x="1377950" y="5276850"/>
          <p14:tracePt t="86053" x="1393825" y="5238750"/>
          <p14:tracePt t="86071" x="1412875" y="5191125"/>
          <p14:tracePt t="86088" x="1422400" y="5175250"/>
          <p14:tracePt t="86104" x="1431925" y="5159375"/>
          <p14:tracePt t="86121" x="1454150" y="5137150"/>
          <p14:tracePt t="86136" x="1463675" y="5124450"/>
          <p14:tracePt t="86153" x="1473200" y="5114925"/>
          <p14:tracePt t="86170" x="1485900" y="5099050"/>
          <p14:tracePt t="86204" x="1485900" y="5095875"/>
          <p14:tracePt t="86221" x="1485900" y="5080000"/>
          <p14:tracePt t="86238" x="1482725" y="5070475"/>
          <p14:tracePt t="86254" x="1473200" y="5054600"/>
          <p14:tracePt t="86270" x="1450975" y="5045075"/>
          <p14:tracePt t="86286" x="1428750" y="5041900"/>
          <p14:tracePt t="86304" x="1412875" y="5041900"/>
          <p14:tracePt t="86321" x="1400175" y="5041900"/>
          <p14:tracePt t="86337" x="1384300" y="5041900"/>
          <p14:tracePt t="86354" x="1368425" y="5041900"/>
          <p14:tracePt t="86371" x="1355725" y="5041900"/>
          <p14:tracePt t="86387" x="1339850" y="5041900"/>
          <p14:tracePt t="86404" x="1330325" y="5041900"/>
          <p14:tracePt t="86420" x="1314450" y="5048250"/>
          <p14:tracePt t="86436" x="1304925" y="5064125"/>
          <p14:tracePt t="86454" x="1295400" y="5067300"/>
          <p14:tracePt t="86470" x="1279525" y="5076825"/>
          <p14:tracePt t="86486" x="1276350" y="5086350"/>
          <p14:tracePt t="86504" x="1266825" y="5095875"/>
          <p14:tracePt t="86520" x="1250950" y="5102225"/>
          <p14:tracePt t="86537" x="1244600" y="5111750"/>
          <p14:tracePt t="86554" x="1241425" y="5111750"/>
          <p14:tracePt t="86570" x="1225550" y="5121275"/>
          <p14:tracePt t="86586" x="1216025" y="5127625"/>
          <p14:tracePt t="86603" x="1200150" y="5127625"/>
          <p14:tracePt t="86620" x="1174750" y="5127625"/>
          <p14:tracePt t="86636" x="1146175" y="5127625"/>
          <p14:tracePt t="86654" x="1123950" y="5127625"/>
          <p14:tracePt t="86670" x="1082675" y="5127625"/>
          <p14:tracePt t="86686" x="1047750" y="5127625"/>
          <p14:tracePt t="86704" x="1003300" y="5127625"/>
          <p14:tracePt t="86720" x="955675" y="5127625"/>
          <p14:tracePt t="86736" x="933450" y="5127625"/>
          <p14:tracePt t="86753" x="911225" y="5133975"/>
          <p14:tracePt t="86770" x="895350" y="5137150"/>
          <p14:tracePt t="86787" x="885825" y="5137150"/>
          <p14:tracePt t="86803" x="876300" y="5143500"/>
          <p14:tracePt t="86820" x="857250" y="5143500"/>
          <p14:tracePt t="86836" x="847725" y="5143500"/>
          <p14:tracePt t="86913" x="854075" y="5143500"/>
          <p14:tracePt t="86920" x="857250" y="5143500"/>
          <p14:tracePt t="86937" x="885825" y="5140325"/>
          <p14:tracePt t="86953" x="930275" y="5133975"/>
          <p14:tracePt t="86970" x="971550" y="5121275"/>
          <p14:tracePt t="86987" x="1000125" y="5121275"/>
          <p14:tracePt t="87004" x="1031875" y="5114925"/>
          <p14:tracePt t="87021" x="1079500" y="5114925"/>
          <p14:tracePt t="87037" x="1114425" y="5114925"/>
          <p14:tracePt t="87054" x="1146175" y="5095875"/>
          <p14:tracePt t="87070" x="1187450" y="5083175"/>
          <p14:tracePt t="87086" x="1203325" y="5073650"/>
          <p14:tracePt t="87103" x="1225550" y="5064125"/>
          <p14:tracePt t="87121" x="1241425" y="5041900"/>
          <p14:tracePt t="87137" x="1250950" y="5038725"/>
          <p14:tracePt t="87154" x="1260475" y="5038725"/>
          <p14:tracePt t="87171" x="1282700" y="5038725"/>
          <p14:tracePt t="87187" x="1292225" y="5038725"/>
          <p14:tracePt t="87285" x="1295400" y="5038725"/>
          <p14:tracePt t="87299" x="1301750" y="5038725"/>
          <p14:tracePt t="87341" x="1304925" y="5038725"/>
          <p14:tracePt t="87563" x="1311275" y="5038725"/>
          <p14:tracePt t="87570" x="1320800" y="5045075"/>
          <p14:tracePt t="87588" x="1330325" y="5054600"/>
          <p14:tracePt t="87620" x="1346200" y="5080000"/>
          <p14:tracePt t="87654" x="1362075" y="5083175"/>
          <p14:tracePt t="87671" x="1377950" y="5095875"/>
          <p14:tracePt t="87687" x="1381125" y="5099050"/>
          <p14:tracePt t="87704" x="1387475" y="5108575"/>
          <p14:tracePt t="87721" x="1390650" y="5114925"/>
          <p14:tracePt t="87737" x="1397000" y="5124450"/>
          <p14:tracePt t="87754" x="1406525" y="5140325"/>
          <p14:tracePt t="87769" x="1422400" y="5149850"/>
          <p14:tracePt t="87786" x="1431925" y="5159375"/>
          <p14:tracePt t="87803" x="1447800" y="5200650"/>
          <p14:tracePt t="87820" x="1460500" y="5222875"/>
          <p14:tracePt t="87836" x="1473200" y="5245100"/>
          <p14:tracePt t="87853" x="1495425" y="5289550"/>
          <p14:tracePt t="87870" x="1508125" y="5305425"/>
          <p14:tracePt t="87886" x="1517650" y="5314950"/>
          <p14:tracePt t="87904" x="1517650" y="5334000"/>
          <p14:tracePt t="87920" x="1517650" y="5343525"/>
          <p14:tracePt t="87937" x="1517650" y="5353050"/>
          <p14:tracePt t="87954" x="1517650" y="5368925"/>
          <p14:tracePt t="87970" x="1517650" y="5384800"/>
          <p14:tracePt t="87987" x="1517650" y="5394325"/>
          <p14:tracePt t="88020" x="1511300" y="5394325"/>
          <p14:tracePt t="88037" x="1498600" y="5394325"/>
          <p14:tracePt t="88053" x="1479550" y="5394325"/>
          <p14:tracePt t="88071" x="1470025" y="5394325"/>
          <p14:tracePt t="88087" x="1460500" y="5394325"/>
          <p14:tracePt t="88104" x="1444625" y="5394325"/>
          <p14:tracePt t="88121" x="1435100" y="5391150"/>
          <p14:tracePt t="88137" x="1419225" y="5375275"/>
          <p14:tracePt t="88154" x="1397000" y="5359400"/>
          <p14:tracePt t="88170" x="1387475" y="5349875"/>
          <p14:tracePt t="88186" x="1371600" y="5349875"/>
          <p14:tracePt t="88204" x="1358900" y="5349875"/>
          <p14:tracePt t="88221" x="1349375" y="5349875"/>
          <p14:tracePt t="88689" x="1349375" y="5343525"/>
          <p14:tracePt t="88696" x="1349375" y="5340350"/>
          <p14:tracePt t="88704" x="1349375" y="5334000"/>
          <p14:tracePt t="88719" x="1349375" y="5318125"/>
          <p14:tracePt t="88737" x="1349375" y="5308600"/>
          <p14:tracePt t="88753" x="1349375" y="5295900"/>
          <p14:tracePt t="88787" x="1349375" y="5276850"/>
          <p14:tracePt t="88820" x="1349375" y="5251450"/>
          <p14:tracePt t="88837" x="1339850" y="5235575"/>
          <p14:tracePt t="88854" x="1323975" y="5219700"/>
          <p14:tracePt t="88869" x="1308100" y="5210175"/>
          <p14:tracePt t="88886" x="1298575" y="5200650"/>
          <p14:tracePt t="88903" x="1282700" y="5181600"/>
          <p14:tracePt t="88920" x="1273175" y="5172075"/>
          <p14:tracePt t="88938" x="1260475" y="5159375"/>
          <p14:tracePt t="88954" x="1247775" y="5149850"/>
          <p14:tracePt t="88970" x="1238250" y="5146675"/>
          <p14:tracePt t="88987" x="1235075" y="5146675"/>
          <p14:tracePt t="89004" x="1228725" y="5146675"/>
          <p14:tracePt t="89281" x="1225550" y="5146675"/>
          <p14:tracePt t="89287" x="1212850" y="5159375"/>
          <p14:tracePt t="89303" x="1209675" y="5175250"/>
          <p14:tracePt t="89338" x="1193800" y="5197475"/>
          <p14:tracePt t="89370" x="1177925" y="5222875"/>
          <p14:tracePt t="89388" x="1177925" y="5238750"/>
          <p14:tracePt t="89404" x="1177925" y="5248275"/>
          <p14:tracePt t="89420" x="1177925" y="5257800"/>
          <p14:tracePt t="89437" x="1177925" y="5273675"/>
          <p14:tracePt t="89453" x="1177925" y="5283200"/>
          <p14:tracePt t="89470" x="1177925" y="5299075"/>
          <p14:tracePt t="89487" x="1162050" y="5311775"/>
          <p14:tracePt t="89503" x="1158875" y="5324475"/>
          <p14:tracePt t="89520" x="1158875" y="5327650"/>
          <p14:tracePt t="89538" x="1158875" y="5334000"/>
          <p14:tracePt t="89554" x="1158875" y="5337175"/>
          <p14:tracePt t="89570" x="1158875" y="5346700"/>
          <p14:tracePt t="89587" x="1158875" y="5356225"/>
          <p14:tracePt t="90522" x="1177925" y="5356225"/>
          <p14:tracePt t="90528" x="1196975" y="5356225"/>
          <p14:tracePt t="90536" x="1222375" y="5356225"/>
          <p14:tracePt t="90553" x="1282700" y="5356225"/>
          <p14:tracePt t="90569" x="1333500" y="5356225"/>
          <p14:tracePt t="90586" x="1381125" y="5356225"/>
          <p14:tracePt t="90621" x="1406525" y="5356225"/>
          <p14:tracePt t="90653" x="1412875" y="5356225"/>
          <p14:tracePt t="90693" x="1409700" y="5356225"/>
          <p14:tracePt t="90700" x="1406525" y="5356225"/>
          <p14:tracePt t="90707" x="1400175" y="5356225"/>
          <p14:tracePt t="90719" x="1397000" y="5356225"/>
          <p14:tracePt t="90736" x="1381125" y="5356225"/>
          <p14:tracePt t="90753" x="1365250" y="5356225"/>
          <p14:tracePt t="90770" x="1349375" y="5372100"/>
          <p14:tracePt t="90787" x="1339850" y="5372100"/>
          <p14:tracePt t="90803" x="1330325" y="5378450"/>
          <p14:tracePt t="90821" x="1311275" y="5387975"/>
          <p14:tracePt t="90836" x="1301750" y="5387975"/>
          <p14:tracePt t="90853" x="1292225" y="5387975"/>
          <p14:tracePt t="90870" x="1285875" y="5387975"/>
          <p14:tracePt t="90907" x="1285875" y="5384800"/>
          <p14:tracePt t="90919" x="1285875" y="5381625"/>
          <p14:tracePt t="90936" x="1285875" y="5365750"/>
          <p14:tracePt t="90953" x="1285875" y="5362575"/>
          <p14:tracePt t="90970" x="1285875" y="5346700"/>
          <p14:tracePt t="90986" x="1285875" y="5337175"/>
          <p14:tracePt t="91004" x="1292225" y="5327650"/>
          <p14:tracePt t="91021" x="1308100" y="5295900"/>
          <p14:tracePt t="91037" x="1314450" y="5286375"/>
          <p14:tracePt t="91054" x="1314450" y="5273675"/>
          <p14:tracePt t="91070" x="1314450" y="5270500"/>
          <p14:tracePt t="91278" x="1314450" y="5276850"/>
          <p14:tracePt t="91286" x="1314450" y="5283200"/>
          <p14:tracePt t="91292" x="1314450" y="5286375"/>
          <p14:tracePt t="91303" x="1314450" y="5292725"/>
          <p14:tracePt t="91321" x="1323975" y="5302250"/>
          <p14:tracePt t="91337" x="1333500" y="5318125"/>
          <p14:tracePt t="91354" x="1343025" y="5327650"/>
          <p14:tracePt t="91370" x="1365250" y="5340350"/>
          <p14:tracePt t="91386" x="1381125" y="5353050"/>
          <p14:tracePt t="91403" x="1390650" y="5356225"/>
          <p14:tracePt t="91419" x="1403350" y="5356225"/>
          <p14:tracePt t="91436" x="1419225" y="5356225"/>
          <p14:tracePt t="91453" x="1425575" y="5356225"/>
          <p14:tracePt t="91649" x="1425575" y="5365750"/>
          <p14:tracePt t="91656" x="1425575" y="5372100"/>
          <p14:tracePt t="91670" x="1425575" y="5378450"/>
          <p14:tracePt t="91699" x="1422400" y="5378450"/>
          <p14:tracePt t="91706" x="1412875" y="5378450"/>
          <p14:tracePt t="91720" x="1403350" y="5378450"/>
          <p14:tracePt t="91736" x="1393825" y="5378450"/>
          <p14:tracePt t="93304" x="1387475" y="5375275"/>
          <p14:tracePt t="93310" x="1384300" y="5375275"/>
          <p14:tracePt t="93319" x="1377950" y="5375275"/>
          <p14:tracePt t="93336" x="1368425" y="5375275"/>
          <p14:tracePt t="93352" x="1352550" y="5375275"/>
          <p14:tracePt t="93453" x="1352550" y="5368925"/>
          <p14:tracePt t="93474" x="1352550" y="5365750"/>
          <p14:tracePt t="93488" x="1352550" y="5359400"/>
          <p14:tracePt t="93503" x="1352550" y="5356225"/>
          <p14:tracePt t="93511" x="1343025" y="5349875"/>
          <p14:tracePt t="93520" x="1336675" y="5346700"/>
          <p14:tracePt t="93538" x="1323975" y="5324475"/>
          <p14:tracePt t="93553" x="1314450" y="5314950"/>
          <p14:tracePt t="93569" x="1304925" y="5311775"/>
          <p14:tracePt t="93586" x="1289050" y="5311775"/>
          <p14:tracePt t="93603" x="1282700" y="5311775"/>
          <p14:tracePt t="94075" x="1289050" y="5311775"/>
          <p14:tracePt t="94081" x="1308100" y="5311775"/>
          <p14:tracePt t="94089" x="1320800" y="5311775"/>
          <p14:tracePt t="94103" x="1365250" y="5311775"/>
          <p14:tracePt t="94119" x="1400175" y="5311775"/>
          <p14:tracePt t="94124" x="1425575" y="5311775"/>
          <p14:tracePt t="94137" x="1463675" y="5311775"/>
          <p14:tracePt t="94169" x="1543050" y="5311775"/>
          <p14:tracePt t="94203" x="1562100" y="5311775"/>
          <p14:tracePt t="94245" x="1555750" y="5311775"/>
          <p14:tracePt t="94253" x="1552575" y="5311775"/>
          <p14:tracePt t="94270" x="1536700" y="5311775"/>
          <p14:tracePt t="94286" x="1520825" y="5311775"/>
          <p14:tracePt t="94303" x="1511300" y="5311775"/>
          <p14:tracePt t="94319" x="1501775" y="5311775"/>
          <p14:tracePt t="94337" x="1482725" y="5311775"/>
          <p14:tracePt t="94353" x="1476375" y="5311775"/>
          <p14:tracePt t="94370" x="1473200" y="5311775"/>
          <p14:tracePt t="94424" x="1466850" y="5311775"/>
          <p14:tracePt t="94429" x="1463675" y="5311775"/>
          <p14:tracePt t="94437" x="1457325" y="5311775"/>
          <p14:tracePt t="94452" x="1447800" y="5311775"/>
          <p14:tracePt t="94469" x="1431925" y="5311775"/>
          <p14:tracePt t="94487" x="1419225" y="5311775"/>
          <p14:tracePt t="94503" x="1406525" y="5311775"/>
          <p14:tracePt t="94520" x="1397000" y="5311775"/>
          <p14:tracePt t="94537" x="1377950" y="5311775"/>
          <p14:tracePt t="94553" x="1355725" y="5311775"/>
          <p14:tracePt t="94569" x="1346200" y="5311775"/>
          <p14:tracePt t="94586" x="1333500" y="5311775"/>
          <p14:tracePt t="94602" x="1323975" y="5311775"/>
          <p14:tracePt t="94619" x="1311275" y="5305425"/>
          <p14:tracePt t="94622" x="1311275" y="5302250"/>
          <p14:tracePt t="94637" x="1311275" y="5295900"/>
          <p14:tracePt t="94653" x="1311275" y="5280025"/>
          <p14:tracePt t="94669" x="1311275" y="5276850"/>
          <p14:tracePt t="94687" x="1311275" y="5260975"/>
          <p14:tracePt t="94703" x="1311275" y="5251450"/>
          <p14:tracePt t="94719" x="1311275" y="5241925"/>
          <p14:tracePt t="94736" x="1311275" y="5222875"/>
          <p14:tracePt t="94752" x="1311275" y="5207000"/>
          <p14:tracePt t="94769" x="1311275" y="5178425"/>
          <p14:tracePt t="94786" x="1311275" y="5143500"/>
          <p14:tracePt t="94802" x="1311275" y="5127625"/>
          <p14:tracePt t="94820" x="1311275" y="5105400"/>
          <p14:tracePt t="94836" x="1311275" y="5092700"/>
          <p14:tracePt t="94853" x="1311275" y="5083175"/>
          <p14:tracePt t="94914" x="1308100" y="5083175"/>
          <p14:tracePt t="94937" x="1298575" y="5083175"/>
          <p14:tracePt t="95001" x="1292225" y="5083175"/>
          <p14:tracePt t="95029" x="1289050" y="5083175"/>
          <p14:tracePt t="95058" x="1282700" y="5083175"/>
          <p14:tracePt t="95066" x="1279525" y="5083175"/>
          <p14:tracePt t="95080" x="1273175" y="5083175"/>
          <p14:tracePt t="95101" x="1266825" y="5083175"/>
          <p14:tracePt t="95116" x="1263650" y="5089525"/>
          <p14:tracePt t="95122" x="1257300" y="5092700"/>
          <p14:tracePt t="95136" x="1247775" y="5108575"/>
          <p14:tracePt t="95152" x="1235075" y="5140325"/>
          <p14:tracePt t="95169" x="1228725" y="5162550"/>
          <p14:tracePt t="95186" x="1222375" y="5226050"/>
          <p14:tracePt t="95203" x="1222375" y="5260975"/>
          <p14:tracePt t="95220" x="1222375" y="5299075"/>
          <p14:tracePt t="95237" x="1222375" y="5362575"/>
          <p14:tracePt t="95253" x="1222375" y="5403850"/>
          <p14:tracePt t="95270" x="1222375" y="5426075"/>
          <p14:tracePt t="95286" x="1222375" y="5448300"/>
          <p14:tracePt t="95302" x="1222375" y="5457825"/>
          <p14:tracePt t="95319" x="1228725" y="5461000"/>
          <p14:tracePt t="95336" x="1238250" y="5461000"/>
          <p14:tracePt t="95370" x="1250950" y="5461000"/>
          <p14:tracePt t="95664" x="1250950" y="5454650"/>
          <p14:tracePt t="95679" x="1250950" y="5451475"/>
          <p14:tracePt t="95686" x="1250950" y="5445125"/>
          <p14:tracePt t="95703" x="1250950" y="5435600"/>
          <p14:tracePt t="95720" x="1250950" y="5422900"/>
          <p14:tracePt t="95736" x="1250950" y="5394325"/>
          <p14:tracePt t="95752" x="1250950" y="5372100"/>
          <p14:tracePt t="95770" x="1250950" y="5330825"/>
          <p14:tracePt t="95786" x="1250950" y="5321300"/>
          <p14:tracePt t="95802" x="1250950" y="5311775"/>
          <p14:tracePt t="96248" x="1254125" y="5314950"/>
          <p14:tracePt t="96263" x="1254125" y="5324475"/>
          <p14:tracePt t="96270" x="1254125" y="5330825"/>
          <p14:tracePt t="96291" x="1254125" y="5334000"/>
          <p14:tracePt t="96306" x="1254125" y="5340350"/>
          <p14:tracePt t="96392" x="1266825" y="5340350"/>
          <p14:tracePt t="96449" x="1270000" y="5340350"/>
          <p14:tracePt t="96456" x="1276350" y="5340350"/>
          <p14:tracePt t="96491" x="1279525" y="5340350"/>
          <p14:tracePt t="96563" x="1285875" y="5340350"/>
          <p14:tracePt t="96568" x="1289050" y="5340350"/>
          <p14:tracePt t="96576" x="1295400" y="5340350"/>
          <p14:tracePt t="96585" x="1298575" y="5340350"/>
          <p14:tracePt t="96603" x="1308100" y="5340350"/>
          <p14:tracePt t="96620" x="1317625" y="5340350"/>
          <p14:tracePt t="96636" x="1323975" y="5340350"/>
          <p14:tracePt t="96727" x="1327150" y="5340350"/>
          <p14:tracePt t="96749" x="1327150" y="5343525"/>
          <p14:tracePt t="103788" x="1333500" y="5330825"/>
          <p14:tracePt t="103795" x="1339850" y="5311775"/>
          <p14:tracePt t="103803" x="1346200" y="5286375"/>
          <p14:tracePt t="103819" x="1358900" y="5248275"/>
          <p14:tracePt t="103835" x="1371600" y="5210175"/>
          <p14:tracePt t="103851" x="1371600" y="5178425"/>
          <p14:tracePt t="103868" x="1371600" y="5146675"/>
          <p14:tracePt t="103902" x="1371600" y="5124450"/>
          <p14:tracePt t="103937" x="1371600" y="5118100"/>
          <p14:tracePt t="103952" x="1371600" y="5108575"/>
          <p14:tracePt t="103994" x="1371600" y="5102225"/>
          <p14:tracePt t="104002" x="1371600" y="5099050"/>
          <p14:tracePt t="104018" x="1365250" y="5092700"/>
          <p14:tracePt t="104035" x="1355725" y="5089525"/>
          <p14:tracePt t="104052" x="1339850" y="5083175"/>
          <p14:tracePt t="104069" x="1330325" y="5073650"/>
          <p14:tracePt t="104085" x="1320800" y="5070475"/>
          <p14:tracePt t="104102" x="1273175" y="5045075"/>
          <p14:tracePt t="104118" x="1219200" y="5032375"/>
          <p14:tracePt t="104135" x="1174750" y="5019675"/>
          <p14:tracePt t="104152" x="1098550" y="4994275"/>
          <p14:tracePt t="104168" x="1054100" y="4981575"/>
          <p14:tracePt t="104186" x="1006475" y="4962525"/>
          <p14:tracePt t="104202" x="974725" y="4949825"/>
          <p14:tracePt t="104219" x="936625" y="4943475"/>
          <p14:tracePt t="104236" x="889000" y="4943475"/>
          <p14:tracePt t="104252" x="866775" y="4943475"/>
          <p14:tracePt t="104268" x="831850" y="4943475"/>
          <p14:tracePt t="104285" x="809625" y="4943475"/>
          <p14:tracePt t="104301" x="774700" y="4956175"/>
          <p14:tracePt t="104318" x="765175" y="4965700"/>
          <p14:tracePt t="104336" x="749300" y="4981575"/>
          <p14:tracePt t="104352" x="733425" y="5003800"/>
          <p14:tracePt t="104369" x="720725" y="5035550"/>
          <p14:tracePt t="104386" x="701675" y="5105400"/>
          <p14:tracePt t="104402" x="685800" y="5168900"/>
          <p14:tracePt t="104418" x="666750" y="5216525"/>
          <p14:tracePt t="104435" x="660400" y="5260975"/>
          <p14:tracePt t="104452" x="660400" y="5308600"/>
          <p14:tracePt t="104469" x="660400" y="5343525"/>
          <p14:tracePt t="104486" x="660400" y="5400675"/>
          <p14:tracePt t="104502" x="660400" y="5445125"/>
          <p14:tracePt t="104519" x="663575" y="5480050"/>
          <p14:tracePt t="104535" x="688975" y="5530850"/>
          <p14:tracePt t="104551" x="701675" y="5562600"/>
          <p14:tracePt t="104568" x="714375" y="5584825"/>
          <p14:tracePt t="104586" x="733425" y="5613400"/>
          <p14:tracePt t="104601" x="739775" y="5622925"/>
          <p14:tracePt t="104618" x="749300" y="5632450"/>
          <p14:tracePt t="104636" x="765175" y="5648325"/>
          <p14:tracePt t="104652" x="774700" y="5664200"/>
          <p14:tracePt t="104668" x="806450" y="5673725"/>
          <p14:tracePt t="104686" x="844550" y="5680075"/>
          <p14:tracePt t="104702" x="866775" y="5680075"/>
          <p14:tracePt t="104718" x="882650" y="5680075"/>
          <p14:tracePt t="104735" x="917575" y="5680075"/>
          <p14:tracePt t="104752" x="930275" y="5680075"/>
          <p14:tracePt t="104768" x="958850" y="5680075"/>
          <p14:tracePt t="104772" x="971550" y="5680075"/>
          <p14:tracePt t="104786" x="993775" y="5676900"/>
          <p14:tracePt t="104802" x="1025525" y="5667375"/>
          <p14:tracePt t="104819" x="1047750" y="5648325"/>
          <p14:tracePt t="104836" x="1089025" y="5629275"/>
          <p14:tracePt t="104852" x="1114425" y="5619750"/>
          <p14:tracePt t="104869" x="1143000" y="5607050"/>
          <p14:tracePt t="104886" x="1181100" y="5581650"/>
          <p14:tracePt t="104902" x="1209675" y="5568950"/>
          <p14:tracePt t="104919" x="1231900" y="5568950"/>
          <p14:tracePt t="104935" x="1279525" y="5568950"/>
          <p14:tracePt t="104952" x="1301750" y="5568950"/>
          <p14:tracePt t="104968" x="1330325" y="5562600"/>
          <p14:tracePt t="104985" x="1381125" y="5549900"/>
          <p14:tracePt t="105001" x="1419225" y="5530850"/>
          <p14:tracePt t="105018" x="1450975" y="5521325"/>
          <p14:tracePt t="105035" x="1492250" y="5502275"/>
          <p14:tracePt t="105051" x="1501775" y="5492750"/>
          <p14:tracePt t="105068" x="1511300" y="5464175"/>
          <p14:tracePt t="105085" x="1533525" y="5441950"/>
          <p14:tracePt t="105101" x="1533525" y="5413375"/>
          <p14:tracePt t="105119" x="1533525" y="5403850"/>
          <p14:tracePt t="105135" x="1533525" y="5381625"/>
          <p14:tracePt t="105152" x="1533525" y="5362575"/>
          <p14:tracePt t="105169" x="1533525" y="5340350"/>
          <p14:tracePt t="105186" x="1533525" y="5299075"/>
          <p14:tracePt t="105202" x="1533525" y="5254625"/>
          <p14:tracePt t="105218" x="1533525" y="5219700"/>
          <p14:tracePt t="105234" x="1533525" y="5178425"/>
          <p14:tracePt t="105251" x="1533525" y="5162550"/>
          <p14:tracePt t="105269" x="1533525" y="5140325"/>
          <p14:tracePt t="105271" x="1533525" y="5137150"/>
          <p14:tracePt t="105285" x="1533525" y="5127625"/>
          <p14:tracePt t="105302" x="1533525" y="5118100"/>
          <p14:tracePt t="105319" x="1524000" y="5086350"/>
          <p14:tracePt t="105335" x="1508125" y="5057775"/>
          <p14:tracePt t="105352" x="1485900" y="5041900"/>
          <p14:tracePt t="105368" x="1454150" y="5016500"/>
          <p14:tracePt t="105384" x="1419225" y="5000625"/>
          <p14:tracePt t="105401" x="1387475" y="4987925"/>
          <p14:tracePt t="105418" x="1365250" y="4968875"/>
          <p14:tracePt t="105435" x="1317625" y="4962525"/>
          <p14:tracePt t="105452" x="1279525" y="4962525"/>
          <p14:tracePt t="105468" x="1219200" y="4962525"/>
          <p14:tracePt t="105485" x="1143000" y="4962525"/>
          <p14:tracePt t="105502" x="1098550" y="4962525"/>
          <p14:tracePt t="105518" x="1060450" y="4965700"/>
          <p14:tracePt t="105535" x="1019175" y="4991100"/>
          <p14:tracePt t="105552" x="993775" y="5000625"/>
          <p14:tracePt t="105569" x="965200" y="5013325"/>
          <p14:tracePt t="105585" x="942975" y="5035550"/>
          <p14:tracePt t="105602" x="927100" y="5045075"/>
          <p14:tracePt t="105619" x="917575" y="5054600"/>
          <p14:tracePt t="105635" x="901700" y="5070475"/>
          <p14:tracePt t="105651" x="892175" y="5086350"/>
          <p14:tracePt t="105668" x="876300" y="5095875"/>
          <p14:tracePt t="105685" x="860425" y="5111750"/>
          <p14:tracePt t="105701" x="850900" y="5121275"/>
          <p14:tracePt t="105720" x="838200" y="5140325"/>
          <p14:tracePt t="105735" x="812800" y="5159375"/>
          <p14:tracePt t="105752" x="803275" y="5181600"/>
          <p14:tracePt t="105769" x="784225" y="5222875"/>
          <p14:tracePt t="105784" x="777875" y="5245100"/>
          <p14:tracePt t="105801" x="777875" y="5283200"/>
          <p14:tracePt t="105819" x="777875" y="5330825"/>
          <p14:tracePt t="105835" x="781050" y="5368925"/>
          <p14:tracePt t="105852" x="793750" y="5391150"/>
          <p14:tracePt t="105869" x="812800" y="5432425"/>
          <p14:tracePt t="105885" x="822325" y="5457825"/>
          <p14:tracePt t="105901" x="854075" y="5495925"/>
          <p14:tracePt t="105918" x="879475" y="5527675"/>
          <p14:tracePt t="105934" x="930275" y="5572125"/>
          <p14:tracePt t="105951" x="971550" y="5597525"/>
          <p14:tracePt t="105969" x="1028700" y="5629275"/>
          <p14:tracePt t="105985" x="1060450" y="5641975"/>
          <p14:tracePt t="106002" x="1104900" y="5654675"/>
          <p14:tracePt t="106020" x="1184275" y="5667375"/>
          <p14:tracePt t="106036" x="1228725" y="5667375"/>
          <p14:tracePt t="106051" x="1263650" y="5667375"/>
          <p14:tracePt t="106068" x="1308100" y="5683250"/>
          <p14:tracePt t="106085" x="1349375" y="5683250"/>
          <p14:tracePt t="106102" x="1371600" y="5683250"/>
          <p14:tracePt t="106119" x="1400175" y="5683250"/>
          <p14:tracePt t="106134" x="1409700" y="5683250"/>
          <p14:tracePt t="106151" x="1419225" y="5673725"/>
          <p14:tracePt t="106168" x="1447800" y="5657850"/>
          <p14:tracePt t="106185" x="1460500" y="5648325"/>
          <p14:tracePt t="106202" x="1485900" y="5616575"/>
          <p14:tracePt t="106218" x="1520825" y="5578475"/>
          <p14:tracePt t="106235" x="1568450" y="5502275"/>
          <p14:tracePt t="106251" x="1581150" y="5457825"/>
          <p14:tracePt t="106268" x="1590675" y="5416550"/>
          <p14:tracePt t="106284" x="1597025" y="5394325"/>
          <p14:tracePt t="106301" x="1603375" y="5378450"/>
          <p14:tracePt t="106318" x="1606550" y="5353050"/>
          <p14:tracePt t="106334" x="1606550" y="5321300"/>
          <p14:tracePt t="106351" x="1612900" y="5299075"/>
          <p14:tracePt t="106369" x="1612900" y="5260975"/>
          <p14:tracePt t="106385" x="1612900" y="5229225"/>
          <p14:tracePt t="106402" x="1612900" y="5200650"/>
          <p14:tracePt t="106419" x="1612900" y="5187950"/>
          <p14:tracePt t="106435" x="1612900" y="5178425"/>
          <p14:tracePt t="106452" x="1612900" y="5165725"/>
          <p14:tracePt t="106468" x="1612900" y="5146675"/>
          <p14:tracePt t="106484" x="1612900" y="5137150"/>
          <p14:tracePt t="106501" x="1603375" y="5127625"/>
          <p14:tracePt t="106519" x="1587500" y="5111750"/>
          <p14:tracePt t="106535" x="1577975" y="5095875"/>
          <p14:tracePt t="106552" x="1562100" y="5086350"/>
          <p14:tracePt t="106569" x="1546225" y="5086350"/>
          <p14:tracePt t="106585" x="1533525" y="5086350"/>
          <p14:tracePt t="106602" x="1501775" y="5086350"/>
          <p14:tracePt t="106618" x="1470025" y="5086350"/>
          <p14:tracePt t="106634" x="1431925" y="5080000"/>
          <p14:tracePt t="106652" x="1397000" y="5080000"/>
          <p14:tracePt t="106669" x="1349375" y="5080000"/>
          <p14:tracePt t="106685" x="1311275" y="5080000"/>
          <p14:tracePt t="106702" x="1250950" y="5080000"/>
          <p14:tracePt t="106719" x="1165225" y="5083175"/>
          <p14:tracePt t="106734" x="1120775" y="5095875"/>
          <p14:tracePt t="106751" x="1073150" y="5118100"/>
          <p14:tracePt t="106768" x="1009650" y="5137150"/>
          <p14:tracePt t="106784" x="971550" y="5149850"/>
          <p14:tracePt t="106801" x="942975" y="5159375"/>
          <p14:tracePt t="106818" x="898525" y="5184775"/>
          <p14:tracePt t="106835" x="876300" y="5197475"/>
          <p14:tracePt t="106852" x="860425" y="5207000"/>
          <p14:tracePt t="106868" x="825500" y="5222875"/>
          <p14:tracePt t="106884" x="809625" y="5241925"/>
          <p14:tracePt t="106902" x="800100" y="5251450"/>
          <p14:tracePt t="106919" x="777875" y="5264150"/>
          <p14:tracePt t="106935" x="768350" y="5276850"/>
          <p14:tracePt t="106952" x="758825" y="5289550"/>
          <p14:tracePt t="106969" x="752475" y="5305425"/>
          <p14:tracePt t="106985" x="749300" y="5314950"/>
          <p14:tracePt t="107001" x="739775" y="5324475"/>
          <p14:tracePt t="107018" x="739775" y="5346700"/>
          <p14:tracePt t="107034" x="739775" y="5362575"/>
          <p14:tracePt t="107051" x="739775" y="5381625"/>
          <p14:tracePt t="107068" x="739775" y="5416550"/>
          <p14:tracePt t="107085" x="749300" y="5445125"/>
          <p14:tracePt t="107103" x="758825" y="5461000"/>
          <p14:tracePt t="107119" x="762000" y="5470525"/>
          <p14:tracePt t="107135" x="762000" y="5480050"/>
          <p14:tracePt t="107151" x="762000" y="5495925"/>
          <p14:tracePt t="107168" x="762000" y="5508625"/>
          <p14:tracePt t="107184" x="762000" y="5518150"/>
          <p14:tracePt t="107202" x="762000" y="5524500"/>
          <p14:tracePt t="107219" x="762000" y="5543550"/>
          <p14:tracePt t="107296" x="762000" y="5549900"/>
          <p14:tracePt t="107325" x="762000" y="5553075"/>
          <p14:tracePt t="107332" x="768350" y="5559425"/>
          <p14:tracePt t="107339" x="771525" y="5562600"/>
          <p14:tracePt t="107351" x="771525" y="5568950"/>
          <p14:tracePt t="107368" x="787400" y="5588000"/>
          <p14:tracePt t="107385" x="800100" y="5600700"/>
          <p14:tracePt t="107403" x="800100" y="5603875"/>
          <p14:tracePt t="107435" x="803275" y="5603875"/>
          <p14:tracePt t="107453" x="809625" y="5603875"/>
          <p14:tracePt t="107468" x="819150" y="5613400"/>
          <p14:tracePt t="107484" x="828675" y="5619750"/>
          <p14:tracePt t="107502" x="847725" y="5622925"/>
          <p14:tracePt t="107518" x="857250" y="5622925"/>
          <p14:tracePt t="107535" x="866775" y="5622925"/>
          <p14:tracePt t="107568" x="873125" y="5622925"/>
          <p14:tracePt t="107596" x="876300" y="5622925"/>
          <p14:tracePt t="107603" x="882650" y="5622925"/>
          <p14:tracePt t="107618" x="898525" y="5622925"/>
          <p14:tracePt t="107635" x="908050" y="5622925"/>
          <p14:tracePt t="107651" x="917575" y="5622925"/>
          <p14:tracePt t="107668" x="933450" y="5622925"/>
          <p14:tracePt t="107685" x="946150" y="5622925"/>
          <p14:tracePt t="107702" x="981075" y="5622925"/>
          <p14:tracePt t="107718" x="1009650" y="5622925"/>
          <p14:tracePt t="107735" x="1044575" y="5622925"/>
          <p14:tracePt t="107752" x="1108075" y="5622925"/>
          <p14:tracePt t="107769" x="1152525" y="5622925"/>
          <p14:tracePt t="107785" x="1196975" y="5622925"/>
          <p14:tracePt t="107789" x="1206500" y="5622925"/>
          <p14:tracePt t="107802" x="1228725" y="5622925"/>
          <p14:tracePt t="107819" x="1257300" y="5622925"/>
          <p14:tracePt t="107835" x="1279525" y="5622925"/>
          <p14:tracePt t="107852" x="1314450" y="5622925"/>
          <p14:tracePt t="107868" x="1349375" y="5622925"/>
          <p14:tracePt t="107885" x="1387475" y="5613400"/>
          <p14:tracePt t="107902" x="1457325" y="5600700"/>
          <p14:tracePt t="107919" x="1504950" y="5588000"/>
          <p14:tracePt t="107935" x="1543050" y="5568950"/>
          <p14:tracePt t="107952" x="1577975" y="5553075"/>
          <p14:tracePt t="107968" x="1603375" y="5527675"/>
          <p14:tracePt t="107984" x="1612900" y="5495925"/>
          <p14:tracePt t="108002" x="1631950" y="5461000"/>
          <p14:tracePt t="108019" x="1641475" y="5438775"/>
          <p14:tracePt t="108035" x="1657350" y="5429250"/>
          <p14:tracePt t="108052" x="1663700" y="5413375"/>
          <p14:tracePt t="108068" x="1663700" y="5384800"/>
          <p14:tracePt t="108085" x="1663700" y="5375275"/>
          <p14:tracePt t="108102" x="1663700" y="5362575"/>
          <p14:tracePt t="108117" x="1663700" y="5353050"/>
          <p14:tracePt t="108135" x="1663700" y="5346700"/>
          <p14:tracePt t="108210" x="1663700" y="5343525"/>
          <p14:tracePt t="109949" x="1717675" y="5359400"/>
          <p14:tracePt t="109957" x="1800225" y="5387975"/>
          <p14:tracePt t="109969" x="1885950" y="5413375"/>
          <p14:tracePt t="109986" x="2054225" y="5473700"/>
          <p14:tracePt t="110001" x="2139950" y="5489575"/>
          <p14:tracePt t="110018" x="2206625" y="5511800"/>
          <p14:tracePt t="110035" x="2247900" y="5511800"/>
          <p14:tracePt t="110067" x="2251075" y="5505450"/>
          <p14:tracePt t="110100" x="2187575" y="5397500"/>
          <p14:tracePt t="110121" x="2041525" y="5286375"/>
          <p14:tracePt t="110135" x="1908175" y="5222875"/>
          <p14:tracePt t="110152" x="1774825" y="5168900"/>
          <p14:tracePt t="110168" x="1631950" y="5133975"/>
          <p14:tracePt t="110184" x="1422400" y="5108575"/>
          <p14:tracePt t="110201" x="1308100" y="5108575"/>
          <p14:tracePt t="110218" x="1146175" y="5108575"/>
          <p14:tracePt t="110234" x="958850" y="5130800"/>
          <p14:tracePt t="110251" x="854075" y="5146675"/>
          <p14:tracePt t="110269" x="736600" y="5156200"/>
          <p14:tracePt t="110285" x="581025" y="5181600"/>
          <p14:tracePt t="110302" x="495300" y="5203825"/>
          <p14:tracePt t="110318" x="406400" y="5235575"/>
          <p14:tracePt t="110321" x="358775" y="5251450"/>
          <p14:tracePt t="110334" x="288925" y="5299075"/>
          <p14:tracePt t="110351" x="238125" y="5340350"/>
          <p14:tracePt t="110368" x="196850" y="5384800"/>
          <p14:tracePt t="110384" x="161925" y="5457825"/>
          <p14:tracePt t="110402" x="161925" y="5508625"/>
          <p14:tracePt t="110418" x="165100" y="5562600"/>
          <p14:tracePt t="110435" x="193675" y="5645150"/>
          <p14:tracePt t="110452" x="228600" y="5692775"/>
          <p14:tracePt t="110468" x="247650" y="5730875"/>
          <p14:tracePt t="110484" x="273050" y="5781675"/>
          <p14:tracePt t="110500" x="298450" y="5807075"/>
          <p14:tracePt t="110517" x="307975" y="5835650"/>
          <p14:tracePt t="110535" x="323850" y="5851525"/>
          <p14:tracePt t="110552" x="323850" y="5861050"/>
          <p14:tracePt t="110569" x="323850" y="5876925"/>
          <p14:tracePt t="110585" x="323850" y="5886450"/>
          <p14:tracePt t="110618" x="323850" y="5889625"/>
          <p14:tracePt t="110641" x="323850" y="5895975"/>
          <p14:tracePt t="110650" x="323850" y="5899150"/>
          <p14:tracePt t="116256" x="381000" y="5883275"/>
          <p14:tracePt t="116263" x="463550" y="5854700"/>
          <p14:tracePt t="116270" x="555625" y="5816600"/>
          <p14:tracePt t="116285" x="803275" y="5746750"/>
          <p14:tracePt t="116301" x="1012825" y="5680075"/>
          <p14:tracePt t="116319" x="1393825" y="5565775"/>
          <p14:tracePt t="116352" x="1727200" y="5445125"/>
          <p14:tracePt t="116385" x="1927225" y="5318125"/>
          <p14:tracePt t="116401" x="1946275" y="5292725"/>
          <p14:tracePt t="116417" x="1958975" y="5254625"/>
          <p14:tracePt t="116434" x="1955800" y="5200650"/>
          <p14:tracePt t="116451" x="1930400" y="5175250"/>
          <p14:tracePt t="116468" x="1835150" y="5124450"/>
          <p14:tracePt t="116484" x="1701800" y="5060950"/>
          <p14:tracePt t="116500" x="1504950" y="5035550"/>
          <p14:tracePt t="116517" x="1311275" y="5026025"/>
          <p14:tracePt t="116533" x="1003300" y="5032375"/>
          <p14:tracePt t="116550" x="841375" y="5048250"/>
          <p14:tracePt t="116568" x="584200" y="5086350"/>
          <p14:tracePt t="116584" x="444500" y="5121275"/>
          <p14:tracePt t="116601" x="346075" y="5146675"/>
          <p14:tracePt t="116618" x="187325" y="5197475"/>
          <p14:tracePt t="116634" x="120650" y="5226050"/>
          <p14:tracePt t="116650" x="73025" y="5251450"/>
          <p14:tracePt t="116668" x="44450" y="5283200"/>
          <p14:tracePt t="116684" x="38100" y="5318125"/>
          <p14:tracePt t="116701" x="47625" y="5365750"/>
          <p14:tracePt t="116719" x="174625" y="5473700"/>
          <p14:tracePt t="116734" x="368300" y="5578475"/>
          <p14:tracePt t="116750" x="647700" y="5702300"/>
          <p14:tracePt t="116769" x="1047750" y="5838825"/>
          <p14:tracePt t="116785" x="1247775" y="5905500"/>
          <p14:tracePt t="116801" x="1412875" y="5949950"/>
          <p14:tracePt t="116817" x="1590675" y="5984875"/>
          <p14:tracePt t="116833" x="1660525" y="5984875"/>
          <p14:tracePt t="116850" x="1704975" y="5981700"/>
          <p14:tracePt t="116868" x="1749425" y="5956300"/>
          <p14:tracePt t="116884" x="1787525" y="5924550"/>
          <p14:tracePt t="116901" x="1816100" y="5870575"/>
          <p14:tracePt t="116904" x="1835150" y="5848350"/>
          <p14:tracePt t="116917" x="1847850" y="5797550"/>
          <p14:tracePt t="116933" x="1854200" y="5734050"/>
          <p14:tracePt t="116950" x="1851025" y="5673725"/>
          <p14:tracePt t="116968" x="1793875" y="5584825"/>
          <p14:tracePt t="116984" x="1720850" y="5530850"/>
          <p14:tracePt t="117000" x="1609725" y="5480050"/>
          <p14:tracePt t="117018" x="1412875" y="5391150"/>
          <p14:tracePt t="117034" x="1247775" y="5334000"/>
          <p14:tracePt t="117050" x="1108075" y="5308600"/>
          <p14:tracePt t="117067" x="952500" y="5283200"/>
          <p14:tracePt t="117083" x="844550" y="5267325"/>
          <p14:tracePt t="117100" x="762000" y="5267325"/>
          <p14:tracePt t="117117" x="679450" y="5286375"/>
          <p14:tracePt t="117133" x="650875" y="5295900"/>
          <p14:tracePt t="117151" x="641350" y="5308600"/>
          <p14:tracePt t="117167" x="631825" y="5321300"/>
          <p14:tracePt t="117184" x="635000" y="5349875"/>
          <p14:tracePt t="117200" x="685800" y="5407025"/>
          <p14:tracePt t="117217" x="882650" y="5543550"/>
          <p14:tracePt t="117234" x="1073150" y="5638800"/>
          <p14:tracePt t="117253" x="1368425" y="5743575"/>
          <p14:tracePt t="117268" x="1543050" y="5797550"/>
          <p14:tracePt t="117285" x="1663700" y="5822950"/>
          <p14:tracePt t="117301" x="1736725" y="5838825"/>
          <p14:tracePt t="117318" x="1806575" y="5857875"/>
          <p14:tracePt t="117334" x="1835150" y="5857875"/>
          <p14:tracePt t="117351" x="1844675" y="5857875"/>
          <p14:tracePt t="117368" x="1854200" y="5848350"/>
          <p14:tracePt t="117384" x="1854200" y="5835650"/>
          <p14:tracePt t="117401" x="1851025" y="5813425"/>
          <p14:tracePt t="117404" x="1847850" y="5810250"/>
          <p14:tracePt t="118580" x="2098675" y="5756275"/>
          <p14:tracePt t="118587" x="2486025" y="5676900"/>
          <p14:tracePt t="118605" x="3492500" y="5486400"/>
          <p14:tracePt t="118622" x="5013325" y="5260975"/>
          <p14:tracePt t="118640" x="6003925" y="5159375"/>
          <p14:tracePt t="118656" x="6854825" y="5092700"/>
          <p14:tracePt t="118676" x="7731125" y="5035550"/>
          <p14:tracePt t="118702" x="8464550" y="4975225"/>
          <p14:tracePt t="118736" x="8947150" y="4911725"/>
          <p14:tracePt t="118752" x="9102725" y="4873625"/>
          <p14:tracePt t="118994" x="9105900" y="4667250"/>
          <p14:tracePt t="119001" x="9001125" y="4629150"/>
          <p14:tracePt t="119007" x="8816975" y="4584700"/>
          <p14:tracePt t="119016" x="8604250" y="4518025"/>
          <p14:tracePt t="119033" x="8001000" y="4352925"/>
          <p14:tracePt t="119068" x="6330950" y="3883025"/>
          <p14:tracePt t="119103" x="4940300" y="3409950"/>
          <p14:tracePt t="119119" x="4492625" y="3273425"/>
          <p14:tracePt t="119135" x="3806825" y="3111500"/>
          <p14:tracePt t="119151" x="3365500" y="3060700"/>
          <p14:tracePt t="119168" x="2984500" y="3000375"/>
          <p14:tracePt t="119184" x="2667000" y="2978150"/>
          <p14:tracePt t="119201" x="2314575" y="2949575"/>
          <p14:tracePt t="119218" x="2162175" y="2930525"/>
          <p14:tracePt t="119234" x="2092325" y="2930525"/>
          <p14:tracePt t="119250" x="2063750" y="2930525"/>
          <p14:tracePt t="119266" x="2054225" y="2936875"/>
          <p14:tracePt t="119283" x="2054225" y="2949575"/>
          <p14:tracePt t="119300" x="2139950" y="2984500"/>
          <p14:tracePt t="119317" x="2228850" y="3022600"/>
          <p14:tracePt t="119335" x="2305050" y="3054350"/>
          <p14:tracePt t="119351" x="2435225" y="3111500"/>
          <p14:tracePt t="119367" x="2530475" y="3133725"/>
          <p14:tracePt t="119384" x="2628900" y="3149600"/>
          <p14:tracePt t="119400" x="2774950" y="3184525"/>
          <p14:tracePt t="119416" x="2867025" y="3184525"/>
          <p14:tracePt t="119433" x="2949575" y="3184525"/>
          <p14:tracePt t="119450" x="3019425" y="3184525"/>
          <p14:tracePt t="119467" x="3051175" y="3184525"/>
          <p14:tracePt t="119484" x="3060700" y="3184525"/>
          <p14:tracePt t="119501" x="3073400" y="3184525"/>
          <p14:tracePt t="119557" x="3073400" y="3181350"/>
          <p14:tracePt t="119658" x="3073400" y="3178175"/>
          <p14:tracePt t="119665" x="3073400" y="3165475"/>
          <p14:tracePt t="119678" x="3073400" y="3162300"/>
          <p14:tracePt t="119699" x="3073400" y="3155950"/>
          <p14:tracePt t="119707" x="3073400" y="3152775"/>
          <p14:tracePt t="119729" x="3073400" y="3146425"/>
          <p14:tracePt t="119736" x="3073400" y="3143250"/>
          <p14:tracePt t="119835" x="3073400" y="3136900"/>
          <p14:tracePt t="119850" x="3073400" y="3133725"/>
          <p14:tracePt t="119865" x="3067050" y="3127375"/>
          <p14:tracePt t="119871" x="3060700" y="3117850"/>
          <p14:tracePt t="119886" x="3057525" y="3111500"/>
          <p14:tracePt t="119901" x="3057525" y="3108325"/>
          <p14:tracePt t="119917" x="3057525" y="3101975"/>
          <p14:tracePt t="119935" x="3057525" y="3092450"/>
          <p14:tracePt t="120014" x="3057525" y="3086100"/>
          <p14:tracePt t="120022" x="3057525" y="3082925"/>
          <p14:tracePt t="120035" x="3057525" y="3067050"/>
          <p14:tracePt t="120051" x="3057525" y="3057525"/>
          <p14:tracePt t="120067" x="3057525" y="3048000"/>
          <p14:tracePt t="120083" x="3057525" y="3028950"/>
          <p14:tracePt t="120100" x="3057525" y="2997200"/>
          <p14:tracePt t="120116" x="3057525" y="2955925"/>
          <p14:tracePt t="120134" x="3051175" y="2882900"/>
          <p14:tracePt t="120150" x="3051175" y="2838450"/>
          <p14:tracePt t="120167" x="3051175" y="2749550"/>
          <p14:tracePt t="120184" x="3079750" y="2625725"/>
          <p14:tracePt t="120201" x="3130550" y="2565400"/>
          <p14:tracePt t="120217" x="3235325" y="2495550"/>
          <p14:tracePt t="120234" x="3584575" y="2438400"/>
          <p14:tracePt t="120251" x="3994150" y="2413000"/>
          <p14:tracePt t="120267" x="4406900" y="2447925"/>
          <p14:tracePt t="120284" x="5067300" y="2460625"/>
          <p14:tracePt t="120302" x="5454650" y="2441575"/>
          <p14:tracePt t="120318" x="5832475" y="2378075"/>
          <p14:tracePt t="120334" x="6267450" y="2327275"/>
          <p14:tracePt t="120352" x="6584950" y="2305050"/>
          <p14:tracePt t="120368" x="6870700" y="2320925"/>
          <p14:tracePt t="120384" x="7207250" y="2378075"/>
          <p14:tracePt t="120400" x="7416800" y="2457450"/>
          <p14:tracePt t="120417" x="7562850" y="2517775"/>
          <p14:tracePt t="120420" x="7600950" y="2543175"/>
          <p14:tracePt t="120434" x="7648575" y="2568575"/>
          <p14:tracePt t="120450" x="7667625" y="2587625"/>
          <p14:tracePt t="120467" x="7683500" y="2597150"/>
          <p14:tracePt t="120484" x="7693025" y="2603500"/>
          <p14:tracePt t="120501" x="7693025" y="2613025"/>
          <p14:tracePt t="120517" x="7693025" y="2622550"/>
          <p14:tracePt t="120533" x="7693025" y="2654300"/>
          <p14:tracePt t="120549" x="7680325" y="2708275"/>
          <p14:tracePt t="120567" x="7658100" y="2794000"/>
          <p14:tracePt t="120584" x="7610475" y="2933700"/>
          <p14:tracePt t="120601" x="7572375" y="2990850"/>
          <p14:tracePt t="120617" x="7543800" y="3057525"/>
          <p14:tracePt t="120634" x="7489825" y="3165475"/>
          <p14:tracePt t="120650" x="7467600" y="3251200"/>
          <p14:tracePt t="120667" x="7451725" y="3327400"/>
          <p14:tracePt t="120683" x="7429500" y="3425825"/>
          <p14:tracePt t="120700" x="7423150" y="3511550"/>
          <p14:tracePt t="120717" x="7413625" y="3594100"/>
          <p14:tracePt t="120733" x="7397750" y="3724275"/>
          <p14:tracePt t="120751" x="7385050" y="3787775"/>
          <p14:tracePt t="120767" x="7378700" y="3851275"/>
          <p14:tracePt t="120783" x="7378700" y="3937000"/>
          <p14:tracePt t="120799" x="7378700" y="3994150"/>
          <p14:tracePt t="120817" x="7378700" y="4054475"/>
          <p14:tracePt t="120833" x="7372350" y="4117975"/>
          <p14:tracePt t="120850" x="7372350" y="4156075"/>
          <p14:tracePt t="120866" x="7372350" y="4197350"/>
          <p14:tracePt t="120884" x="7372350" y="4260850"/>
          <p14:tracePt t="120899" x="7372350" y="4305300"/>
          <p14:tracePt t="120917" x="7372350" y="4327525"/>
          <p14:tracePt t="120919" x="7372350" y="4337050"/>
          <p14:tracePt t="120933" x="7372350" y="4375150"/>
          <p14:tracePt t="120949" x="7372350" y="4410075"/>
          <p14:tracePt t="120966" x="7359650" y="4448175"/>
          <p14:tracePt t="120983" x="7340600" y="4511675"/>
          <p14:tracePt t="121000" x="7312025" y="4568825"/>
          <p14:tracePt t="121016" x="7264400" y="4638675"/>
          <p14:tracePt t="121033" x="7191375" y="4718050"/>
          <p14:tracePt t="121050" x="7127875" y="4772025"/>
          <p14:tracePt t="121067" x="7058025" y="4829175"/>
          <p14:tracePt t="121083" x="6937375" y="4908550"/>
          <p14:tracePt t="121100" x="6826250" y="4959350"/>
          <p14:tracePt t="121116" x="6702425" y="5013325"/>
          <p14:tracePt t="121133" x="6530975" y="5083175"/>
          <p14:tracePt t="121150" x="6397625" y="5133975"/>
          <p14:tracePt t="121167" x="6276975" y="5178425"/>
          <p14:tracePt t="121183" x="6115050" y="5235575"/>
          <p14:tracePt t="121199" x="6016625" y="5276850"/>
          <p14:tracePt t="121217" x="5864225" y="5343525"/>
          <p14:tracePt t="121233" x="5807075" y="5372100"/>
          <p14:tracePt t="121249" x="5749925" y="5400675"/>
          <p14:tracePt t="121267" x="5645150" y="5454650"/>
          <p14:tracePt t="121283" x="5588000" y="5489575"/>
          <p14:tracePt t="121300" x="5489575" y="5514975"/>
          <p14:tracePt t="121318" x="5387975" y="5543550"/>
          <p14:tracePt t="121334" x="5302250" y="5568950"/>
          <p14:tracePt t="121349" x="5216525" y="5581650"/>
          <p14:tracePt t="121367" x="5130800" y="5597525"/>
          <p14:tracePt t="121383" x="5010150" y="5613400"/>
          <p14:tracePt t="121399" x="4949825" y="5613400"/>
          <p14:tracePt t="121417" x="4845050" y="5619750"/>
          <p14:tracePt t="121433" x="4772025" y="5619750"/>
          <p14:tracePt t="121450" x="4711700" y="5619750"/>
          <p14:tracePt t="121467" x="4641850" y="5619750"/>
          <p14:tracePt t="121483" x="4606925" y="5619750"/>
          <p14:tracePt t="121499" x="4584700" y="5619750"/>
          <p14:tracePt t="121518" x="4543425" y="5619750"/>
          <p14:tracePt t="121534" x="4521200" y="5619750"/>
          <p14:tracePt t="121550" x="4492625" y="5619750"/>
          <p14:tracePt t="121568" x="4473575" y="5619750"/>
          <p14:tracePt t="121584" x="4460875" y="5619750"/>
          <p14:tracePt t="121600" x="4448175" y="5619750"/>
          <p14:tracePt t="121617" x="4432300" y="5619750"/>
          <p14:tracePt t="121697" x="4432300" y="5613400"/>
          <p14:tracePt t="121704" x="4432300" y="5610225"/>
          <p14:tracePt t="121718" x="4432300" y="5600700"/>
          <p14:tracePt t="121734" x="4438650" y="5591175"/>
          <p14:tracePt t="121750" x="4454525" y="5575300"/>
          <p14:tracePt t="121767" x="4470400" y="5559425"/>
          <p14:tracePt t="121783" x="4492625" y="5546725"/>
          <p14:tracePt t="121799" x="4514850" y="5537200"/>
          <p14:tracePt t="121817" x="4537075" y="5508625"/>
          <p14:tracePt t="121834" x="4552950" y="5492750"/>
          <p14:tracePt t="121851" x="4578350" y="5467350"/>
          <p14:tracePt t="121867" x="4591050" y="5451475"/>
          <p14:tracePt t="121883" x="4600575" y="5441950"/>
          <p14:tracePt t="121900" x="4616450" y="5432425"/>
          <p14:tracePt t="121916" x="4625975" y="5429250"/>
          <p14:tracePt t="121933" x="4625975" y="5416550"/>
          <p14:tracePt t="121950" x="4625975" y="5407025"/>
          <p14:tracePt t="121967" x="4625975" y="5394325"/>
          <p14:tracePt t="121984" x="4619625" y="5384800"/>
          <p14:tracePt t="122000" x="4603750" y="5359400"/>
          <p14:tracePt t="122017" x="4587875" y="5340350"/>
          <p14:tracePt t="122034" x="4578350" y="5327650"/>
          <p14:tracePt t="122050" x="4568825" y="5318125"/>
          <p14:tracePt t="122067" x="4549775" y="5299075"/>
          <p14:tracePt t="122084" x="4540250" y="5289550"/>
          <p14:tracePt t="122100" x="4527550" y="5283200"/>
          <p14:tracePt t="122117" x="4524375" y="5273675"/>
          <p14:tracePt t="122134" x="4508500" y="5273675"/>
          <p14:tracePt t="122150" x="4498975" y="5270500"/>
          <p14:tracePt t="122166" x="4489450" y="5270500"/>
          <p14:tracePt t="122183" x="4479925" y="5257800"/>
          <p14:tracePt t="122200" x="4473575" y="5257800"/>
          <p14:tracePt t="122217" x="4473575" y="5254625"/>
          <p14:tracePt t="122250" x="4470400" y="5254625"/>
          <p14:tracePt t="122324" x="4470400" y="5248275"/>
          <p14:tracePt t="122338" x="4470400" y="5245100"/>
          <p14:tracePt t="122345" x="4476750" y="5238750"/>
          <p14:tracePt t="122352" x="4486275" y="5232400"/>
          <p14:tracePt t="122367" x="4565650" y="5194300"/>
          <p14:tracePt t="122383" x="4686300" y="5143500"/>
          <p14:tracePt t="122400" x="4832350" y="5070475"/>
          <p14:tracePt t="122417" x="5156200" y="4908550"/>
          <p14:tracePt t="122433" x="5441950" y="4819650"/>
          <p14:tracePt t="122451" x="6003925" y="4657725"/>
          <p14:tracePt t="122467" x="6473825" y="4591050"/>
          <p14:tracePt t="122485" x="6842125" y="4556125"/>
          <p14:tracePt t="122502" x="7359650" y="4508500"/>
          <p14:tracePt t="122519" x="7648575" y="4489450"/>
          <p14:tracePt t="122535" x="7845425" y="4460875"/>
          <p14:tracePt t="122550" x="8029575" y="4441825"/>
          <p14:tracePt t="122566" x="8274050" y="4397375"/>
          <p14:tracePt t="122583" x="8382000" y="4371975"/>
          <p14:tracePt t="122599" x="8467725" y="4356100"/>
          <p14:tracePt t="122617" x="8578850" y="4333875"/>
          <p14:tracePt t="122633" x="8616950" y="4327525"/>
          <p14:tracePt t="122652" x="8648700" y="4314825"/>
          <p14:tracePt t="122667" x="8661400" y="4302125"/>
          <p14:tracePt t="122684" x="8670925" y="4289425"/>
          <p14:tracePt t="122700" x="8686800" y="4279900"/>
          <p14:tracePt t="122716" x="8686800" y="4254500"/>
          <p14:tracePt t="122733" x="8677275" y="4232275"/>
          <p14:tracePt t="122750" x="8664575" y="4206875"/>
          <p14:tracePt t="122767" x="8639175" y="4143375"/>
          <p14:tracePt t="122784" x="8601075" y="4076700"/>
          <p14:tracePt t="122800" x="8578850" y="4013200"/>
          <p14:tracePt t="122817" x="8537575" y="3917950"/>
          <p14:tracePt t="122834" x="8515350" y="3851275"/>
          <p14:tracePt t="122850" x="8483600" y="3740150"/>
          <p14:tracePt t="122867" x="8461375" y="3673475"/>
          <p14:tracePt t="122883" x="8448675" y="3635375"/>
          <p14:tracePt t="122899" x="8435975" y="3603625"/>
          <p14:tracePt t="122916" x="8420100" y="3578225"/>
          <p14:tracePt t="122934" x="8404225" y="3552825"/>
          <p14:tracePt t="122938" x="8397875" y="3543300"/>
          <p14:tracePt t="122951" x="8385175" y="3517900"/>
          <p14:tracePt t="122967" x="8372475" y="3489325"/>
          <p14:tracePt t="122984" x="8356600" y="3463925"/>
          <p14:tracePt t="123000" x="8312150" y="3444875"/>
          <p14:tracePt t="123017" x="8267700" y="3425825"/>
          <p14:tracePt t="123033" x="8204200" y="3413125"/>
          <p14:tracePt t="123050" x="8105775" y="3397250"/>
          <p14:tracePt t="123066" x="8023225" y="3397250"/>
          <p14:tracePt t="123083" x="7908925" y="3397250"/>
          <p14:tracePt t="123100" x="7734300" y="3397250"/>
          <p14:tracePt t="123116" x="7562850" y="3403600"/>
          <p14:tracePt t="123133" x="7410450" y="3422650"/>
          <p14:tracePt t="123150" x="7159625" y="3441700"/>
          <p14:tracePt t="123167" x="7007225" y="3467100"/>
          <p14:tracePt t="123183" x="6877050" y="3486150"/>
          <p14:tracePt t="123200" x="6657975" y="3511550"/>
          <p14:tracePt t="123216" x="6537325" y="3527425"/>
          <p14:tracePt t="123233" x="6423025" y="3527425"/>
          <p14:tracePt t="123250" x="6229350" y="3527425"/>
          <p14:tracePt t="123266" x="6102350" y="3527425"/>
          <p14:tracePt t="123283" x="5975350" y="3527425"/>
          <p14:tracePt t="123300" x="5788025" y="3505200"/>
          <p14:tracePt t="123316" x="5692775" y="3498850"/>
          <p14:tracePt t="123334" x="5610225" y="3498850"/>
          <p14:tracePt t="123351" x="5499100" y="3476625"/>
          <p14:tracePt t="123367" x="5435600" y="3454400"/>
          <p14:tracePt t="123384" x="5381625" y="3438525"/>
          <p14:tracePt t="123400" x="5299075" y="3419475"/>
          <p14:tracePt t="123416" x="5276850" y="3413125"/>
          <p14:tracePt t="123433" x="5267325" y="3413125"/>
          <p14:tracePt t="123450" x="5245100" y="3409950"/>
          <p14:tracePt t="123466" x="5235575" y="3409950"/>
          <p14:tracePt t="123484" x="5226050" y="3409950"/>
          <p14:tracePt t="123500" x="5222875" y="3409950"/>
          <p14:tracePt t="123517" x="5222875" y="3403600"/>
          <p14:tracePt t="123533" x="5222875" y="3394075"/>
          <p14:tracePt t="123549" x="5232400" y="3387725"/>
          <p14:tracePt t="123566" x="5270500" y="3384550"/>
          <p14:tracePt t="123583" x="5330825" y="3384550"/>
          <p14:tracePt t="123600" x="5400675" y="3384550"/>
          <p14:tracePt t="123616" x="5454650" y="3387725"/>
          <p14:tracePt t="123634" x="5505450" y="3394075"/>
          <p14:tracePt t="123651" x="5616575" y="3416300"/>
          <p14:tracePt t="123667" x="5702300" y="3422650"/>
          <p14:tracePt t="123683" x="5775325" y="3432175"/>
          <p14:tracePt t="123699" x="5883275" y="3448050"/>
          <p14:tracePt t="123716" x="5953125" y="3454400"/>
          <p14:tracePt t="123733" x="6007100" y="3460750"/>
          <p14:tracePt t="123750" x="6048375" y="3460750"/>
          <p14:tracePt t="123766" x="6057900" y="3460750"/>
          <p14:tracePt t="123784" x="6067425" y="3460750"/>
          <p14:tracePt t="123817" x="6067425" y="3467100"/>
          <p14:tracePt t="123849" x="6061075" y="3476625"/>
          <p14:tracePt t="123857" x="6054725" y="3476625"/>
          <p14:tracePt t="123866" x="6051550" y="3482975"/>
          <p14:tracePt t="123883" x="6022975" y="3482975"/>
          <p14:tracePt t="123900" x="5988050" y="3482975"/>
          <p14:tracePt t="123916" x="5959475" y="3489325"/>
          <p14:tracePt t="123934" x="5937250" y="3489325"/>
          <p14:tracePt t="123950" x="5889625" y="3489325"/>
          <p14:tracePt t="123966" x="5845175" y="3489325"/>
          <p14:tracePt t="123983" x="5810250" y="3489325"/>
          <p14:tracePt t="123999" x="5762625" y="3489325"/>
          <p14:tracePt t="124016" x="5740400" y="3489325"/>
          <p14:tracePt t="124034" x="5711825" y="3489325"/>
          <p14:tracePt t="124050" x="5695950" y="3482975"/>
          <p14:tracePt t="124067" x="5686425" y="3470275"/>
          <p14:tracePt t="124084" x="5670550" y="3460750"/>
          <p14:tracePt t="124100" x="5670550" y="3444875"/>
          <p14:tracePt t="124116" x="5670550" y="3441700"/>
          <p14:tracePt t="124133" x="5683250" y="3432175"/>
          <p14:tracePt t="124150" x="5708650" y="3419475"/>
          <p14:tracePt t="124166" x="5740400" y="3419475"/>
          <p14:tracePt t="124183" x="5753100" y="3419475"/>
          <p14:tracePt t="124200" x="5768975" y="3419475"/>
          <p14:tracePt t="124216" x="5778500" y="3416300"/>
          <p14:tracePt t="124233" x="5794375" y="3416300"/>
          <p14:tracePt t="124250" x="5800725" y="3416300"/>
          <p14:tracePt t="124314" x="5803900" y="3416300"/>
          <p14:tracePt t="124321" x="5810250" y="3409950"/>
          <p14:tracePt t="124333" x="5813425" y="3406775"/>
          <p14:tracePt t="124350" x="5854700" y="3400425"/>
          <p14:tracePt t="124367" x="5905500" y="3394075"/>
          <p14:tracePt t="124384" x="5991225" y="3394075"/>
          <p14:tracePt t="124399" x="6042025" y="3394075"/>
          <p14:tracePt t="124416" x="6080125" y="3394075"/>
          <p14:tracePt t="124433" x="6124575" y="3394075"/>
          <p14:tracePt t="124449" x="6178550" y="3394075"/>
          <p14:tracePt t="124466" x="6232525" y="3394075"/>
          <p14:tracePt t="124484" x="6321425" y="3409950"/>
          <p14:tracePt t="124500" x="6397625" y="3425825"/>
          <p14:tracePt t="124517" x="6461125" y="3448050"/>
          <p14:tracePt t="124534" x="6534150" y="3460750"/>
          <p14:tracePt t="124549" x="6575425" y="3460750"/>
          <p14:tracePt t="124566" x="6613525" y="3460750"/>
          <p14:tracePt t="124584" x="6661150" y="3460750"/>
          <p14:tracePt t="124600" x="6683375" y="3460750"/>
          <p14:tracePt t="124617" x="6711950" y="3460750"/>
          <p14:tracePt t="124634" x="6753225" y="3460750"/>
          <p14:tracePt t="124650" x="6775450" y="3460750"/>
          <p14:tracePt t="124667" x="6797675" y="3460750"/>
          <p14:tracePt t="124683" x="6838950" y="3457575"/>
          <p14:tracePt t="124700" x="6851650" y="3448050"/>
          <p14:tracePt t="124717" x="6883400" y="3435350"/>
          <p14:tracePt t="124734" x="6911975" y="3419475"/>
          <p14:tracePt t="124750" x="6956425" y="3413125"/>
          <p14:tracePt t="124767" x="7007225" y="3413125"/>
          <p14:tracePt t="124784" x="7077075" y="3413125"/>
          <p14:tracePt t="124800" x="7131050" y="3413125"/>
          <p14:tracePt t="124816" x="7165975" y="3413125"/>
          <p14:tracePt t="124833" x="7261225" y="3413125"/>
          <p14:tracePt t="124850" x="7321550" y="3413125"/>
          <p14:tracePt t="124867" x="7378700" y="3413125"/>
          <p14:tracePt t="124884" x="7442200" y="3416300"/>
          <p14:tracePt t="124900" x="7480300" y="3429000"/>
          <p14:tracePt t="124917" x="7518400" y="3435350"/>
          <p14:tracePt t="124933" x="7550150" y="3435350"/>
          <p14:tracePt t="124949" x="7566025" y="3435350"/>
          <p14:tracePt t="124966" x="7575550" y="3435350"/>
          <p14:tracePt t="124969" x="7581900" y="3435350"/>
          <p14:tracePt t="124983" x="7585075" y="3435350"/>
          <p14:tracePt t="125028" x="7585075" y="3444875"/>
          <p14:tracePt t="125098" x="7578725" y="3444875"/>
          <p14:tracePt t="125105" x="7575550" y="3444875"/>
          <p14:tracePt t="125116" x="7569200" y="3444875"/>
          <p14:tracePt t="125133" x="7543800" y="3444875"/>
          <p14:tracePt t="125150" x="7521575" y="3444875"/>
          <p14:tracePt t="125167" x="7493000" y="3444875"/>
          <p14:tracePt t="125183" x="7419975" y="3435350"/>
          <p14:tracePt t="125200" x="7356475" y="3419475"/>
          <p14:tracePt t="125216" x="7270750" y="3403600"/>
          <p14:tracePt t="125233" x="7070725" y="3378200"/>
          <p14:tracePt t="125249" x="6918325" y="3352800"/>
          <p14:tracePt t="125266" x="6788150" y="3327400"/>
          <p14:tracePt t="125283" x="6575425" y="3263900"/>
          <p14:tracePt t="125300" x="6454775" y="3238500"/>
          <p14:tracePt t="125317" x="6369050" y="3222625"/>
          <p14:tracePt t="125333" x="6235700" y="3181350"/>
          <p14:tracePt t="125350" x="6146800" y="3149600"/>
          <p14:tracePt t="125366" x="6083300" y="3136900"/>
          <p14:tracePt t="125382" x="6010275" y="3111500"/>
          <p14:tracePt t="125399" x="5972175" y="3098800"/>
          <p14:tracePt t="125417" x="5949950" y="3086100"/>
          <p14:tracePt t="125434" x="5908675" y="3073400"/>
          <p14:tracePt t="125450" x="5883275" y="3063875"/>
          <p14:tracePt t="125467" x="5873750" y="3044825"/>
          <p14:tracePt t="125470" x="5864225" y="3041650"/>
          <p14:tracePt t="125483" x="5838825" y="3022600"/>
          <p14:tracePt t="125500" x="5826125" y="2990850"/>
          <p14:tracePt t="125516" x="5813425" y="2962275"/>
          <p14:tracePt t="125532" x="5791200" y="2917825"/>
          <p14:tracePt t="125549" x="5791200" y="2908300"/>
          <p14:tracePt t="125566" x="5791200" y="2898775"/>
          <p14:tracePt t="125582" x="5803900" y="2876550"/>
          <p14:tracePt t="125599" x="5829300" y="2851150"/>
          <p14:tracePt t="125616" x="5883275" y="2825750"/>
          <p14:tracePt t="125633" x="6057900" y="2740025"/>
          <p14:tracePt t="125649" x="6191250" y="2676525"/>
          <p14:tracePt t="125666" x="6346825" y="2613025"/>
          <p14:tracePt t="125683" x="6629400" y="2536825"/>
          <p14:tracePt t="125699" x="6813550" y="2498725"/>
          <p14:tracePt t="125717" x="7019925" y="2473325"/>
          <p14:tracePt t="125732" x="7299325" y="2435225"/>
          <p14:tracePt t="125749" x="7470775" y="2406650"/>
          <p14:tracePt t="125766" x="7610475" y="2390775"/>
          <p14:tracePt t="125783" x="7724775" y="2359025"/>
          <p14:tracePt t="125799" x="7794625" y="2359025"/>
          <p14:tracePt t="125818" x="7874000" y="2359025"/>
          <p14:tracePt t="125833" x="7918450" y="2359025"/>
          <p14:tracePt t="125850" x="7950200" y="2359025"/>
          <p14:tracePt t="125868" x="7962900" y="2355850"/>
          <p14:tracePt t="125883" x="7972425" y="2346325"/>
          <p14:tracePt t="125900" x="7981950" y="2336800"/>
          <p14:tracePt t="125916" x="7981950" y="2298700"/>
          <p14:tracePt t="125933" x="7972425" y="2235200"/>
          <p14:tracePt t="125949" x="7947025" y="2206625"/>
          <p14:tracePt t="125967" x="7902575" y="2162175"/>
          <p14:tracePt t="125983" x="7880350" y="2136775"/>
          <p14:tracePt t="125999" x="7848600" y="2111375"/>
          <p14:tracePt t="126017" x="7804150" y="2073275"/>
          <p14:tracePt t="126033" x="7778750" y="2041525"/>
          <p14:tracePt t="126049" x="7756525" y="2019300"/>
          <p14:tracePt t="126066" x="7737475" y="1987550"/>
          <p14:tracePt t="126083" x="7731125" y="1968500"/>
          <p14:tracePt t="126100" x="7731125" y="1958975"/>
          <p14:tracePt t="126118" x="7731125" y="1924050"/>
          <p14:tracePt t="126133" x="7740650" y="1901825"/>
          <p14:tracePt t="126150" x="7766050" y="1863725"/>
          <p14:tracePt t="126167" x="7839075" y="1797050"/>
          <p14:tracePt t="126183" x="7905750" y="1768475"/>
          <p14:tracePt t="126199" x="7953375" y="1739900"/>
          <p14:tracePt t="126216" x="8013700" y="1701800"/>
          <p14:tracePt t="126232" x="8035925" y="1689100"/>
          <p14:tracePt t="126249" x="8045450" y="1679575"/>
          <p14:tracePt t="126266" x="8061325" y="1654175"/>
          <p14:tracePt t="126283" x="8074025" y="1628775"/>
          <p14:tracePt t="126300" x="8089900" y="1606550"/>
          <p14:tracePt t="126317" x="8105775" y="1584325"/>
          <p14:tracePt t="126332" x="8112125" y="1574800"/>
          <p14:tracePt t="126349" x="8112125" y="1571625"/>
          <p14:tracePt t="126366" x="8112125" y="1562100"/>
          <p14:tracePt t="126400" x="8105775" y="1562100"/>
          <p14:tracePt t="126417" x="8061325" y="1571625"/>
          <p14:tracePt t="126433" x="7997825" y="1593850"/>
          <p14:tracePt t="126449" x="7931150" y="1622425"/>
          <p14:tracePt t="126467" x="7813675" y="1676400"/>
          <p14:tracePt t="126483" x="7724775" y="1711325"/>
          <p14:tracePt t="126500" x="7604125" y="1752600"/>
          <p14:tracePt t="126517" x="7454900" y="1793875"/>
          <p14:tracePt t="126533" x="7343775" y="1838325"/>
          <p14:tracePt t="126550" x="7235825" y="1870075"/>
          <p14:tracePt t="126567" x="7099300" y="1917700"/>
          <p14:tracePt t="126583" x="7032625" y="1939925"/>
          <p14:tracePt t="126599" x="6978650" y="1952625"/>
          <p14:tracePt t="126616" x="6880225" y="1974850"/>
          <p14:tracePt t="126633" x="6810375" y="1974850"/>
          <p14:tracePt t="126650" x="6750050" y="1971675"/>
          <p14:tracePt t="126667" x="6657975" y="1943100"/>
          <p14:tracePt t="126683" x="6610350" y="1924050"/>
          <p14:tracePt t="126700" x="6543675" y="1885950"/>
          <p14:tracePt t="126717" x="6448425" y="1841500"/>
          <p14:tracePt t="126733" x="6369050" y="1803400"/>
          <p14:tracePt t="126749" x="6299200" y="1765300"/>
          <p14:tracePt t="126767" x="6197600" y="1685925"/>
          <p14:tracePt t="126783" x="6127750" y="1631950"/>
          <p14:tracePt t="126800" x="6067425" y="1577975"/>
          <p14:tracePt t="126817" x="6029325" y="1543050"/>
          <p14:tracePt t="126833" x="5997575" y="1511300"/>
          <p14:tracePt t="126850" x="5981700" y="1492250"/>
          <p14:tracePt t="126866" x="5946775" y="1457325"/>
          <p14:tracePt t="126882" x="5934075" y="1441450"/>
          <p14:tracePt t="126899" x="5924550" y="1425575"/>
          <p14:tracePt t="126916" x="5908675" y="1390650"/>
          <p14:tracePt t="126932" x="5908675" y="1381125"/>
          <p14:tracePt t="126950" x="5908675" y="1371600"/>
          <p14:tracePt t="126967" x="5978525" y="1330325"/>
          <p14:tracePt t="126983" x="6042025" y="1317625"/>
          <p14:tracePt t="126999" x="6096000" y="1304925"/>
          <p14:tracePt t="127002" x="6134100" y="1295400"/>
          <p14:tracePt t="127016" x="6213475" y="1295400"/>
          <p14:tracePt t="127032" x="6286500" y="1295400"/>
          <p14:tracePt t="127050" x="6365875" y="1295400"/>
          <p14:tracePt t="127066" x="6508750" y="1301750"/>
          <p14:tracePt t="127083" x="6635750" y="1311275"/>
          <p14:tracePt t="127100" x="6772275" y="1311275"/>
          <p14:tracePt t="127116" x="6902450" y="1311275"/>
          <p14:tracePt t="127133" x="6953250" y="1311275"/>
          <p14:tracePt t="127149" x="7007225" y="1308100"/>
          <p14:tracePt t="127166" x="7054850" y="1295400"/>
          <p14:tracePt t="127183" x="7080250" y="1276350"/>
          <p14:tracePt t="127201" x="7121525" y="1257300"/>
          <p14:tracePt t="127217" x="7150100" y="1250950"/>
          <p14:tracePt t="127234" x="7172325" y="1247775"/>
          <p14:tracePt t="127250" x="7185025" y="1247775"/>
          <p14:tracePt t="127266" x="7204075" y="1247775"/>
          <p14:tracePt t="127283" x="7207250" y="1247775"/>
          <p14:tracePt t="127299" x="7213600" y="1247775"/>
          <p14:tracePt t="127333" x="7223125" y="1247775"/>
          <p14:tracePt t="127351" x="7239000" y="1247775"/>
          <p14:tracePt t="127367" x="7296150" y="1276350"/>
          <p14:tracePt t="127383" x="7343775" y="1308100"/>
          <p14:tracePt t="127399" x="7375525" y="1333500"/>
          <p14:tracePt t="127416" x="7397750" y="1377950"/>
          <p14:tracePt t="127432" x="7410450" y="1406525"/>
          <p14:tracePt t="127451" x="7410450" y="1454150"/>
          <p14:tracePt t="127467" x="7410450" y="1485900"/>
          <p14:tracePt t="127483" x="7410450" y="1504950"/>
          <p14:tracePt t="127501" x="7410450" y="1533525"/>
          <p14:tracePt t="127517" x="7410450" y="1543050"/>
          <p14:tracePt t="127533" x="7410450" y="1552575"/>
          <p14:tracePt t="127550" x="7410450" y="1555750"/>
          <p14:tracePt t="127587" x="7410450" y="1549400"/>
          <p14:tracePt t="127601" x="7410450" y="1539875"/>
          <p14:tracePt t="127617" x="7410450" y="1524000"/>
          <p14:tracePt t="127633" x="7410450" y="1511300"/>
          <p14:tracePt t="127651" x="7410450" y="1470025"/>
          <p14:tracePt t="127667" x="7410450" y="1447800"/>
          <p14:tracePt t="127683" x="7407275" y="1425575"/>
          <p14:tracePt t="127700" x="7391400" y="1384300"/>
          <p14:tracePt t="127716" x="7372350" y="1365250"/>
          <p14:tracePt t="127733" x="7362825" y="1343025"/>
          <p14:tracePt t="127749" x="7353300" y="1333500"/>
          <p14:tracePt t="127766" x="7337425" y="1330325"/>
          <p14:tracePt t="127783" x="7312025" y="1330325"/>
          <p14:tracePt t="127800" x="7270750" y="1330325"/>
          <p14:tracePt t="127816" x="7239000" y="1317625"/>
          <p14:tracePt t="127833" x="7185025" y="1295400"/>
          <p14:tracePt t="127849" x="7108825" y="1295400"/>
          <p14:tracePt t="127866" x="7054850" y="1295400"/>
          <p14:tracePt t="127883" x="7000875" y="1308100"/>
          <p14:tracePt t="127900" x="6889750" y="1330325"/>
          <p14:tracePt t="127916" x="6804025" y="1352550"/>
          <p14:tracePt t="127933" x="6727825" y="1368425"/>
          <p14:tracePt t="127950" x="6635750" y="1397000"/>
          <p14:tracePt t="127966" x="6597650" y="1409700"/>
          <p14:tracePt t="127982" x="6559550" y="1422400"/>
          <p14:tracePt t="127999" x="6527800" y="1428750"/>
          <p14:tracePt t="128015" x="6496050" y="1435100"/>
          <p14:tracePt t="128033" x="6473825" y="1450975"/>
          <p14:tracePt t="128037" x="6454775" y="1457325"/>
          <p14:tracePt t="128050" x="6416675" y="1470025"/>
          <p14:tracePt t="128066" x="6372225" y="1476375"/>
          <p14:tracePt t="128083" x="6340475" y="1489075"/>
          <p14:tracePt t="128099" x="6276975" y="1514475"/>
          <p14:tracePt t="128115" x="6213475" y="1536700"/>
          <p14:tracePt t="128132" x="6156325" y="1565275"/>
          <p14:tracePt t="128150" x="6086475" y="1635125"/>
          <p14:tracePt t="128166" x="6032500" y="1695450"/>
          <p14:tracePt t="128183" x="5988050" y="1755775"/>
          <p14:tracePt t="128200" x="5905500" y="1889125"/>
          <p14:tracePt t="128216" x="5845175" y="2003425"/>
          <p14:tracePt t="128232" x="5788025" y="2092325"/>
          <p14:tracePt t="128249" x="5734050" y="2200275"/>
          <p14:tracePt t="128265" x="5692775" y="2279650"/>
          <p14:tracePt t="128283" x="5680075" y="2352675"/>
          <p14:tracePt t="128300" x="5680075" y="2457450"/>
          <p14:tracePt t="128316" x="5680075" y="2517775"/>
          <p14:tracePt t="128333" x="5680075" y="2555875"/>
          <p14:tracePt t="128350" x="5680075" y="2616200"/>
          <p14:tracePt t="128366" x="5680075" y="2654300"/>
          <p14:tracePt t="128382" x="5680075" y="2676525"/>
          <p14:tracePt t="128399" x="5680075" y="2714625"/>
          <p14:tracePt t="128415" x="5680075" y="2724150"/>
          <p14:tracePt t="128433" x="5680075" y="2736850"/>
          <p14:tracePt t="128450" x="5692775" y="2755900"/>
          <p14:tracePt t="128466" x="5702300" y="2765425"/>
          <p14:tracePt t="128483" x="5711825" y="2765425"/>
          <p14:tracePt t="128500" x="5715000" y="2765425"/>
          <p14:tracePt t="128515" x="5724525" y="2765425"/>
          <p14:tracePt t="128532" x="5740400" y="2765425"/>
          <p14:tracePt t="128549" x="5803900" y="2755900"/>
          <p14:tracePt t="128566" x="5883275" y="2714625"/>
          <p14:tracePt t="128583" x="5981700" y="2682875"/>
          <p14:tracePt t="128600" x="6089650" y="2628900"/>
          <p14:tracePt t="128616" x="6127750" y="2616200"/>
          <p14:tracePt t="128633" x="6159500" y="2600325"/>
          <p14:tracePt t="128649" x="6203950" y="2555875"/>
          <p14:tracePt t="128665" x="6242050" y="2520950"/>
          <p14:tracePt t="128682" x="6308725" y="2492375"/>
          <p14:tracePt t="128699" x="6435725" y="2435225"/>
          <p14:tracePt t="128716" x="6515100" y="2406650"/>
          <p14:tracePt t="128733" x="6604000" y="2374900"/>
          <p14:tracePt t="128750" x="6708775" y="2330450"/>
          <p14:tracePt t="128766" x="6765925" y="2314575"/>
          <p14:tracePt t="128783" x="6810375" y="2301875"/>
          <p14:tracePt t="128799" x="6851650" y="2276475"/>
          <p14:tracePt t="128816" x="6896100" y="2270125"/>
          <p14:tracePt t="128832" x="6940550" y="2263775"/>
          <p14:tracePt t="128849" x="7007225" y="2244725"/>
          <p14:tracePt t="128867" x="7045325" y="2225675"/>
          <p14:tracePt t="128883" x="7073900" y="2212975"/>
          <p14:tracePt t="128900" x="7112000" y="2184400"/>
          <p14:tracePt t="128916" x="7143750" y="2152650"/>
          <p14:tracePt t="128932" x="7165975" y="2127250"/>
          <p14:tracePt t="128949" x="7197725" y="2085975"/>
          <p14:tracePt t="128965" x="7210425" y="2066925"/>
          <p14:tracePt t="128983" x="7219950" y="2057400"/>
          <p14:tracePt t="128999" x="7229475" y="2038350"/>
          <p14:tracePt t="129016" x="7239000" y="2028825"/>
          <p14:tracePt t="129034" x="7239000" y="2012950"/>
          <p14:tracePt t="129050" x="7239000" y="2006600"/>
          <p14:tracePt t="129066" x="7239000" y="2003425"/>
          <p14:tracePt t="129655" x="7210425" y="2025650"/>
          <p14:tracePt t="129661" x="7159625" y="2060575"/>
          <p14:tracePt t="129669" x="7115175" y="2114550"/>
          <p14:tracePt t="129683" x="7004050" y="2260600"/>
          <p14:tracePt t="129699" x="6870700" y="2432050"/>
          <p14:tracePt t="129717" x="6756400" y="2613025"/>
          <p14:tracePt t="129749" x="6486525" y="3105150"/>
          <p14:tracePt t="129783" x="6146800" y="3559175"/>
          <p14:tracePt t="129800" x="5994400" y="3733800"/>
          <p14:tracePt t="129816" x="5835650" y="3921125"/>
          <p14:tracePt t="129833" x="5613400" y="4168775"/>
          <p14:tracePt t="129850" x="5467350" y="4365625"/>
          <p14:tracePt t="129866" x="5324475" y="4537075"/>
          <p14:tracePt t="129883" x="5111750" y="4806950"/>
          <p14:tracePt t="129901" x="4972050" y="4959350"/>
          <p14:tracePt t="129918" x="4743450" y="5184775"/>
          <p14:tracePt t="129933" x="4613275" y="5324475"/>
          <p14:tracePt t="129949" x="4495800" y="5464175"/>
          <p14:tracePt t="129966" x="4356100" y="5584825"/>
          <p14:tracePt t="129983" x="4219575" y="5772150"/>
          <p14:tracePt t="129999" x="4140200" y="5886450"/>
          <p14:tracePt t="130015" x="4083050" y="5978525"/>
          <p14:tracePt t="130033" x="4016375" y="6118225"/>
          <p14:tracePt t="130049" x="3984625" y="6207125"/>
          <p14:tracePt t="130066" x="3943350" y="6296025"/>
          <p14:tracePt t="130083" x="3908425" y="6400800"/>
          <p14:tracePt t="130099" x="3895725" y="6438900"/>
          <p14:tracePt t="130115" x="3895725" y="6483350"/>
          <p14:tracePt t="130133" x="3898900" y="6537325"/>
          <p14:tracePt t="130149" x="3911600" y="6581775"/>
          <p14:tracePt t="130168" x="3927475" y="6626225"/>
          <p14:tracePt t="130183" x="3940175" y="6654800"/>
          <p14:tracePt t="130199" x="3959225" y="6680200"/>
          <p14:tracePt t="130216" x="3968750" y="6689725"/>
          <p14:tracePt t="130232" x="3968750" y="6705600"/>
          <p14:tracePt t="130760" x="3956050" y="6705600"/>
          <p14:tracePt t="130767" x="3937000" y="6705600"/>
          <p14:tracePt t="130774" x="3927475" y="6705600"/>
          <p14:tracePt t="130782" x="3908425" y="6705600"/>
          <p14:tracePt t="130799" x="3898900" y="6705600"/>
          <p14:tracePt t="130817" x="3883025" y="6705600"/>
          <p14:tracePt t="130849" x="3892550" y="6708775"/>
          <p14:tracePt t="130882" x="4079875" y="6762750"/>
          <p14:tracePt t="130898" x="4213225" y="6797675"/>
          <p14:tracePt t="130917" x="4400550" y="6823075"/>
          <p14:tracePt t="130933" x="4518025" y="6842125"/>
          <p14:tracePt t="130950" x="4645025" y="6848475"/>
          <p14:tracePt t="130967" x="4819650" y="6848475"/>
          <p14:tracePt t="130983" x="4879975" y="6848475"/>
          <p14:tracePt t="130999" x="4933950" y="6838950"/>
          <p14:tracePt t="131016" x="4978400" y="6819900"/>
          <p14:tracePt t="131032" x="4987925" y="6810375"/>
          <p14:tracePt t="131049" x="4991100" y="6775450"/>
          <p14:tracePt t="131066" x="4972050" y="6692900"/>
          <p14:tracePt t="131083" x="4902200" y="6559550"/>
          <p14:tracePt t="131100" x="4791075" y="6429375"/>
          <p14:tracePt t="131116" x="4645025" y="6292850"/>
          <p14:tracePt t="131133" x="4518025" y="6200775"/>
          <p14:tracePt t="131149" x="4371975" y="6108700"/>
          <p14:tracePt t="131166" x="4206875" y="6013450"/>
          <p14:tracePt t="131182" x="4140200" y="5984875"/>
          <p14:tracePt t="131199" x="4108450" y="5965825"/>
          <p14:tracePt t="131216" x="4073525" y="5949950"/>
          <p14:tracePt t="131232" x="4067175" y="5940425"/>
          <p14:tracePt t="131249" x="4070350" y="5930900"/>
          <p14:tracePt t="131266" x="4248150" y="5880100"/>
          <p14:tracePt t="131282" x="4514850" y="5826125"/>
          <p14:tracePt t="131299" x="4905375" y="5740400"/>
          <p14:tracePt t="131316" x="5489575" y="5572125"/>
          <p14:tracePt t="131333" x="5953125" y="5362575"/>
          <p14:tracePt t="131352" x="6540500" y="5114925"/>
          <p14:tracePt t="131367" x="6927850" y="4975225"/>
          <p14:tracePt t="131385" x="7289800" y="4835525"/>
          <p14:tracePt t="131402" x="7715250" y="4683125"/>
          <p14:tracePt t="131418" x="7915275" y="4597400"/>
          <p14:tracePt t="131434" x="8058150" y="4533900"/>
          <p14:tracePt t="131448" x="8140700" y="4467225"/>
          <p14:tracePt t="131465" x="8248650" y="4270375"/>
          <p14:tracePt t="131482" x="8274050" y="4181475"/>
          <p14:tracePt t="131499" x="8267700" y="4121150"/>
          <p14:tracePt t="131516" x="8216900" y="4035425"/>
          <p14:tracePt t="131533" x="8134350" y="3978275"/>
          <p14:tracePt t="131549" x="8045450" y="3937000"/>
          <p14:tracePt t="131566" x="7854950" y="3892550"/>
          <p14:tracePt t="131582" x="7705725" y="3892550"/>
          <p14:tracePt t="131598" x="7610475" y="3914775"/>
          <p14:tracePt t="131601" x="7569200" y="3930650"/>
          <p14:tracePt t="131615" x="7470775" y="3962400"/>
          <p14:tracePt t="131632" x="7381875" y="4003675"/>
          <p14:tracePt t="131649" x="7292975" y="4044950"/>
          <p14:tracePt t="131666" x="7181850" y="4133850"/>
          <p14:tracePt t="131683" x="7096125" y="4216400"/>
          <p14:tracePt t="131699" x="7010400" y="4311650"/>
          <p14:tracePt t="131715" x="6861175" y="4470400"/>
          <p14:tracePt t="131732" x="6756400" y="4641850"/>
          <p14:tracePt t="131749" x="6673850" y="4787900"/>
          <p14:tracePt t="131767" x="6505575" y="5019675"/>
          <p14:tracePt t="131784" x="6362700" y="5203825"/>
          <p14:tracePt t="131801" x="6175375" y="5429250"/>
          <p14:tracePt t="131817" x="6051550" y="5610225"/>
          <p14:tracePt t="131834" x="5937250" y="5768975"/>
          <p14:tracePt t="131849" x="5867400" y="5892800"/>
          <p14:tracePt t="131865" x="5756275" y="6134100"/>
          <p14:tracePt t="131882" x="5724525" y="6232525"/>
          <p14:tracePt t="131898" x="5692775" y="6321425"/>
          <p14:tracePt t="131916" x="5638800" y="6416675"/>
          <p14:tracePt t="131933" x="5626100" y="6480175"/>
          <p14:tracePt t="131950" x="5600700" y="6530975"/>
          <p14:tracePt t="131966" x="5588000" y="6559550"/>
          <p14:tracePt t="131983" x="5575300" y="6584950"/>
          <p14:tracePt t="132000" x="5565775" y="6619875"/>
          <p14:tracePt t="132015" x="5559425" y="6629400"/>
          <p14:tracePt t="132032" x="5559425" y="6638925"/>
          <p14:tracePt t="132048" x="5549900" y="6648450"/>
          <p14:tracePt t="132065" x="5537200" y="6670675"/>
          <p14:tracePt t="132082" x="5534025" y="6680200"/>
          <p14:tracePt t="132099" x="5524500" y="6689725"/>
          <p14:tracePt t="132133" x="5518150" y="6692900"/>
          <p14:tracePt t="132223" x="5518150" y="6699250"/>
          <p14:tracePt t="133128" x="5518150" y="6705600"/>
          <p14:tracePt t="133805" x="5543550" y="6667500"/>
          <p14:tracePt t="133812" x="5594350" y="6623050"/>
          <p14:tracePt t="133819" x="5648325" y="6569075"/>
          <p14:tracePt t="133833" x="5797550" y="6448425"/>
          <p14:tracePt t="133849" x="5956300" y="6248400"/>
          <p14:tracePt t="133866" x="6178550" y="6029325"/>
          <p14:tracePt t="133899" x="6794500" y="5191125"/>
          <p14:tracePt t="133933" x="7127875" y="4603750"/>
          <p14:tracePt t="133951" x="7204075" y="4448175"/>
          <p14:tracePt t="133967" x="7261225" y="4346575"/>
          <p14:tracePt t="133983" x="7305675" y="4260850"/>
          <p14:tracePt t="133999" x="7346950" y="4203700"/>
          <p14:tracePt t="134015" x="7400925" y="4133850"/>
          <p14:tracePt t="134032" x="7461250" y="4025900"/>
          <p14:tracePt t="134048" x="7499350" y="3959225"/>
          <p14:tracePt t="134065" x="7512050" y="3921125"/>
          <p14:tracePt t="134083" x="7512050" y="3892550"/>
          <p14:tracePt t="134099" x="7512050" y="3876675"/>
          <p14:tracePt t="134116" x="7512050" y="3873500"/>
          <p14:tracePt t="134154" x="7512050" y="3867150"/>
          <p14:tracePt t="134183" x="7512050" y="3863975"/>
          <p14:tracePt t="134190" x="7512050" y="3857625"/>
          <p14:tracePt t="134198" x="7512050" y="3854450"/>
          <p14:tracePt t="134216" x="7505700" y="3848100"/>
          <p14:tracePt t="134232" x="7493000" y="3832225"/>
          <p14:tracePt t="134249" x="7467600" y="3822700"/>
          <p14:tracePt t="134266" x="7445375" y="3810000"/>
          <p14:tracePt t="134282" x="7400925" y="3790950"/>
          <p14:tracePt t="134298" x="7378700" y="3771900"/>
          <p14:tracePt t="134316" x="7346950" y="3762375"/>
          <p14:tracePt t="134332" x="7289800" y="3743325"/>
          <p14:tracePt t="134349" x="7226300" y="3727450"/>
          <p14:tracePt t="134366" x="7200900" y="3721100"/>
          <p14:tracePt t="134797" x="7188200" y="3714750"/>
          <p14:tracePt t="134804" x="7185025" y="3711575"/>
          <p14:tracePt t="134815" x="7172325" y="3698875"/>
          <p14:tracePt t="134832" x="7146925" y="3679825"/>
          <p14:tracePt t="134848" x="7121525" y="3648075"/>
          <p14:tracePt t="134865" x="7102475" y="3622675"/>
          <p14:tracePt t="134898" x="7054850" y="3556000"/>
          <p14:tracePt t="134932" x="7023100" y="3524250"/>
          <p14:tracePt t="134949" x="7013575" y="3514725"/>
          <p14:tracePt t="134966" x="7013575" y="3511550"/>
          <p14:tracePt t="134999" x="7013575" y="3495675"/>
          <p14:tracePt t="135016" x="7013575" y="3489325"/>
          <p14:tracePt t="135274" x="7032625" y="3489325"/>
          <p14:tracePt t="135281" x="7067550" y="3482975"/>
          <p14:tracePt t="135287" x="7105650" y="3476625"/>
          <p14:tracePt t="135298" x="7153275" y="3467100"/>
          <p14:tracePt t="135316" x="7283450" y="3460750"/>
          <p14:tracePt t="135332" x="7366000" y="3451225"/>
          <p14:tracePt t="135348" x="7448550" y="3451225"/>
          <p14:tracePt t="135366" x="7610475" y="3451225"/>
          <p14:tracePt t="135382" x="7696200" y="3435350"/>
          <p14:tracePt t="135398" x="7756525" y="3435350"/>
          <p14:tracePt t="135416" x="7804150" y="3416300"/>
          <p14:tracePt t="135432" x="7820025" y="3416300"/>
          <p14:tracePt t="135449" x="7829550" y="3416300"/>
          <p14:tracePt t="135466" x="7839075" y="3416300"/>
          <p14:tracePt t="135718" x="7839075" y="3346450"/>
          <p14:tracePt t="135724" x="7839075" y="3267075"/>
          <p14:tracePt t="135732" x="7858125" y="3184525"/>
          <p14:tracePt t="135749" x="7874000" y="3067050"/>
          <p14:tracePt t="135766" x="7899400" y="2933700"/>
          <p14:tracePt t="135782" x="7912100" y="2870200"/>
          <p14:tracePt t="135798" x="7931150" y="2832100"/>
          <p14:tracePt t="135816" x="7950200" y="2781300"/>
          <p14:tracePt t="135831" x="7962900" y="2752725"/>
          <p14:tracePt t="135848" x="7966075" y="2730500"/>
          <p14:tracePt t="135865" x="7966075" y="2701925"/>
          <p14:tracePt t="135882" x="7966075" y="2692400"/>
          <p14:tracePt t="135899" x="7966075" y="2682875"/>
          <p14:tracePt t="136211" x="7934325" y="2752725"/>
          <p14:tracePt t="136216" x="7867650" y="2847975"/>
          <p14:tracePt t="136232" x="7750175" y="3054350"/>
          <p14:tracePt t="136248" x="7553325" y="3375025"/>
          <p14:tracePt t="136267" x="7191375" y="3895725"/>
          <p14:tracePt t="136287" x="6838950" y="4432300"/>
          <p14:tracePt t="136307" x="6486525" y="4968875"/>
          <p14:tracePt t="136333" x="6194425" y="5489575"/>
          <p14:tracePt t="136366" x="5864225" y="6007100"/>
          <p14:tracePt t="136383" x="5775325" y="6146800"/>
          <p14:tracePt t="136400" x="5616575" y="6369050"/>
          <p14:tracePt t="136416" x="5521325" y="6473825"/>
          <p14:tracePt t="136432" x="5445125" y="6556375"/>
          <p14:tracePt t="136450" x="5343525" y="6642100"/>
          <p14:tracePt t="136465" x="5318125" y="6667500"/>
          <p14:tracePt t="136482" x="5302250" y="6692900"/>
          <p14:tracePt t="136499" x="5280025" y="6705600"/>
          <p14:tracePt t="136515" x="5276850" y="6715125"/>
          <p14:tracePt t="136531" x="5276850" y="6731000"/>
          <p14:tracePt t="136548" x="5276850" y="6740525"/>
          <p14:tracePt t="136565" x="5276850" y="6750050"/>
          <p14:tracePt t="136599" x="5264150" y="6750050"/>
          <p14:tracePt t="136616" x="5254625" y="6750050"/>
          <p14:tracePt t="136632" x="5251450" y="6750050"/>
          <p14:tracePt t="136957" x="5280025" y="6762750"/>
          <p14:tracePt t="136964" x="5327650" y="6778625"/>
          <p14:tracePt t="136970" x="5378450" y="6797675"/>
          <p14:tracePt t="136981" x="5438775" y="6804025"/>
          <p14:tracePt t="136999" x="5603875" y="6838950"/>
          <p14:tracePt t="137032" x="5753100" y="6854825"/>
          <p14:tracePt t="137065" x="5883275" y="6854825"/>
          <p14:tracePt t="137081" x="5927725" y="6854825"/>
          <p14:tracePt t="137099" x="5984875" y="6854825"/>
          <p14:tracePt t="137115" x="6000750" y="6854825"/>
          <p14:tracePt t="137132" x="6010275" y="6854825"/>
          <p14:tracePt t="137149" x="6019800" y="6854825"/>
          <p14:tracePt t="137206" x="6016625" y="6854825"/>
          <p14:tracePt t="137214" x="6013450" y="6854825"/>
          <p14:tracePt t="137220" x="6007100" y="6854825"/>
          <p14:tracePt t="137231" x="6003925" y="6854825"/>
          <p14:tracePt t="137249" x="5962650" y="6854825"/>
          <p14:tracePt t="137265" x="5940425" y="6854825"/>
          <p14:tracePt t="137282" x="5895975" y="6854825"/>
          <p14:tracePt t="137298" x="5800725" y="6854825"/>
          <p14:tracePt t="137315" x="5721350" y="6854825"/>
          <p14:tracePt t="137332" x="5648325" y="6854825"/>
          <p14:tracePt t="137348" x="5534025" y="6854825"/>
          <p14:tracePt t="137364" x="5448300" y="6854825"/>
          <p14:tracePt t="137381" x="5365750" y="6854825"/>
          <p14:tracePt t="137399" x="5264150" y="6854825"/>
          <p14:tracePt t="137416" x="5235575" y="6854825"/>
          <p14:tracePt t="137432" x="5203825" y="6854825"/>
          <p14:tracePt t="137448" x="5187950" y="6854825"/>
          <p14:tracePt t="137465" x="5178425" y="6854825"/>
          <p14:tracePt t="137481" x="5175250" y="6854825"/>
          <p14:tracePt t="137535" x="5181600" y="6854825"/>
          <p14:tracePt t="137542" x="5184775" y="6854825"/>
          <p14:tracePt t="137550" x="5191125" y="6854825"/>
          <p14:tracePt t="137565" x="5213350" y="6854825"/>
          <p14:tracePt t="137582" x="5241925" y="6854825"/>
          <p14:tracePt t="137598" x="5283200" y="6851650"/>
          <p14:tracePt t="137614" x="5305425" y="6851650"/>
          <p14:tracePt t="137632" x="5327650" y="6851650"/>
          <p14:tracePt t="137648" x="5340350" y="6851650"/>
          <p14:tracePt t="137665" x="5346700" y="6851650"/>
          <p14:tracePt t="137713" x="5349875" y="6851650"/>
          <p14:tracePt t="137721" x="5356225" y="6851650"/>
          <p14:tracePt t="137731" x="5359400" y="6851650"/>
          <p14:tracePt t="137748" x="5381625" y="6851650"/>
          <p14:tracePt t="137764" x="5391150" y="6851650"/>
          <p14:tracePt t="137782" x="5407025" y="6851650"/>
          <p14:tracePt t="137799" x="5454650" y="6851650"/>
          <p14:tracePt t="137815" x="5499100" y="6854825"/>
          <p14:tracePt t="137833" x="5591175" y="6854825"/>
          <p14:tracePt t="137849" x="5654675" y="6854825"/>
          <p14:tracePt t="137865" x="5699125" y="6854825"/>
          <p14:tracePt t="137883" x="5762625" y="6854825"/>
          <p14:tracePt t="137898" x="5784850" y="6854825"/>
          <p14:tracePt t="137915" x="5794375" y="6854825"/>
          <p14:tracePt t="137931" x="5803900" y="6854825"/>
          <p14:tracePt t="137948" x="5813425" y="6854825"/>
          <p14:tracePt t="138612" x="5832475" y="6854825"/>
          <p14:tracePt t="138619" x="5851525" y="6854825"/>
          <p14:tracePt t="138632" x="5895975" y="6854825"/>
          <p14:tracePt t="138649" x="5937250" y="6854825"/>
          <p14:tracePt t="138666" x="6000750" y="6854825"/>
          <p14:tracePt t="138682" x="6159500" y="6854825"/>
          <p14:tracePt t="138715" x="6308725" y="6854825"/>
          <p14:tracePt t="138748" x="6448425" y="6854825"/>
          <p14:tracePt t="138765" x="6492875" y="6854825"/>
          <p14:tracePt t="138782" x="6546850" y="6854825"/>
          <p14:tracePt t="138799" x="6569075" y="6854825"/>
          <p14:tracePt t="138816" x="6578600" y="6854825"/>
          <p14:tracePt t="138832" x="6584950" y="6854825"/>
          <p14:tracePt t="138890" x="6581775" y="6854825"/>
          <p14:tracePt t="138897" x="6578600" y="6854825"/>
          <p14:tracePt t="138905" x="6572250" y="6854825"/>
          <p14:tracePt t="138915" x="6569075" y="6854825"/>
          <p14:tracePt t="138932" x="6527800" y="6848475"/>
          <p14:tracePt t="138949" x="6499225" y="6835775"/>
          <p14:tracePt t="138965" x="6473825" y="6823075"/>
          <p14:tracePt t="138981" x="6432550" y="6810375"/>
          <p14:tracePt t="138998" x="6410325" y="6794500"/>
          <p14:tracePt t="139015" x="6372225" y="6781800"/>
          <p14:tracePt t="139031" x="6305550" y="6734175"/>
          <p14:tracePt t="139048" x="6264275" y="6708775"/>
          <p14:tracePt t="139065" x="6226175" y="6689725"/>
          <p14:tracePt t="139082" x="6197600" y="6664325"/>
          <p14:tracePt t="139099" x="6181725" y="6664325"/>
          <p14:tracePt t="139115" x="6172200" y="6664325"/>
          <p14:tracePt t="139131" x="6159500" y="6664325"/>
          <p14:tracePt t="139167" x="6153150" y="6664325"/>
          <p14:tracePt t="139182" x="6137275" y="6664325"/>
          <p14:tracePt t="139253" x="6137275" y="6667500"/>
          <p14:tracePt t="139259" x="6146800" y="6677025"/>
          <p14:tracePt t="139266" x="6149975" y="6677025"/>
          <p14:tracePt t="139281" x="6159500" y="6686550"/>
          <p14:tracePt t="139298" x="6169025" y="6692900"/>
          <p14:tracePt t="139316" x="6184900" y="6708775"/>
          <p14:tracePt t="139331" x="6200775" y="6718300"/>
          <p14:tracePt t="139348" x="6210300" y="6734175"/>
          <p14:tracePt t="139366" x="6251575" y="6750050"/>
          <p14:tracePt t="139382" x="6276975" y="6762750"/>
          <p14:tracePt t="139398" x="6299200" y="6775450"/>
          <p14:tracePt t="139414" x="6321425" y="6791325"/>
          <p14:tracePt t="139432" x="6343650" y="6807200"/>
          <p14:tracePt t="139449" x="6353175" y="6816725"/>
          <p14:tracePt t="139466" x="6372225" y="6823075"/>
          <p14:tracePt t="139482" x="6381750" y="6823075"/>
          <p14:tracePt t="139499" x="6394450" y="6823075"/>
          <p14:tracePt t="139516" x="6403975" y="6826250"/>
          <p14:tracePt t="139531" x="6413500" y="6826250"/>
          <p14:tracePt t="139781" x="6397625" y="6826250"/>
          <p14:tracePt t="139788" x="6394450" y="6826250"/>
          <p14:tracePt t="139798" x="6388100" y="6826250"/>
          <p14:tracePt t="139815" x="6372225" y="6826250"/>
          <p14:tracePt t="139831" x="6362700" y="6819900"/>
          <p14:tracePt t="139848" x="6334125" y="6807200"/>
          <p14:tracePt t="139865" x="6299200" y="6794500"/>
          <p14:tracePt t="139882" x="6270625" y="6791325"/>
          <p14:tracePt t="139899" x="6248400" y="6784975"/>
          <p14:tracePt t="139915" x="6229350" y="6784975"/>
          <p14:tracePt t="139932" x="6216650" y="6784975"/>
          <p14:tracePt t="139948" x="6207125" y="6784975"/>
          <p14:tracePt t="139965" x="6207125" y="6775450"/>
          <p14:tracePt t="139998" x="6207125" y="6762750"/>
          <p14:tracePt t="140087" x="6207125" y="6759575"/>
          <p14:tracePt t="140100" x="6207125" y="6753225"/>
          <p14:tracePt t="140123" x="6207125" y="6750050"/>
          <p14:tracePt t="140180" x="6210300" y="6750050"/>
          <p14:tracePt t="140187" x="6219825" y="6750050"/>
          <p14:tracePt t="140199" x="6232525" y="6750050"/>
          <p14:tracePt t="140215" x="6296025" y="6759575"/>
          <p14:tracePt t="140232" x="6340475" y="6765925"/>
          <p14:tracePt t="140248" x="6375400" y="6765925"/>
          <p14:tracePt t="140264" x="6397625" y="6765925"/>
          <p14:tracePt t="140281" x="6407150" y="6765925"/>
          <p14:tracePt t="140298" x="6423025" y="6765925"/>
          <p14:tracePt t="140694" x="6438900" y="6765925"/>
          <p14:tracePt t="140701" x="6457950" y="6772275"/>
          <p14:tracePt t="140715" x="6496050" y="6778625"/>
          <p14:tracePt t="140750" x="6565900" y="6788150"/>
          <p14:tracePt t="140781" x="6607175" y="6794500"/>
          <p14:tracePt t="140798" x="6616700" y="6794500"/>
          <p14:tracePt t="140814" x="6626225" y="6794500"/>
          <p14:tracePt t="140879" x="6626225" y="6800850"/>
          <p14:tracePt t="140972" x="6623050" y="6800850"/>
          <p14:tracePt t="140979" x="6619875" y="6800850"/>
          <p14:tracePt t="140986" x="6613525" y="6800850"/>
          <p14:tracePt t="140999" x="6604000" y="6800850"/>
          <p14:tracePt t="141015" x="6578600" y="6800850"/>
          <p14:tracePt t="141031" x="6556375" y="6800850"/>
          <p14:tracePt t="141048" x="6492875" y="6797675"/>
          <p14:tracePt t="141064" x="6448425" y="6784975"/>
          <p14:tracePt t="141081" x="6394450" y="6769100"/>
          <p14:tracePt t="141099" x="6315075" y="6743700"/>
          <p14:tracePt t="141115" x="6276975" y="6731000"/>
          <p14:tracePt t="141132" x="6245225" y="6724650"/>
          <p14:tracePt t="141149" x="6232525" y="6724650"/>
          <p14:tracePt t="141165" x="6223000" y="6724650"/>
          <p14:tracePt t="141181" x="6210300" y="6718300"/>
          <p14:tracePt t="141198" x="6223000" y="6708775"/>
          <p14:tracePt t="141214" x="6238875" y="6692900"/>
          <p14:tracePt t="141231" x="6283325" y="6680200"/>
          <p14:tracePt t="141249" x="6362700" y="6680200"/>
          <p14:tracePt t="141265" x="6432550" y="6680200"/>
          <p14:tracePt t="141282" x="6505575" y="6692900"/>
          <p14:tracePt t="141285" x="6534150" y="6715125"/>
          <p14:tracePt t="141298" x="6600825" y="6737350"/>
          <p14:tracePt t="141314" x="6686550" y="6759575"/>
          <p14:tracePt t="141331" x="6762750" y="6784975"/>
          <p14:tracePt t="141348" x="6845300" y="6804025"/>
          <p14:tracePt t="141365" x="6883400" y="6804025"/>
          <p14:tracePt t="141381" x="6905625" y="6804025"/>
          <p14:tracePt t="141399" x="6931025" y="6804025"/>
          <p14:tracePt t="141415" x="6946900" y="6804025"/>
          <p14:tracePt t="141432" x="6969125" y="6804025"/>
          <p14:tracePt t="141448" x="7000875" y="6804025"/>
          <p14:tracePt t="141464" x="7045325" y="6800850"/>
          <p14:tracePt t="141481" x="7083425" y="6788150"/>
          <p14:tracePt t="141498" x="7150100" y="6762750"/>
          <p14:tracePt t="141514" x="7194550" y="6750050"/>
          <p14:tracePt t="141531" x="7232650" y="6737350"/>
          <p14:tracePt t="141548" x="7286625" y="6731000"/>
          <p14:tracePt t="141565" x="7324725" y="6724650"/>
          <p14:tracePt t="141581" x="7385050" y="6724650"/>
          <p14:tracePt t="141598" x="7508875" y="6724650"/>
          <p14:tracePt t="141614" x="7569200" y="6724650"/>
          <p14:tracePt t="141632" x="7629525" y="6724650"/>
          <p14:tracePt t="141648" x="7705725" y="6724650"/>
          <p14:tracePt t="141665" x="7756525" y="6724650"/>
          <p14:tracePt t="141681" x="7794625" y="6724650"/>
          <p14:tracePt t="141698" x="7848600" y="6724650"/>
          <p14:tracePt t="141714" x="7877175" y="6724650"/>
          <p14:tracePt t="141731" x="7899400" y="6724650"/>
          <p14:tracePt t="141748" x="7940675" y="6724650"/>
          <p14:tracePt t="141764" x="7956550" y="6724650"/>
          <p14:tracePt t="141781" x="7966075" y="6724650"/>
          <p14:tracePt t="141785" x="7972425" y="6724650"/>
          <p14:tracePt t="141798" x="7985125" y="6724650"/>
          <p14:tracePt t="141998" x="7943850" y="6718300"/>
          <p14:tracePt t="142005" x="7908925" y="6708775"/>
          <p14:tracePt t="142015" x="7861300" y="6702425"/>
          <p14:tracePt t="142031" x="7772400" y="6677025"/>
          <p14:tracePt t="142048" x="7654925" y="6670675"/>
          <p14:tracePt t="142064" x="7559675" y="6661150"/>
          <p14:tracePt t="142082" x="7464425" y="6654800"/>
          <p14:tracePt t="142098" x="7312025" y="6645275"/>
          <p14:tracePt t="142114" x="7251700" y="6645275"/>
          <p14:tracePt t="142131" x="7216775" y="6645275"/>
          <p14:tracePt t="142148" x="7175500" y="6645275"/>
          <p14:tracePt t="142164" x="7165975" y="6645275"/>
          <p14:tracePt t="142181" x="7156450" y="6645275"/>
          <p14:tracePt t="142197" x="7137400" y="6645275"/>
          <p14:tracePt t="142213" x="7127875" y="6645275"/>
          <p14:tracePt t="142230" x="7115175" y="6645275"/>
          <p14:tracePt t="142247" x="7105650" y="66452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oneTexte 1"/>
          <p:cNvSpPr txBox="1">
            <a:spLocks noChangeArrowheads="1"/>
          </p:cNvSpPr>
          <p:nvPr/>
        </p:nvSpPr>
        <p:spPr bwMode="auto">
          <a:xfrm>
            <a:off x="3929063" y="357188"/>
            <a:ext cx="119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solidFill>
                  <a:srgbClr val="FF0000"/>
                </a:solidFill>
              </a:rPr>
              <a:t>Arecaceae</a:t>
            </a:r>
          </a:p>
        </p:txBody>
      </p:sp>
      <p:pic>
        <p:nvPicPr>
          <p:cNvPr id="58371" name="Picture 5" descr="http://image-photos.linternaute.com/image_photo/750/dattier-744287372-9455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57188"/>
            <a:ext cx="28130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descr="http://farm5.static.flickr.com/4098/4757852586_7de86ce4c8.jpg"/>
          <p:cNvPicPr>
            <a:picLocks noChangeAspect="1" noChangeArrowheads="1"/>
          </p:cNvPicPr>
          <p:nvPr/>
        </p:nvPicPr>
        <p:blipFill>
          <a:blip r:embed="rId5">
            <a:extLst>
              <a:ext uri="{28A0092B-C50C-407E-A947-70E740481C1C}">
                <a14:useLocalDpi xmlns:a14="http://schemas.microsoft.com/office/drawing/2010/main" val="0"/>
              </a:ext>
            </a:extLst>
          </a:blip>
          <a:srcRect l="7500" t="6000" r="6999" b="3999"/>
          <a:stretch>
            <a:fillRect/>
          </a:stretch>
        </p:blipFill>
        <p:spPr bwMode="auto">
          <a:xfrm>
            <a:off x="3143250" y="928688"/>
            <a:ext cx="164306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ZoneTexte 5"/>
          <p:cNvSpPr txBox="1">
            <a:spLocks noChangeArrowheads="1"/>
          </p:cNvSpPr>
          <p:nvPr/>
        </p:nvSpPr>
        <p:spPr bwMode="auto">
          <a:xfrm>
            <a:off x="0" y="2500313"/>
            <a:ext cx="2935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Phoenix dactylifer, « nkhal »</a:t>
            </a:r>
          </a:p>
        </p:txBody>
      </p:sp>
      <p:pic>
        <p:nvPicPr>
          <p:cNvPr id="58374" name="Picture 9" descr="http://photos.jardindupicvert.com/ph_1_cp/P061/6108-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3000375"/>
            <a:ext cx="212407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ZoneTexte 7"/>
          <p:cNvSpPr txBox="1">
            <a:spLocks noChangeArrowheads="1"/>
          </p:cNvSpPr>
          <p:nvPr/>
        </p:nvSpPr>
        <p:spPr bwMode="auto">
          <a:xfrm>
            <a:off x="571500" y="6215063"/>
            <a:ext cx="313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Chamerops humilis</a:t>
            </a:r>
            <a:r>
              <a:rPr lang="fr-FR" altLang="fr-FR"/>
              <a:t>, « doum »</a:t>
            </a:r>
          </a:p>
        </p:txBody>
      </p:sp>
      <p:pic>
        <p:nvPicPr>
          <p:cNvPr id="58376" name="Picture 11" descr="https://upload.wikimedia.org/wikipedia/commons/8/8b/Starr_060905-8747_Phoenix_canariens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2250" y="0"/>
            <a:ext cx="22145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3" descr="http://www.zenz.ma/wp-content/uploads/2014/11/995017-500x37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71487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ZoneTexte 10"/>
          <p:cNvSpPr txBox="1">
            <a:spLocks noChangeArrowheads="1"/>
          </p:cNvSpPr>
          <p:nvPr/>
        </p:nvSpPr>
        <p:spPr bwMode="auto">
          <a:xfrm>
            <a:off x="7000875" y="6488113"/>
            <a:ext cx="176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Cocos plumosus</a:t>
            </a:r>
          </a:p>
        </p:txBody>
      </p:sp>
      <p:sp>
        <p:nvSpPr>
          <p:cNvPr id="58379" name="ZoneTexte 11"/>
          <p:cNvSpPr txBox="1">
            <a:spLocks noChangeArrowheads="1"/>
          </p:cNvSpPr>
          <p:nvPr/>
        </p:nvSpPr>
        <p:spPr bwMode="auto">
          <a:xfrm>
            <a:off x="6715125" y="2000250"/>
            <a:ext cx="212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Phoenix canariensis</a:t>
            </a:r>
          </a:p>
        </p:txBody>
      </p:sp>
      <p:pic>
        <p:nvPicPr>
          <p:cNvPr id="58380" name="Picture 15" descr="http://www.moneden.fr/thumbnails/big1/washingtonia-robusta-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0875" y="2428875"/>
            <a:ext cx="1714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1" name="ZoneTexte 13"/>
          <p:cNvSpPr txBox="1">
            <a:spLocks noChangeArrowheads="1"/>
          </p:cNvSpPr>
          <p:nvPr/>
        </p:nvSpPr>
        <p:spPr bwMode="auto">
          <a:xfrm>
            <a:off x="6357938" y="4572000"/>
            <a:ext cx="187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Washingtonia sp.</a:t>
            </a:r>
          </a:p>
        </p:txBody>
      </p:sp>
      <p:sp>
        <p:nvSpPr>
          <p:cNvPr id="58382" name="ZoneTexte 15"/>
          <p:cNvSpPr txBox="1">
            <a:spLocks noChangeArrowheads="1"/>
          </p:cNvSpPr>
          <p:nvPr/>
        </p:nvSpPr>
        <p:spPr bwMode="auto">
          <a:xfrm>
            <a:off x="4357688" y="6143625"/>
            <a:ext cx="1652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fr-FR" altLang="fr-FR" i="1"/>
              <a:t>Cocos nucifera</a:t>
            </a:r>
          </a:p>
        </p:txBody>
      </p:sp>
      <p:pic>
        <p:nvPicPr>
          <p:cNvPr id="58383" name="Picture 19" descr="http://www.bleumarineresidence.com/deguster-fruits/_images/noix_de_coc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0438" y="2357438"/>
            <a:ext cx="2952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737"/>
    </mc:Choice>
    <mc:Fallback>
      <p:transition spd="slow" advTm="10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55" x="6769100" y="4711700"/>
          <p14:tracePt t="2963" x="6610350" y="4613275"/>
          <p14:tracePt t="2980" x="6302375" y="4473575"/>
          <p14:tracePt t="2998" x="5775325" y="4289425"/>
          <p14:tracePt t="3013" x="5419725" y="4178300"/>
          <p14:tracePt t="3033" x="5057775" y="4057650"/>
          <p14:tracePt t="3061" x="4448175" y="3914775"/>
          <p14:tracePt t="3094" x="3962400" y="3863975"/>
          <p14:tracePt t="3110" x="3667125" y="3879850"/>
          <p14:tracePt t="3127" x="3514725" y="3905250"/>
          <p14:tracePt t="3142" x="3381375" y="3940175"/>
          <p14:tracePt t="3158" x="3270250" y="4000500"/>
          <p14:tracePt t="3175" x="3140075" y="4064000"/>
          <p14:tracePt t="3192" x="3082925" y="4092575"/>
          <p14:tracePt t="3210" x="3070225" y="4105275"/>
          <p14:tracePt t="3497" x="3016250" y="4060825"/>
          <p14:tracePt t="3504" x="2940050" y="3994150"/>
          <p14:tracePt t="3511" x="2863850" y="3930650"/>
          <p14:tracePt t="3525" x="2679700" y="3794125"/>
          <p14:tracePt t="3542" x="2479675" y="3632200"/>
          <p14:tracePt t="3559" x="2241550" y="3413125"/>
          <p14:tracePt t="3576" x="2114550" y="3314700"/>
          <p14:tracePt t="3593" x="2009775" y="3235325"/>
          <p14:tracePt t="3609" x="1933575" y="3197225"/>
          <p14:tracePt t="3626" x="1863725" y="3133725"/>
          <p14:tracePt t="3642" x="1803400" y="3098800"/>
          <p14:tracePt t="3660" x="1698625" y="3054350"/>
          <p14:tracePt t="3676" x="1606550" y="3003550"/>
          <p14:tracePt t="3692" x="1530350" y="2971800"/>
          <p14:tracePt t="3709" x="1431925" y="2921000"/>
          <p14:tracePt t="3725" x="1381125" y="2908300"/>
          <p14:tracePt t="3742" x="1327150" y="2892425"/>
          <p14:tracePt t="3760" x="1235075" y="2867025"/>
          <p14:tracePt t="3776" x="1171575" y="2851150"/>
          <p14:tracePt t="3792" x="1111250" y="2851150"/>
          <p14:tracePt t="3809" x="1025525" y="2851150"/>
          <p14:tracePt t="3825" x="965200" y="2851150"/>
          <p14:tracePt t="3842" x="904875" y="2851150"/>
          <p14:tracePt t="3859" x="844550" y="2851150"/>
          <p14:tracePt t="3875" x="800100" y="2851150"/>
          <p14:tracePt t="3893" x="762000" y="2851150"/>
          <p14:tracePt t="3910" x="708025" y="2851150"/>
          <p14:tracePt t="3926" x="663575" y="2851150"/>
          <p14:tracePt t="3943" x="619125" y="2851150"/>
          <p14:tracePt t="3959" x="555625" y="2854325"/>
          <p14:tracePt t="3976" x="527050" y="2867025"/>
          <p14:tracePt t="3993" x="495300" y="2873375"/>
          <p14:tracePt t="4010" x="460375" y="2892425"/>
          <p14:tracePt t="4026" x="431800" y="2895600"/>
          <p14:tracePt t="4043" x="409575" y="2901950"/>
          <p14:tracePt t="4059" x="368300" y="2914650"/>
          <p14:tracePt t="4076" x="358775" y="2924175"/>
          <p14:tracePt t="4093" x="349250" y="2930525"/>
          <p14:tracePt t="4109" x="327025" y="2946400"/>
          <p14:tracePt t="4125" x="317500" y="2946400"/>
          <p14:tracePt t="4142" x="307975" y="2949575"/>
          <p14:tracePt t="4159" x="292100" y="2949575"/>
          <p14:tracePt t="4176" x="276225" y="2949575"/>
          <p14:tracePt t="4192" x="266700" y="2949575"/>
          <p14:tracePt t="4209" x="254000" y="2949575"/>
          <p14:tracePt t="4460" x="260350" y="2949575"/>
          <p14:tracePt t="4474" x="269875" y="2949575"/>
          <p14:tracePt t="4481" x="276225" y="2949575"/>
          <p14:tracePt t="4493" x="279400" y="2949575"/>
          <p14:tracePt t="4509" x="288925" y="2940050"/>
          <p14:tracePt t="4526" x="295275" y="2940050"/>
          <p14:tracePt t="4558" x="295275" y="2933700"/>
          <p14:tracePt t="4592" x="298450" y="2933700"/>
          <p14:tracePt t="4838" x="298450" y="2930525"/>
          <p14:tracePt t="4845" x="304800" y="2924175"/>
          <p14:tracePt t="4859" x="314325" y="2917825"/>
          <p14:tracePt t="4876" x="323850" y="2908300"/>
          <p14:tracePt t="4892" x="352425" y="2892425"/>
          <p14:tracePt t="4909" x="393700" y="2879725"/>
          <p14:tracePt t="4926" x="425450" y="2879725"/>
          <p14:tracePt t="4942" x="434975" y="2873375"/>
          <p14:tracePt t="4959" x="447675" y="2873375"/>
          <p14:tracePt t="4975" x="463550" y="2873375"/>
          <p14:tracePt t="5009" x="479425" y="2873375"/>
          <p14:tracePt t="5025" x="488950" y="2873375"/>
          <p14:tracePt t="5041" x="498475" y="2873375"/>
          <p14:tracePt t="5059" x="508000" y="2873375"/>
          <p14:tracePt t="5075" x="514350" y="2873375"/>
          <p14:tracePt t="5091" x="517525" y="2873375"/>
          <p14:tracePt t="5108" x="527050" y="2873375"/>
          <p14:tracePt t="5126" x="536575" y="2873375"/>
          <p14:tracePt t="5143" x="558800" y="2873375"/>
          <p14:tracePt t="5158" x="568325" y="2876550"/>
          <p14:tracePt t="5175" x="584200" y="2886075"/>
          <p14:tracePt t="5193" x="596900" y="2901950"/>
          <p14:tracePt t="5209" x="612775" y="2901950"/>
          <p14:tracePt t="5226" x="619125" y="2901950"/>
          <p14:tracePt t="5265" x="622300" y="2901950"/>
          <p14:tracePt t="5275" x="628650" y="2901950"/>
          <p14:tracePt t="5292" x="644525" y="2908300"/>
          <p14:tracePt t="5309" x="692150" y="2908300"/>
          <p14:tracePt t="5325" x="727075" y="2914650"/>
          <p14:tracePt t="5342" x="749300" y="2914650"/>
          <p14:tracePt t="5358" x="765175" y="2917825"/>
          <p14:tracePt t="5376" x="781050" y="2917825"/>
          <p14:tracePt t="5393" x="793750" y="2917825"/>
          <p14:tracePt t="5409" x="803275" y="2917825"/>
          <p14:tracePt t="5426" x="815975" y="2917825"/>
          <p14:tracePt t="5443" x="847725" y="2917825"/>
          <p14:tracePt t="5459" x="869950" y="2917825"/>
          <p14:tracePt t="5475" x="885825" y="2917825"/>
          <p14:tracePt t="5492" x="898525" y="2917825"/>
          <p14:tracePt t="5509" x="908050" y="2917825"/>
          <p14:tracePt t="5526" x="914400" y="2917825"/>
          <p14:tracePt t="5543" x="946150" y="2917825"/>
          <p14:tracePt t="5559" x="990600" y="2917825"/>
          <p14:tracePt t="5576" x="1041400" y="2917825"/>
          <p14:tracePt t="5592" x="1136650" y="2917825"/>
          <p14:tracePt t="5608" x="1193800" y="2917825"/>
          <p14:tracePt t="5625" x="1247775" y="2917825"/>
          <p14:tracePt t="5642" x="1333500" y="2917825"/>
          <p14:tracePt t="5659" x="1374775" y="2917825"/>
          <p14:tracePt t="5676" x="1419225" y="2917825"/>
          <p14:tracePt t="5693" x="1504950" y="2917825"/>
          <p14:tracePt t="5709" x="1577975" y="2927350"/>
          <p14:tracePt t="5725" x="1641475" y="2940050"/>
          <p14:tracePt t="5742" x="1714500" y="2952750"/>
          <p14:tracePt t="5758" x="1743075" y="2952750"/>
          <p14:tracePt t="5776" x="1752600" y="2952750"/>
          <p14:tracePt t="5792" x="1768475" y="2952750"/>
          <p14:tracePt t="5809" x="1774825" y="2952750"/>
          <p14:tracePt t="5826" x="1784350" y="2952750"/>
          <p14:tracePt t="5843" x="1793875" y="2974975"/>
          <p14:tracePt t="5859" x="1800225" y="2981325"/>
          <p14:tracePt t="5876" x="1803400" y="2984500"/>
          <p14:tracePt t="6143" x="1803400" y="2978150"/>
          <p14:tracePt t="6150" x="1803400" y="2971800"/>
          <p14:tracePt t="6158" x="1803400" y="2968625"/>
          <p14:tracePt t="6175" x="1803400" y="2959100"/>
          <p14:tracePt t="6191" x="1803400" y="2949575"/>
          <p14:tracePt t="6208" x="1803400" y="2940050"/>
          <p14:tracePt t="6241" x="1803400" y="2933700"/>
          <p14:tracePt t="6259" x="1803400" y="2927350"/>
          <p14:tracePt t="6292" x="1803400" y="2924175"/>
          <p14:tracePt t="6306" x="1803400" y="2917825"/>
          <p14:tracePt t="6313" x="1803400" y="2914650"/>
          <p14:tracePt t="6325" x="1803400" y="2901950"/>
          <p14:tracePt t="6342" x="1787525" y="2889250"/>
          <p14:tracePt t="6358" x="1771650" y="2879725"/>
          <p14:tracePt t="6375" x="1762125" y="2870200"/>
          <p14:tracePt t="6392" x="1746250" y="2854325"/>
          <p14:tracePt t="6409" x="1736725" y="2854325"/>
          <p14:tracePt t="6425" x="1733550" y="2847975"/>
          <p14:tracePt t="6514" x="1720850" y="2847975"/>
          <p14:tracePt t="6778" x="1717675" y="2847975"/>
          <p14:tracePt t="6799" x="1717675" y="2844800"/>
          <p14:tracePt t="6813" x="1736725" y="2838450"/>
          <p14:tracePt t="6820" x="1746250" y="2832100"/>
          <p14:tracePt t="6827" x="1765300" y="2825750"/>
          <p14:tracePt t="6842" x="1809750" y="2825750"/>
          <p14:tracePt t="6875" x="1876425" y="2825750"/>
          <p14:tracePt t="6908" x="1955800" y="2800350"/>
          <p14:tracePt t="6927" x="2012950" y="2781300"/>
          <p14:tracePt t="6942" x="2041525" y="2768600"/>
          <p14:tracePt t="6959" x="2057400" y="2765425"/>
          <p14:tracePt t="6976" x="2073275" y="2752725"/>
          <p14:tracePt t="6992" x="2082800" y="2752725"/>
          <p14:tracePt t="7099" x="2076450" y="2752725"/>
          <p14:tracePt t="7106" x="2073275" y="2752725"/>
          <p14:tracePt t="7114" x="2066925" y="2752725"/>
          <p14:tracePt t="7126" x="2057400" y="2752725"/>
          <p14:tracePt t="7142" x="2047875" y="2752725"/>
          <p14:tracePt t="7158" x="2032000" y="2752725"/>
          <p14:tracePt t="7175" x="2016125" y="2765425"/>
          <p14:tracePt t="7192" x="2003425" y="2774950"/>
          <p14:tracePt t="7208" x="1971675" y="2787650"/>
          <p14:tracePt t="7226" x="1914525" y="2806700"/>
          <p14:tracePt t="7242" x="1876425" y="2825750"/>
          <p14:tracePt t="7258" x="1831975" y="2838450"/>
          <p14:tracePt t="7276" x="1790700" y="2857500"/>
          <p14:tracePt t="7291" x="1778000" y="2857500"/>
          <p14:tracePt t="7308" x="1768475" y="2857500"/>
          <p14:tracePt t="7325" x="1755775" y="2857500"/>
          <p14:tracePt t="7341" x="1739900" y="2857500"/>
          <p14:tracePt t="7358" x="1733550" y="2857500"/>
          <p14:tracePt t="8247" x="1762125" y="2857500"/>
          <p14:tracePt t="8254" x="1800225" y="2851150"/>
          <p14:tracePt t="8263" x="1825625" y="2851150"/>
          <p14:tracePt t="8275" x="1876425" y="2838450"/>
          <p14:tracePt t="8291" x="1930400" y="2825750"/>
          <p14:tracePt t="8308" x="1968500" y="2813050"/>
          <p14:tracePt t="8341" x="2066925" y="2806700"/>
          <p14:tracePt t="8375" x="2130425" y="2806700"/>
          <p14:tracePt t="8392" x="2152650" y="2806700"/>
          <p14:tracePt t="8408" x="2171700" y="2806700"/>
          <p14:tracePt t="8425" x="2206625" y="2806700"/>
          <p14:tracePt t="8442" x="2225675" y="2806700"/>
          <p14:tracePt t="8459" x="2241550" y="2806700"/>
          <p14:tracePt t="8475" x="2251075" y="2806700"/>
          <p14:tracePt t="8492" x="2260600" y="2806700"/>
          <p14:tracePt t="8510" x="2282825" y="2806700"/>
          <p14:tracePt t="8525" x="2286000" y="2806700"/>
          <p14:tracePt t="8542" x="2292350" y="2806700"/>
          <p14:tracePt t="8558" x="2301875" y="2806700"/>
          <p14:tracePt t="8575" x="2311400" y="2806700"/>
          <p14:tracePt t="8591" x="2320925" y="2806700"/>
          <p14:tracePt t="11164" x="2320925" y="2797175"/>
          <p14:tracePt t="11172" x="2320925" y="2778125"/>
          <p14:tracePt t="11179" x="2320925" y="2771775"/>
          <p14:tracePt t="11192" x="2320925" y="2762250"/>
          <p14:tracePt t="11208" x="2320925" y="2752725"/>
          <p14:tracePt t="11225" x="2327275" y="2743200"/>
          <p14:tracePt t="11258" x="2336800" y="2695575"/>
          <p14:tracePt t="11291" x="2336800" y="2635250"/>
          <p14:tracePt t="11309" x="2336800" y="2619375"/>
          <p14:tracePt t="11326" x="2336800" y="2606675"/>
          <p14:tracePt t="11342" x="2336800" y="2593975"/>
          <p14:tracePt t="11358" x="2336800" y="2587625"/>
          <p14:tracePt t="11557" x="2336800" y="2578100"/>
          <p14:tracePt t="11564" x="2336800" y="2571750"/>
          <p14:tracePt t="11575" x="2336800" y="2568575"/>
          <p14:tracePt t="11592" x="2336800" y="2543175"/>
          <p14:tracePt t="11609" x="2336800" y="2511425"/>
          <p14:tracePt t="11625" x="2343150" y="2495550"/>
          <p14:tracePt t="11642" x="2359025" y="2460625"/>
          <p14:tracePt t="11658" x="2371725" y="2438400"/>
          <p14:tracePt t="11674" x="2384425" y="2416175"/>
          <p14:tracePt t="11692" x="2422525" y="2349500"/>
          <p14:tracePt t="11708" x="2438400" y="2251075"/>
          <p14:tracePt t="11725" x="2454275" y="2178050"/>
          <p14:tracePt t="11742" x="2479675" y="2105025"/>
          <p14:tracePt t="11758" x="2479675" y="2076450"/>
          <p14:tracePt t="11775" x="2479675" y="2047875"/>
          <p14:tracePt t="11791" x="2479675" y="2012950"/>
          <p14:tracePt t="11807" x="2479675" y="1984375"/>
          <p14:tracePt t="11825" x="2476500" y="1962150"/>
          <p14:tracePt t="11842" x="2447925" y="1920875"/>
          <p14:tracePt t="11858" x="2422525" y="1889125"/>
          <p14:tracePt t="11875" x="2390775" y="1857375"/>
          <p14:tracePt t="11892" x="2346325" y="1812925"/>
          <p14:tracePt t="11908" x="2305050" y="1784350"/>
          <p14:tracePt t="11925" x="2295525" y="1781175"/>
          <p14:tracePt t="12299" x="2251075" y="1784350"/>
          <p14:tracePt t="12305" x="2190750" y="1793875"/>
          <p14:tracePt t="12313" x="2152650" y="1806575"/>
          <p14:tracePt t="12326" x="2054225" y="1841500"/>
          <p14:tracePt t="12342" x="1993900" y="1876425"/>
          <p14:tracePt t="12358" x="1927225" y="1908175"/>
          <p14:tracePt t="12375" x="1819275" y="1978025"/>
          <p14:tracePt t="12408" x="1720850" y="2047875"/>
          <p14:tracePt t="12442" x="1600200" y="2171700"/>
          <p14:tracePt t="12458" x="1571625" y="2216150"/>
          <p14:tracePt t="12475" x="1527175" y="2266950"/>
          <p14:tracePt t="12491" x="1501775" y="2314575"/>
          <p14:tracePt t="12508" x="1466850" y="2355850"/>
          <p14:tracePt t="12525" x="1450975" y="2403475"/>
          <p14:tracePt t="12541" x="1438275" y="2435225"/>
          <p14:tracePt t="12558" x="1438275" y="2457450"/>
          <p14:tracePt t="12576" x="1438275" y="2492375"/>
          <p14:tracePt t="12592" x="1438275" y="2501900"/>
          <p14:tracePt t="12608" x="1438275" y="2511425"/>
          <p14:tracePt t="12625" x="1438275" y="2530475"/>
          <p14:tracePt t="12641" x="1438275" y="2540000"/>
          <p14:tracePt t="12658" x="1438275" y="2549525"/>
          <p14:tracePt t="12675" x="1438275" y="2565400"/>
          <p14:tracePt t="12691" x="1450975" y="2581275"/>
          <p14:tracePt t="12708" x="1473200" y="2590800"/>
          <p14:tracePt t="12725" x="1520825" y="2603500"/>
          <p14:tracePt t="12741" x="1543050" y="2609850"/>
          <p14:tracePt t="12758" x="1558925" y="2609850"/>
          <p14:tracePt t="12775" x="1574800" y="2609850"/>
          <p14:tracePt t="12791" x="1584325" y="2609850"/>
          <p14:tracePt t="12808" x="1606550" y="2606675"/>
          <p14:tracePt t="12825" x="1641475" y="2590800"/>
          <p14:tracePt t="12842" x="1679575" y="2578100"/>
          <p14:tracePt t="12859" x="1717675" y="2559050"/>
          <p14:tracePt t="12875" x="1739900" y="2543175"/>
          <p14:tracePt t="12892" x="1749425" y="2533650"/>
          <p14:tracePt t="12908" x="1758950" y="2533650"/>
          <p14:tracePt t="12910" x="1768475" y="2533650"/>
          <p14:tracePt t="12924" x="1774825" y="2533650"/>
          <p14:tracePt t="12941" x="1774825" y="2527300"/>
          <p14:tracePt t="12960" x="1774825" y="2524125"/>
          <p14:tracePt t="12975" x="1778000" y="2511425"/>
          <p14:tracePt t="12991" x="1784350" y="2508250"/>
          <p14:tracePt t="13009" x="1784350" y="2498725"/>
          <p14:tracePt t="13025" x="1793875" y="2489200"/>
          <p14:tracePt t="13042" x="1793875" y="2482850"/>
          <p14:tracePt t="13058" x="1797050" y="2473325"/>
          <p14:tracePt t="13074" x="1819275" y="2454275"/>
          <p14:tracePt t="13091" x="1828800" y="2441575"/>
          <p14:tracePt t="13107" x="1838325" y="2419350"/>
          <p14:tracePt t="13124" x="1876425" y="2368550"/>
          <p14:tracePt t="13142" x="1905000" y="2330450"/>
          <p14:tracePt t="13158" x="1920875" y="2305050"/>
          <p14:tracePt t="13175" x="1952625" y="2263775"/>
          <p14:tracePt t="13191" x="1965325" y="2238375"/>
          <p14:tracePt t="13208" x="1984375" y="2209800"/>
          <p14:tracePt t="13224" x="2022475" y="2171700"/>
          <p14:tracePt t="13241" x="2047875" y="2133600"/>
          <p14:tracePt t="13259" x="2079625" y="2085975"/>
          <p14:tracePt t="13274" x="2111375" y="2022475"/>
          <p14:tracePt t="13292" x="2124075" y="1990725"/>
          <p14:tracePt t="13308" x="2136775" y="1958975"/>
          <p14:tracePt t="13325" x="2155825" y="1924050"/>
          <p14:tracePt t="13342" x="2165350" y="1901825"/>
          <p14:tracePt t="13358" x="2181225" y="1892300"/>
          <p14:tracePt t="13375" x="2200275" y="1857375"/>
          <p14:tracePt t="13392" x="2219325" y="1819275"/>
          <p14:tracePt t="13408" x="2251075" y="1771650"/>
          <p14:tracePt t="13410" x="2263775" y="1752600"/>
          <p14:tracePt t="13425" x="2292350" y="1685925"/>
          <p14:tracePt t="13442" x="2327275" y="1638300"/>
          <p14:tracePt t="13458" x="2352675" y="1600200"/>
          <p14:tracePt t="13475" x="2393950" y="1543050"/>
          <p14:tracePt t="13491" x="2409825" y="1511300"/>
          <p14:tracePt t="13508" x="2422525" y="1485900"/>
          <p14:tracePt t="13524" x="2444750" y="1457325"/>
          <p14:tracePt t="13541" x="2444750" y="1447800"/>
          <p14:tracePt t="13558" x="2451100" y="1444625"/>
          <p14:tracePt t="14246" x="2473325" y="1444625"/>
          <p14:tracePt t="14253" x="2498725" y="1444625"/>
          <p14:tracePt t="14259" x="2524125" y="1444625"/>
          <p14:tracePt t="14275" x="2578100" y="1444625"/>
          <p14:tracePt t="14291" x="2628900" y="1444625"/>
          <p14:tracePt t="14308" x="2720975" y="1444625"/>
          <p14:tracePt t="14341" x="2825750" y="1444625"/>
          <p14:tracePt t="14374" x="2933700" y="1444625"/>
          <p14:tracePt t="14391" x="2962275" y="1447800"/>
          <p14:tracePt t="14408" x="2981325" y="1447800"/>
          <p14:tracePt t="14424" x="2994025" y="1447800"/>
          <p14:tracePt t="14441" x="3003550" y="1447800"/>
          <p14:tracePt t="14458" x="3028950" y="1438275"/>
          <p14:tracePt t="14474" x="3051175" y="1428750"/>
          <p14:tracePt t="14491" x="3082925" y="1416050"/>
          <p14:tracePt t="14508" x="3111500" y="1400175"/>
          <p14:tracePt t="14525" x="3127375" y="1384300"/>
          <p14:tracePt t="14541" x="3136900" y="1371600"/>
          <p14:tracePt t="14558" x="3152775" y="1358900"/>
          <p14:tracePt t="14574" x="3162300" y="1349375"/>
          <p14:tracePt t="14591" x="3178175" y="1333500"/>
          <p14:tracePt t="14608" x="3194050" y="1311275"/>
          <p14:tracePt t="14625" x="3203575" y="1301750"/>
          <p14:tracePt t="14642" x="3219450" y="1279525"/>
          <p14:tracePt t="14658" x="3248025" y="1260475"/>
          <p14:tracePt t="14675" x="3257550" y="1247775"/>
          <p14:tracePt t="14691" x="3267075" y="1235075"/>
          <p14:tracePt t="14708" x="3286125" y="1222375"/>
          <p14:tracePt t="14724" x="3295650" y="1222375"/>
          <p14:tracePt t="14740" x="3305175" y="1222375"/>
          <p14:tracePt t="14758" x="3327400" y="1219200"/>
          <p14:tracePt t="14774" x="3349625" y="1219200"/>
          <p14:tracePt t="14792" x="3359150" y="1212850"/>
          <p14:tracePt t="14808" x="3371850" y="1212850"/>
          <p14:tracePt t="14825" x="3387725" y="1212850"/>
          <p14:tracePt t="14841" x="3397250" y="1212850"/>
          <p14:tracePt t="14857" x="3403600" y="1212850"/>
          <p14:tracePt t="14937" x="3406775" y="1212850"/>
          <p14:tracePt t="14944" x="3413125" y="1212850"/>
          <p14:tracePt t="14958" x="3422650" y="1212850"/>
          <p14:tracePt t="14975" x="3438525" y="1219200"/>
          <p14:tracePt t="14991" x="3448050" y="1250950"/>
          <p14:tracePt t="15008" x="3482975" y="1323975"/>
          <p14:tracePt t="15024" x="3546475" y="1397000"/>
          <p14:tracePt t="15041" x="3622675" y="1479550"/>
          <p14:tracePt t="15058" x="3702050" y="1552575"/>
          <p14:tracePt t="15075" x="3727450" y="1584325"/>
          <p14:tracePt t="15092" x="3752850" y="1616075"/>
          <p14:tracePt t="15108" x="3784600" y="1660525"/>
          <p14:tracePt t="15124" x="3816350" y="1685925"/>
          <p14:tracePt t="15140" x="3838575" y="1708150"/>
          <p14:tracePt t="15158" x="3883025" y="1752600"/>
          <p14:tracePt t="15174" x="3902075" y="1771650"/>
          <p14:tracePt t="15191" x="3911600" y="1787525"/>
          <p14:tracePt t="15209" x="3921125" y="1800225"/>
          <p14:tracePt t="15225" x="3921125" y="1806575"/>
          <p14:tracePt t="15258" x="3921125" y="1812925"/>
          <p14:tracePt t="15443" x="3921125" y="1790700"/>
          <p14:tracePt t="15450" x="3921125" y="1774825"/>
          <p14:tracePt t="15458" x="3921125" y="1755775"/>
          <p14:tracePt t="15474" x="3921125" y="1704975"/>
          <p14:tracePt t="15491" x="3921125" y="1660525"/>
          <p14:tracePt t="15507" x="3921125" y="1606550"/>
          <p14:tracePt t="15525" x="3927475" y="1562100"/>
          <p14:tracePt t="15542" x="3949700" y="1479550"/>
          <p14:tracePt t="15558" x="3968750" y="1425575"/>
          <p14:tracePt t="15575" x="3987800" y="1387475"/>
          <p14:tracePt t="15590" x="4016375" y="1339850"/>
          <p14:tracePt t="15608" x="4051300" y="1295400"/>
          <p14:tracePt t="15625" x="4070350" y="1273175"/>
          <p14:tracePt t="15642" x="4095750" y="1228725"/>
          <p14:tracePt t="15658" x="4108450" y="1206500"/>
          <p14:tracePt t="15675" x="4117975" y="1184275"/>
          <p14:tracePt t="15691" x="4133850" y="1165225"/>
          <p14:tracePt t="15708" x="4149725" y="1149350"/>
          <p14:tracePt t="15724" x="4149725" y="1120775"/>
          <p14:tracePt t="15740" x="4149725" y="1098550"/>
          <p14:tracePt t="15758" x="4149725" y="1057275"/>
          <p14:tracePt t="15775" x="4149725" y="1041400"/>
          <p14:tracePt t="15792" x="4140200" y="1025525"/>
          <p14:tracePt t="15808" x="4140200" y="1009650"/>
          <p14:tracePt t="15824" x="4140200" y="1000125"/>
          <p14:tracePt t="15840" x="4140200" y="996950"/>
          <p14:tracePt t="15858" x="4137025" y="996950"/>
          <p14:tracePt t="15971" x="4149725" y="1000125"/>
          <p14:tracePt t="15977" x="4168775" y="1006475"/>
          <p14:tracePt t="15991" x="4222750" y="1031875"/>
          <p14:tracePt t="16007" x="4311650" y="1073150"/>
          <p14:tracePt t="16024" x="4413250" y="1133475"/>
          <p14:tracePt t="16042" x="4546600" y="1206500"/>
          <p14:tracePt t="16058" x="4600575" y="1235075"/>
          <p14:tracePt t="16075" x="4660900" y="1263650"/>
          <p14:tracePt t="16092" x="4711700" y="1289050"/>
          <p14:tracePt t="16107" x="4727575" y="1301750"/>
          <p14:tracePt t="16124" x="4743450" y="1311275"/>
          <p14:tracePt t="16141" x="4756150" y="1314450"/>
          <p14:tracePt t="16157" x="4765675" y="1320800"/>
          <p14:tracePt t="16174" x="4772025" y="1320800"/>
          <p14:tracePt t="16191" x="4775200" y="1320800"/>
          <p14:tracePt t="16224" x="4775200" y="1330325"/>
          <p14:tracePt t="16286" x="4775200" y="1336675"/>
          <p14:tracePt t="16293" x="4775200" y="1339850"/>
          <p14:tracePt t="16308" x="4775200" y="1349375"/>
          <p14:tracePt t="16325" x="4775200" y="1358900"/>
          <p14:tracePt t="16342" x="4768850" y="1381125"/>
          <p14:tracePt t="16358" x="4759325" y="1390650"/>
          <p14:tracePt t="16374" x="4749800" y="1412875"/>
          <p14:tracePt t="16390" x="4724400" y="1463675"/>
          <p14:tracePt t="16407" x="4711700" y="1485900"/>
          <p14:tracePt t="16424" x="4699000" y="1517650"/>
          <p14:tracePt t="16440" x="4683125" y="1558925"/>
          <p14:tracePt t="16457" x="4664075" y="1590675"/>
          <p14:tracePt t="16475" x="4651375" y="1635125"/>
          <p14:tracePt t="16491" x="4651375" y="1704975"/>
          <p14:tracePt t="16507" x="4651375" y="1749425"/>
          <p14:tracePt t="16524" x="4651375" y="1784350"/>
          <p14:tracePt t="16541" x="4651375" y="1825625"/>
          <p14:tracePt t="16558" x="4651375" y="1854200"/>
          <p14:tracePt t="16574" x="4651375" y="1870075"/>
          <p14:tracePt t="16592" x="4651375" y="1885950"/>
          <p14:tracePt t="16607" x="4657725" y="1895475"/>
          <p14:tracePt t="16625" x="4657725" y="1911350"/>
          <p14:tracePt t="16641" x="4657725" y="1924050"/>
          <p14:tracePt t="16714" x="4657725" y="1930400"/>
          <p14:tracePt t="16741" x="4657725" y="1933575"/>
          <p14:tracePt t="16749" x="4657725" y="1939925"/>
          <p14:tracePt t="16758" x="4657725" y="1943100"/>
          <p14:tracePt t="16774" x="4654550" y="1958975"/>
          <p14:tracePt t="16790" x="4641850" y="1974850"/>
          <p14:tracePt t="16807" x="4632325" y="1984375"/>
          <p14:tracePt t="16824" x="4616450" y="1993900"/>
          <p14:tracePt t="16841" x="4578350" y="2019300"/>
          <p14:tracePt t="16858" x="4549775" y="2035175"/>
          <p14:tracePt t="16875" x="4524375" y="2054225"/>
          <p14:tracePt t="16891" x="4479925" y="2092325"/>
          <p14:tracePt t="16908" x="4457700" y="2111375"/>
          <p14:tracePt t="16924" x="4425950" y="2124075"/>
          <p14:tracePt t="16941" x="4391025" y="2146300"/>
          <p14:tracePt t="16957" x="4359275" y="2165350"/>
          <p14:tracePt t="16974" x="4337050" y="2178050"/>
          <p14:tracePt t="16979" x="4324350" y="2181225"/>
          <p14:tracePt t="16991" x="4292600" y="2200275"/>
          <p14:tracePt t="17007" x="4270375" y="2212975"/>
          <p14:tracePt t="17024" x="4254500" y="2222500"/>
          <p14:tracePt t="17041" x="4238625" y="2228850"/>
          <p14:tracePt t="17057" x="4229100" y="2228850"/>
          <p14:tracePt t="17074" x="4219575" y="2228850"/>
          <p14:tracePt t="17091" x="4200525" y="2228850"/>
          <p14:tracePt t="17108" x="4191000" y="2228850"/>
          <p14:tracePt t="17126" x="4175125" y="2228850"/>
          <p14:tracePt t="17141" x="4146550" y="2219325"/>
          <p14:tracePt t="17158" x="4124325" y="2206625"/>
          <p14:tracePt t="17174" x="4092575" y="2197100"/>
          <p14:tracePt t="17190" x="4067175" y="2146300"/>
          <p14:tracePt t="17207" x="4054475" y="2082800"/>
          <p14:tracePt t="17226" x="4054475" y="1987550"/>
          <p14:tracePt t="17241" x="4054475" y="1927225"/>
          <p14:tracePt t="17258" x="4054475" y="1847850"/>
          <p14:tracePt t="17276" x="4025900" y="1755775"/>
          <p14:tracePt t="17291" x="4013200" y="1720850"/>
          <p14:tracePt t="17307" x="4000500" y="1695450"/>
          <p14:tracePt t="17324" x="4000500" y="1685925"/>
          <p14:tracePt t="17340" x="3997325" y="1670050"/>
          <p14:tracePt t="17357" x="3990975" y="1660525"/>
          <p14:tracePt t="17375" x="3971925" y="1641475"/>
          <p14:tracePt t="17391" x="3962400" y="1631950"/>
          <p14:tracePt t="17407" x="3946525" y="1619250"/>
          <p14:tracePt t="17425" x="3917950" y="1609725"/>
          <p14:tracePt t="17441" x="3908425" y="1606550"/>
          <p14:tracePt t="17457" x="3898900" y="1606550"/>
          <p14:tracePt t="17474" x="3889375" y="1606550"/>
          <p14:tracePt t="17476" x="3886200" y="1606550"/>
          <p14:tracePt t="17490" x="3876675" y="1606550"/>
          <p14:tracePt t="17507" x="3860800" y="1606550"/>
          <p14:tracePt t="17526" x="3844925" y="1606550"/>
          <p14:tracePt t="17541" x="3835400" y="1606550"/>
          <p14:tracePt t="17558" x="3825875" y="1606550"/>
          <p14:tracePt t="17574" x="3806825" y="1606550"/>
          <p14:tracePt t="17590" x="3797300" y="1606550"/>
          <p14:tracePt t="17607" x="3784600" y="1612900"/>
          <p14:tracePt t="17626" x="3765550" y="1625600"/>
          <p14:tracePt t="17641" x="3749675" y="1638300"/>
          <p14:tracePt t="17658" x="3717925" y="1670050"/>
          <p14:tracePt t="17675" x="3651250" y="1714500"/>
          <p14:tracePt t="17691" x="3619500" y="1746250"/>
          <p14:tracePt t="17707" x="3594100" y="1771650"/>
          <p14:tracePt t="17724" x="3565525" y="1809750"/>
          <p14:tracePt t="17740" x="3552825" y="1819275"/>
          <p14:tracePt t="17757" x="3543300" y="1828800"/>
          <p14:tracePt t="17775" x="3521075" y="1847850"/>
          <p14:tracePt t="17791" x="3511550" y="1860550"/>
          <p14:tracePt t="17808" x="3502025" y="1870075"/>
          <p14:tracePt t="17825" x="3489325" y="1882775"/>
          <p14:tracePt t="17841" x="3470275" y="1898650"/>
          <p14:tracePt t="17858" x="3460750" y="1911350"/>
          <p14:tracePt t="17875" x="3448050" y="1924050"/>
          <p14:tracePt t="17891" x="3438525" y="1933575"/>
          <p14:tracePt t="17908" x="3429000" y="1933575"/>
          <p14:tracePt t="17925" x="3406775" y="1933575"/>
          <p14:tracePt t="17941" x="3397250" y="1933575"/>
          <p14:tracePt t="17958" x="3387725" y="1933575"/>
          <p14:tracePt t="17975" x="3381375" y="1933575"/>
          <p14:tracePt t="18032" x="3381375" y="1943100"/>
          <p14:tracePt t="18090" x="3381375" y="1949450"/>
          <p14:tracePt t="18119" x="3381375" y="1955800"/>
          <p14:tracePt t="18153" x="3381375" y="1958975"/>
          <p14:tracePt t="18167" x="3381375" y="1965325"/>
          <p14:tracePt t="18188" x="3381375" y="1968500"/>
          <p14:tracePt t="18196" x="3381375" y="1974850"/>
          <p14:tracePt t="18210" x="3381375" y="1978025"/>
          <p14:tracePt t="18224" x="3381375" y="1987550"/>
          <p14:tracePt t="18241" x="3381375" y="2000250"/>
          <p14:tracePt t="18258" x="3381375" y="2003425"/>
          <p14:tracePt t="18274" x="3381375" y="2009775"/>
          <p14:tracePt t="18532" x="3378200" y="2009775"/>
          <p14:tracePt t="18546" x="3371850" y="2009775"/>
          <p14:tracePt t="18553" x="3368675" y="2009775"/>
          <p14:tracePt t="18560" x="3362325" y="2006600"/>
          <p14:tracePt t="18574" x="3352800" y="1990725"/>
          <p14:tracePt t="18590" x="3336925" y="1981200"/>
          <p14:tracePt t="18607" x="3327400" y="1971675"/>
          <p14:tracePt t="18624" x="3311525" y="1962150"/>
          <p14:tracePt t="18641" x="3302000" y="1962150"/>
          <p14:tracePt t="18659" x="3286125" y="1962150"/>
          <p14:tracePt t="18675" x="3282950" y="1962150"/>
          <p14:tracePt t="18760" x="3282950" y="1955800"/>
          <p14:tracePt t="18767" x="3282950" y="1952625"/>
          <p14:tracePt t="18781" x="3282950" y="1946275"/>
          <p14:tracePt t="25337" x="3251200" y="1962150"/>
          <p14:tracePt t="25344" x="3200400" y="1987550"/>
          <p14:tracePt t="25357" x="3092450" y="2085975"/>
          <p14:tracePt t="25373" x="2940050" y="2298700"/>
          <p14:tracePt t="25390" x="2730500" y="2686050"/>
          <p14:tracePt t="25409" x="2520950" y="3279775"/>
          <p14:tracePt t="25442" x="2378075" y="3959225"/>
          <p14:tracePt t="25474" x="2384425" y="4451350"/>
          <p14:tracePt t="25490" x="2438400" y="4616450"/>
          <p14:tracePt t="25507" x="2527300" y="4822825"/>
          <p14:tracePt t="25523" x="2590800" y="4937125"/>
          <p14:tracePt t="25540" x="2638425" y="5016500"/>
          <p14:tracePt t="25557" x="2670175" y="5057775"/>
          <p14:tracePt t="25837" x="2660650" y="5041900"/>
          <p14:tracePt t="25844" x="2638425" y="5013325"/>
          <p14:tracePt t="25857" x="2574925" y="4940300"/>
          <p14:tracePt t="25873" x="2498725" y="4867275"/>
          <p14:tracePt t="25889" x="2422525" y="4772025"/>
          <p14:tracePt t="25907" x="2324100" y="4638675"/>
          <p14:tracePt t="25923" x="2270125" y="4505325"/>
          <p14:tracePt t="25941" x="2206625" y="4337050"/>
          <p14:tracePt t="25957" x="2146300" y="4178300"/>
          <p14:tracePt t="25974" x="2111375" y="4013200"/>
          <p14:tracePt t="25990" x="2066925" y="3870325"/>
          <p14:tracePt t="26007" x="2025650" y="3724275"/>
          <p14:tracePt t="26023" x="2009775" y="3606800"/>
          <p14:tracePt t="26039" x="1984375" y="3486150"/>
          <p14:tracePt t="26057" x="1968500" y="3394075"/>
          <p14:tracePt t="26074" x="1955800" y="3340100"/>
          <p14:tracePt t="26090" x="1943100" y="3295650"/>
          <p14:tracePt t="26107" x="1914525" y="3213100"/>
          <p14:tracePt t="26124" x="1889125" y="3175000"/>
          <p14:tracePt t="26140" x="1870075" y="3127375"/>
          <p14:tracePt t="26143" x="1863725" y="3114675"/>
          <p14:tracePt t="26156" x="1844675" y="3086100"/>
          <p14:tracePt t="26173" x="1835150" y="3067050"/>
          <p14:tracePt t="26189" x="1812925" y="3057525"/>
          <p14:tracePt t="26206" x="1768475" y="3032125"/>
          <p14:tracePt t="26224" x="1730375" y="3019425"/>
          <p14:tracePt t="26240" x="1679575" y="3019425"/>
          <p14:tracePt t="26257" x="1593850" y="3019425"/>
          <p14:tracePt t="26274" x="1555750" y="3019425"/>
          <p14:tracePt t="26290" x="1527175" y="3028950"/>
          <p14:tracePt t="26306" x="1476375" y="3054350"/>
          <p14:tracePt t="26323" x="1438275" y="3060700"/>
          <p14:tracePt t="26340" x="1384300" y="3073400"/>
          <p14:tracePt t="26357" x="1295400" y="3092450"/>
          <p14:tracePt t="26374" x="1228725" y="3130550"/>
          <p14:tracePt t="26391" x="1168400" y="3159125"/>
          <p14:tracePt t="26407" x="1085850" y="3209925"/>
          <p14:tracePt t="26423" x="1025525" y="3238500"/>
          <p14:tracePt t="26440" x="958850" y="3273425"/>
          <p14:tracePt t="26457" x="879475" y="3349625"/>
          <p14:tracePt t="26473" x="825500" y="3409950"/>
          <p14:tracePt t="26491" x="781050" y="3470275"/>
          <p14:tracePt t="26508" x="704850" y="3559175"/>
          <p14:tracePt t="26523" x="650875" y="3622675"/>
          <p14:tracePt t="26540" x="593725" y="3702050"/>
          <p14:tracePt t="26556" x="514350" y="3895725"/>
          <p14:tracePt t="26573" x="492125" y="4006850"/>
          <p14:tracePt t="26589" x="482600" y="4165600"/>
          <p14:tracePt t="26606" x="482600" y="4416425"/>
          <p14:tracePt t="26623" x="482600" y="4610100"/>
          <p14:tracePt t="26640" x="498475" y="4829175"/>
          <p14:tracePt t="26643" x="498475" y="4918075"/>
          <p14:tracePt t="26659" x="517525" y="5102225"/>
          <p14:tracePt t="26673" x="542925" y="5276850"/>
          <p14:tracePt t="26690" x="581025" y="5451475"/>
          <p14:tracePt t="26707" x="631825" y="5654675"/>
          <p14:tracePt t="26723" x="647700" y="5740400"/>
          <p14:tracePt t="26739" x="660400" y="5791200"/>
          <p14:tracePt t="26757" x="673100" y="5842000"/>
          <p14:tracePt t="26774" x="673100" y="5857875"/>
          <p14:tracePt t="26790" x="679450" y="5861050"/>
          <p14:tracePt t="27092" x="698500" y="5902325"/>
          <p14:tracePt t="27098" x="723900" y="5962650"/>
          <p14:tracePt t="27106" x="758825" y="6013450"/>
          <p14:tracePt t="27123" x="812800" y="6146800"/>
          <p14:tracePt t="27140" x="873125" y="6318250"/>
          <p14:tracePt t="27157" x="885825" y="6394450"/>
          <p14:tracePt t="27174" x="901700" y="6457950"/>
          <p14:tracePt t="27191" x="930275" y="6550025"/>
          <p14:tracePt t="27837" x="2235200" y="6502400"/>
          <p14:tracePt t="27848" x="2295525" y="6496050"/>
          <p14:tracePt t="27873" x="2359025" y="6483350"/>
          <p14:tracePt t="27907" x="2447925" y="6438900"/>
          <p14:tracePt t="27923" x="2486025" y="6403975"/>
          <p14:tracePt t="27940" x="2549525" y="6334125"/>
          <p14:tracePt t="27956" x="2574925" y="6289675"/>
          <p14:tracePt t="27973" x="2606675" y="6248400"/>
          <p14:tracePt t="27990" x="2622550" y="6162675"/>
          <p14:tracePt t="28006" x="2622550" y="6057900"/>
          <p14:tracePt t="28023" x="2590800" y="5946775"/>
          <p14:tracePt t="28040" x="2546350" y="5842000"/>
          <p14:tracePt t="28056" x="2508250" y="5772150"/>
          <p14:tracePt t="28073" x="2495550" y="5721350"/>
          <p14:tracePt t="28089" x="2495550" y="5626100"/>
          <p14:tracePt t="28106" x="2495550" y="5588000"/>
          <p14:tracePt t="28123" x="2489200" y="5543550"/>
          <p14:tracePt t="28140" x="2470150" y="5480050"/>
          <p14:tracePt t="28156" x="2435225" y="5422900"/>
          <p14:tracePt t="28173" x="2403475" y="5356225"/>
          <p14:tracePt t="28177" x="2387600" y="5314950"/>
          <p14:tracePt t="28189" x="2339975" y="5245100"/>
          <p14:tracePt t="28206" x="2311400" y="5178425"/>
          <p14:tracePt t="28222" x="2276475" y="5130800"/>
          <p14:tracePt t="28239" x="2222500" y="5064125"/>
          <p14:tracePt t="28256" x="2174875" y="5022850"/>
          <p14:tracePt t="28273" x="2101850" y="4959350"/>
          <p14:tracePt t="28290" x="2028825" y="4876800"/>
          <p14:tracePt t="28307" x="1974850" y="4816475"/>
          <p14:tracePt t="28323" x="1936750" y="4775200"/>
          <p14:tracePt t="28339" x="1898650" y="4746625"/>
          <p14:tracePt t="28356" x="1870075" y="4727575"/>
          <p14:tracePt t="28373" x="1844675" y="4702175"/>
          <p14:tracePt t="28390" x="1800225" y="4667250"/>
          <p14:tracePt t="28407" x="1762125" y="4632325"/>
          <p14:tracePt t="28424" x="1730375" y="4606925"/>
          <p14:tracePt t="28440" x="1685925" y="4562475"/>
          <p14:tracePt t="28456" x="1670050" y="4552950"/>
          <p14:tracePt t="28473" x="1660525" y="4543425"/>
          <p14:tracePt t="28489" x="1644650" y="4524375"/>
          <p14:tracePt t="28506" x="1616075" y="4511675"/>
          <p14:tracePt t="28523" x="1593850" y="4498975"/>
          <p14:tracePt t="28540" x="1549400" y="4483100"/>
          <p14:tracePt t="28556" x="1527175" y="4464050"/>
          <p14:tracePt t="28573" x="1511300" y="4464050"/>
          <p14:tracePt t="28590" x="1492250" y="4464050"/>
          <p14:tracePt t="28606" x="1463675" y="4464050"/>
          <p14:tracePt t="28622" x="1441450" y="4464050"/>
          <p14:tracePt t="28640" x="1397000" y="4479925"/>
          <p14:tracePt t="28656" x="1374775" y="4489450"/>
          <p14:tracePt t="28673" x="1343025" y="4502150"/>
          <p14:tracePt t="28676" x="1323975" y="4514850"/>
          <p14:tracePt t="28690" x="1285875" y="4549775"/>
          <p14:tracePt t="28707" x="1254125" y="4572000"/>
          <p14:tracePt t="28724" x="1206500" y="4597400"/>
          <p14:tracePt t="28740" x="1181100" y="4622800"/>
          <p14:tracePt t="28756" x="1149350" y="4641850"/>
          <p14:tracePt t="28773" x="1123950" y="4660900"/>
          <p14:tracePt t="28789" x="1082675" y="4683125"/>
          <p14:tracePt t="28807" x="1066800" y="4695825"/>
          <p14:tracePt t="28824" x="1054100" y="4718050"/>
          <p14:tracePt t="28840" x="1031875" y="4759325"/>
          <p14:tracePt t="28857" x="1012825" y="4791075"/>
          <p14:tracePt t="28874" x="987425" y="4826000"/>
          <p14:tracePt t="28890" x="955675" y="4860925"/>
          <p14:tracePt t="28907" x="946150" y="4883150"/>
          <p14:tracePt t="28924" x="923925" y="4902200"/>
          <p14:tracePt t="28940" x="901700" y="4921250"/>
          <p14:tracePt t="28957" x="885825" y="4930775"/>
          <p14:tracePt t="28974" x="873125" y="4943475"/>
          <p14:tracePt t="28990" x="854075" y="4968875"/>
          <p14:tracePt t="29006" x="844550" y="4978400"/>
          <p14:tracePt t="29024" x="828675" y="5013325"/>
          <p14:tracePt t="29040" x="815975" y="5041900"/>
          <p14:tracePt t="29056" x="796925" y="5067300"/>
          <p14:tracePt t="29073" x="781050" y="5108575"/>
          <p14:tracePt t="29090" x="768350" y="5127625"/>
          <p14:tracePt t="29107" x="758825" y="5156200"/>
          <p14:tracePt t="29124" x="742950" y="5175250"/>
          <p14:tracePt t="29140" x="736600" y="5184775"/>
          <p14:tracePt t="29157" x="736600" y="5207000"/>
          <p14:tracePt t="29173" x="733425" y="5238750"/>
          <p14:tracePt t="29189" x="733425" y="5267325"/>
          <p14:tracePt t="29206" x="727075" y="5292725"/>
          <p14:tracePt t="29224" x="727075" y="5330825"/>
          <p14:tracePt t="29240" x="727075" y="5353050"/>
          <p14:tracePt t="29257" x="727075" y="5381625"/>
          <p14:tracePt t="29273" x="727075" y="5422900"/>
          <p14:tracePt t="29290" x="727075" y="5445125"/>
          <p14:tracePt t="29307" x="727075" y="5467350"/>
          <p14:tracePt t="29323" x="727075" y="5508625"/>
          <p14:tracePt t="29339" x="727075" y="5549900"/>
          <p14:tracePt t="29356" x="727075" y="5588000"/>
          <p14:tracePt t="29373" x="742950" y="5651500"/>
          <p14:tracePt t="29390" x="755650" y="5695950"/>
          <p14:tracePt t="29407" x="774700" y="5734050"/>
          <p14:tracePt t="29424" x="822325" y="5800725"/>
          <p14:tracePt t="29440" x="844550" y="5826125"/>
          <p14:tracePt t="29456" x="863600" y="5857875"/>
          <p14:tracePt t="29472" x="895350" y="5899150"/>
          <p14:tracePt t="29489" x="920750" y="5946775"/>
          <p14:tracePt t="29506" x="955675" y="5994400"/>
          <p14:tracePt t="29523" x="1003300" y="6061075"/>
          <p14:tracePt t="29539" x="1050925" y="6102350"/>
          <p14:tracePt t="29556" x="1101725" y="6146800"/>
          <p14:tracePt t="29572" x="1162050" y="6191250"/>
          <p14:tracePt t="29589" x="1184275" y="6210300"/>
          <p14:tracePt t="29606" x="1193800" y="6219825"/>
          <p14:tracePt t="29622" x="1222375" y="6254750"/>
          <p14:tracePt t="29639" x="1247775" y="6280150"/>
          <p14:tracePt t="29657" x="1279525" y="6311900"/>
          <p14:tracePt t="29673" x="1314450" y="6346825"/>
          <p14:tracePt t="29690" x="1346200" y="6378575"/>
          <p14:tracePt t="29707" x="1371600" y="6391275"/>
          <p14:tracePt t="29723" x="1393825" y="6407150"/>
          <p14:tracePt t="29740" x="1409700" y="6416675"/>
          <p14:tracePt t="29756" x="1419225" y="6432550"/>
          <p14:tracePt t="29773" x="1431925" y="6442075"/>
          <p14:tracePt t="29789" x="1454150" y="6448425"/>
          <p14:tracePt t="29807" x="1476375" y="6448425"/>
          <p14:tracePt t="29823" x="1511300" y="6461125"/>
          <p14:tracePt t="29840" x="1520825" y="6461125"/>
          <p14:tracePt t="29857" x="1530350" y="6461125"/>
          <p14:tracePt t="29873" x="1539875" y="6461125"/>
          <p14:tracePt t="29908" x="1546225" y="6461125"/>
          <p14:tracePt t="29923" x="1558925" y="6461125"/>
          <p14:tracePt t="29940" x="1571625" y="6461125"/>
          <p14:tracePt t="29957" x="1581150" y="6461125"/>
          <p14:tracePt t="29974" x="1600200" y="6461125"/>
          <p14:tracePt t="29990" x="1616075" y="6461125"/>
          <p14:tracePt t="30006" x="1625600" y="6461125"/>
          <p14:tracePt t="30023" x="1638300" y="6461125"/>
          <p14:tracePt t="30039" x="1647825" y="6461125"/>
          <p14:tracePt t="30056" x="1663700" y="6461125"/>
          <p14:tracePt t="30073" x="1679575" y="6448425"/>
          <p14:tracePt t="30090" x="1689100" y="6438900"/>
          <p14:tracePt t="30107" x="1727200" y="6419850"/>
          <p14:tracePt t="30123" x="1790700" y="6400800"/>
          <p14:tracePt t="30140" x="1822450" y="6388100"/>
          <p14:tracePt t="30157" x="1851025" y="6375400"/>
          <p14:tracePt t="30174" x="1889125" y="6334125"/>
          <p14:tracePt t="30190" x="1920875" y="6315075"/>
          <p14:tracePt t="30194" x="1933575" y="6296025"/>
          <p14:tracePt t="30207" x="1946275" y="6283325"/>
          <p14:tracePt t="30223" x="2019300" y="6242050"/>
          <p14:tracePt t="30240" x="2089150" y="6203950"/>
          <p14:tracePt t="30257" x="2155825" y="6175375"/>
          <p14:tracePt t="30273" x="2222500" y="6134100"/>
          <p14:tracePt t="30289" x="2254250" y="6121400"/>
          <p14:tracePt t="30306" x="2263775" y="6111875"/>
          <p14:tracePt t="30322" x="2276475" y="6089650"/>
          <p14:tracePt t="30339" x="2282825" y="6080125"/>
          <p14:tracePt t="30850" x="2314575" y="6096000"/>
          <p14:tracePt t="30857" x="2365375" y="6121400"/>
          <p14:tracePt t="30872" x="2435225" y="6178550"/>
          <p14:tracePt t="30889" x="2514600" y="6216650"/>
          <p14:tracePt t="30907" x="2667000" y="6292850"/>
          <p14:tracePt t="30923" x="2790825" y="6353175"/>
          <p14:tracePt t="30940" x="2914650" y="6416675"/>
          <p14:tracePt t="30973" x="3175000" y="6518275"/>
          <p14:tracePt t="31007" x="3241675" y="6540500"/>
          <p14:tracePt t="31023" x="3257550" y="6546850"/>
          <p14:tracePt t="31040" x="3267075" y="6556375"/>
          <p14:tracePt t="31057" x="3292475" y="6575425"/>
          <p14:tracePt t="31073" x="3324225" y="6584950"/>
          <p14:tracePt t="31090" x="3346450" y="6597650"/>
          <p14:tracePt t="31106" x="3378200" y="6619875"/>
          <p14:tracePt t="31122" x="3387725" y="6629400"/>
          <p14:tracePt t="31139" x="3397250" y="6635750"/>
          <p14:tracePt t="31156" x="3409950" y="6635750"/>
          <p14:tracePt t="31173" x="3425825" y="6635750"/>
          <p14:tracePt t="31189" x="3448050" y="6642100"/>
          <p14:tracePt t="31192" x="3467100" y="6648450"/>
          <p14:tracePt t="31207" x="3511550" y="6654800"/>
          <p14:tracePt t="31223" x="3556000" y="6661150"/>
          <p14:tracePt t="31239" x="3578225" y="6661150"/>
          <p14:tracePt t="31256" x="3613150" y="6661150"/>
          <p14:tracePt t="31273" x="3622675" y="6661150"/>
          <p14:tracePt t="31289" x="3632200" y="6661150"/>
          <p14:tracePt t="31306" x="3638550" y="6661150"/>
          <p14:tracePt t="32241" x="3568700" y="6613525"/>
          <p14:tracePt t="32248" x="3419475" y="6511925"/>
          <p14:tracePt t="32255" x="3241675" y="6423025"/>
          <p14:tracePt t="32273" x="2949575" y="6257925"/>
          <p14:tracePt t="32307" x="2320925" y="5902325"/>
          <p14:tracePt t="32341" x="2079625" y="5784850"/>
          <p14:tracePt t="32357" x="2041525" y="5772150"/>
          <p14:tracePt t="32372" x="2009775" y="5759450"/>
          <p14:tracePt t="32389" x="1987550" y="5749925"/>
          <p14:tracePt t="32406" x="1939925" y="5743575"/>
          <p14:tracePt t="32423" x="1901825" y="5724525"/>
          <p14:tracePt t="32440" x="1838325" y="5711825"/>
          <p14:tracePt t="32456" x="1784350" y="5711825"/>
          <p14:tracePt t="32473" x="1739900" y="5705475"/>
          <p14:tracePt t="32490" x="1701800" y="5705475"/>
          <p14:tracePt t="32506" x="1679575" y="5705475"/>
          <p14:tracePt t="32522" x="1663700" y="5705475"/>
          <p14:tracePt t="32540" x="1641475" y="5705475"/>
          <p14:tracePt t="32556" x="1631950" y="5699125"/>
          <p14:tracePt t="32573" x="1622425" y="5689600"/>
          <p14:tracePt t="32590" x="1609725" y="5670550"/>
          <p14:tracePt t="32606" x="1590675" y="5657850"/>
          <p14:tracePt t="32623" x="1581150" y="5648325"/>
          <p14:tracePt t="32639" x="1568450" y="5629275"/>
          <p14:tracePt t="32655" x="1568450" y="5600700"/>
          <p14:tracePt t="32673" x="1568450" y="5578475"/>
          <p14:tracePt t="32689" x="1568450" y="5537200"/>
          <p14:tracePt t="32706" x="1568450" y="5521325"/>
          <p14:tracePt t="32723" x="1574800" y="5511800"/>
          <p14:tracePt t="32740" x="1577975" y="5492750"/>
          <p14:tracePt t="32756" x="1584325" y="5483225"/>
          <p14:tracePt t="32773" x="1593850" y="5476875"/>
          <p14:tracePt t="32789" x="1619250" y="5467350"/>
          <p14:tracePt t="32805" x="1641475" y="5467350"/>
          <p14:tracePt t="32822" x="1670050" y="5467350"/>
          <p14:tracePt t="32840" x="1685925" y="5467350"/>
          <p14:tracePt t="32856" x="1695450" y="5467350"/>
          <p14:tracePt t="32873" x="1711325" y="5467350"/>
          <p14:tracePt t="33155" x="1708150" y="5467350"/>
          <p14:tracePt t="33162" x="1704975" y="5461000"/>
          <p14:tracePt t="33173" x="1698625" y="5461000"/>
          <p14:tracePt t="33189" x="1679575" y="5457825"/>
          <p14:tracePt t="33205" x="1670050" y="5457825"/>
          <p14:tracePt t="33222" x="1660525" y="5457825"/>
          <p14:tracePt t="33256" x="1654175" y="5457825"/>
          <p14:tracePt t="33273" x="1651000" y="5457825"/>
          <p14:tracePt t="33333" x="1651000" y="5451475"/>
          <p14:tracePt t="33339" x="1651000" y="5448300"/>
          <p14:tracePt t="33346" x="1663700" y="5435600"/>
          <p14:tracePt t="33355" x="1682750" y="5429250"/>
          <p14:tracePt t="33372" x="1743075" y="5410200"/>
          <p14:tracePt t="33389" x="1812925" y="5381625"/>
          <p14:tracePt t="33406" x="1844675" y="5362575"/>
          <p14:tracePt t="33422" x="1854200" y="5356225"/>
          <p14:tracePt t="33440" x="1870075" y="5343525"/>
          <p14:tracePt t="33456" x="1882775" y="5343525"/>
          <p14:tracePt t="33473" x="1905000" y="5337175"/>
          <p14:tracePt t="33489" x="1920875" y="5337175"/>
          <p14:tracePt t="33505" x="1936750" y="5337175"/>
          <p14:tracePt t="33522" x="1946275" y="5337175"/>
          <p14:tracePt t="33811" x="1939925" y="5340350"/>
          <p14:tracePt t="33817" x="1927225" y="5353050"/>
          <p14:tracePt t="33825" x="1908175" y="5359400"/>
          <p14:tracePt t="33840" x="1898650" y="5368925"/>
          <p14:tracePt t="33856" x="1889125" y="5378450"/>
          <p14:tracePt t="33872" x="1879600" y="5387975"/>
          <p14:tracePt t="33889" x="1857375" y="5407025"/>
          <p14:tracePt t="33905" x="1847850" y="5416550"/>
          <p14:tracePt t="33922" x="1838325" y="5426075"/>
          <p14:tracePt t="33939" x="1822450" y="5441950"/>
          <p14:tracePt t="33957" x="1812925" y="5457825"/>
          <p14:tracePt t="33974" x="1812925" y="5473700"/>
          <p14:tracePt t="34006" x="1812925" y="5476875"/>
          <p14:tracePt t="34023" x="1812925" y="5483225"/>
          <p14:tracePt t="34111" x="1819275" y="5483225"/>
          <p14:tracePt t="34117" x="1825625" y="5483225"/>
          <p14:tracePt t="34124" x="1828800" y="5480050"/>
          <p14:tracePt t="34139" x="1838325" y="5470525"/>
          <p14:tracePt t="34156" x="1847850" y="5461000"/>
          <p14:tracePt t="34173" x="1847850" y="5435600"/>
          <p14:tracePt t="34189" x="1847850" y="5413375"/>
          <p14:tracePt t="34205" x="1841500" y="5381625"/>
          <p14:tracePt t="34222" x="1822450" y="5359400"/>
          <p14:tracePt t="34239" x="1778000" y="5314950"/>
          <p14:tracePt t="34256" x="1752600" y="5289550"/>
          <p14:tracePt t="34272" x="1711325" y="5264150"/>
          <p14:tracePt t="34288" x="1679575" y="5254625"/>
          <p14:tracePt t="34305" x="1657350" y="5241925"/>
          <p14:tracePt t="34323" x="1612900" y="5222875"/>
          <p14:tracePt t="34339" x="1584325" y="5222875"/>
          <p14:tracePt t="34355" x="1546225" y="5216525"/>
          <p14:tracePt t="34373" x="1511300" y="5200650"/>
          <p14:tracePt t="34388" x="1482725" y="5187950"/>
          <p14:tracePt t="34405" x="1460500" y="5181600"/>
          <p14:tracePt t="34422" x="1438275" y="5175250"/>
          <p14:tracePt t="34439" x="1428750" y="5172075"/>
          <p14:tracePt t="34455" x="1419225" y="5165725"/>
          <p14:tracePt t="34473" x="1403350" y="5165725"/>
          <p14:tracePt t="34489" x="1390650" y="5165725"/>
          <p14:tracePt t="34506" x="1381125" y="5165725"/>
          <p14:tracePt t="34523" x="1365250" y="5165725"/>
          <p14:tracePt t="34559" x="1358900" y="5165725"/>
          <p14:tracePt t="34573" x="1355725" y="5165725"/>
          <p14:tracePt t="34588" x="1339850" y="5172075"/>
          <p14:tracePt t="34605" x="1330325" y="5184775"/>
          <p14:tracePt t="34622" x="1314450" y="5216525"/>
          <p14:tracePt t="34639" x="1301750" y="5238750"/>
          <p14:tracePt t="34656" x="1282700" y="5286375"/>
          <p14:tracePt t="34673" x="1270000" y="5334000"/>
          <p14:tracePt t="34689" x="1270000" y="5362575"/>
          <p14:tracePt t="34706" x="1263650" y="5407025"/>
          <p14:tracePt t="34723" x="1257300" y="5480050"/>
          <p14:tracePt t="34739" x="1250950" y="5524500"/>
          <p14:tracePt t="34756" x="1244600" y="5568950"/>
          <p14:tracePt t="34759" x="1244600" y="5594350"/>
          <p14:tracePt t="34773" x="1244600" y="5622925"/>
          <p14:tracePt t="34789" x="1244600" y="5661025"/>
          <p14:tracePt t="34806" x="1244600" y="5683250"/>
          <p14:tracePt t="34823" x="1244600" y="5708650"/>
          <p14:tracePt t="34839" x="1244600" y="5718175"/>
          <p14:tracePt t="34856" x="1244600" y="5727700"/>
          <p14:tracePt t="34872" x="1244600" y="5743575"/>
          <p14:tracePt t="34889" x="1244600" y="5756275"/>
          <p14:tracePt t="34906" x="1244600" y="5768975"/>
          <p14:tracePt t="34923" x="1247775" y="5781675"/>
          <p14:tracePt t="34939" x="1250950" y="5791200"/>
          <p14:tracePt t="34956" x="1257300" y="5807075"/>
          <p14:tracePt t="34973" x="1260475" y="5822950"/>
          <p14:tracePt t="34988" x="1266825" y="5832475"/>
          <p14:tracePt t="35005" x="1276350" y="5842000"/>
          <p14:tracePt t="35023" x="1304925" y="5864225"/>
          <p14:tracePt t="35040" x="1327150" y="5876925"/>
          <p14:tracePt t="35056" x="1365250" y="5889625"/>
          <p14:tracePt t="35073" x="1412875" y="5889625"/>
          <p14:tracePt t="35089" x="1435100" y="5895975"/>
          <p14:tracePt t="35106" x="1450975" y="5895975"/>
          <p14:tracePt t="35123" x="1476375" y="5895975"/>
          <p14:tracePt t="35139" x="1498600" y="5895975"/>
          <p14:tracePt t="35155" x="1543050" y="5895975"/>
          <p14:tracePt t="35172" x="1628775" y="5902325"/>
          <p14:tracePt t="35189" x="1682750" y="5902325"/>
          <p14:tracePt t="35205" x="1720850" y="5902325"/>
          <p14:tracePt t="35222" x="1752600" y="5902325"/>
          <p14:tracePt t="35239" x="1774825" y="5902325"/>
          <p14:tracePt t="35256" x="1784350" y="5902325"/>
          <p14:tracePt t="35272" x="1825625" y="5892800"/>
          <p14:tracePt t="35289" x="1870075" y="5880100"/>
          <p14:tracePt t="35306" x="1933575" y="5864225"/>
          <p14:tracePt t="35323" x="2019300" y="5845175"/>
          <p14:tracePt t="35339" x="2054225" y="5845175"/>
          <p14:tracePt t="35356" x="2063750" y="5845175"/>
          <p14:tracePt t="35373" x="2082800" y="5845175"/>
          <p14:tracePt t="35389" x="2095500" y="5845175"/>
          <p14:tracePt t="35407" x="2105025" y="5838825"/>
          <p14:tracePt t="35423" x="2117725" y="5829300"/>
          <p14:tracePt t="35440" x="2133600" y="5819775"/>
          <p14:tracePt t="35456" x="2143125" y="5810250"/>
          <p14:tracePt t="35473" x="2159000" y="5788025"/>
          <p14:tracePt t="35490" x="2168525" y="5778500"/>
          <p14:tracePt t="35506" x="2187575" y="5756275"/>
          <p14:tracePt t="35523" x="2187575" y="5692775"/>
          <p14:tracePt t="35538" x="2187575" y="5648325"/>
          <p14:tracePt t="35555" x="2187575" y="5629275"/>
          <p14:tracePt t="35572" x="2187575" y="5594350"/>
          <p14:tracePt t="35591" x="2178050" y="5584825"/>
          <p14:tracePt t="35607" x="2168525" y="5549900"/>
          <p14:tracePt t="35623" x="2155825" y="5524500"/>
          <p14:tracePt t="35639" x="2146300" y="5508625"/>
          <p14:tracePt t="35656" x="2133600" y="5480050"/>
          <p14:tracePt t="35672" x="2108200" y="5438775"/>
          <p14:tracePt t="35688" x="2098675" y="5413375"/>
          <p14:tracePt t="35706" x="2085975" y="5391150"/>
          <p14:tracePt t="35723" x="2063750" y="5368925"/>
          <p14:tracePt t="35739" x="2041525" y="5356225"/>
          <p14:tracePt t="35757" x="1997075" y="5321300"/>
          <p14:tracePt t="35773" x="1958975" y="5292725"/>
          <p14:tracePt t="35789" x="1911350" y="5267325"/>
          <p14:tracePt t="35806" x="1863725" y="5232400"/>
          <p14:tracePt t="35823" x="1822450" y="5216525"/>
          <p14:tracePt t="35839" x="1790700" y="5203825"/>
          <p14:tracePt t="35857" x="1733550" y="5178425"/>
          <p14:tracePt t="35873" x="1695450" y="5165725"/>
          <p14:tracePt t="35889" x="1651000" y="5153025"/>
          <p14:tracePt t="35907" x="1603375" y="5153025"/>
          <p14:tracePt t="35923" x="1581150" y="5153025"/>
          <p14:tracePt t="35939" x="1552575" y="5153025"/>
          <p14:tracePt t="35956" x="1517650" y="5156200"/>
          <p14:tracePt t="35972" x="1489075" y="5168900"/>
          <p14:tracePt t="35988" x="1463675" y="5178425"/>
          <p14:tracePt t="36006" x="1422400" y="5203825"/>
          <p14:tracePt t="36023" x="1400175" y="5216525"/>
          <p14:tracePt t="36039" x="1374775" y="5226050"/>
          <p14:tracePt t="36056" x="1352550" y="5254625"/>
          <p14:tracePt t="36073" x="1343025" y="5270500"/>
          <p14:tracePt t="36089" x="1327150" y="5280025"/>
          <p14:tracePt t="36106" x="1314450" y="5295900"/>
          <p14:tracePt t="36122" x="1308100" y="5311775"/>
          <p14:tracePt t="36138" x="1308100" y="5321300"/>
          <p14:tracePt t="36156" x="1308100" y="5334000"/>
          <p14:tracePt t="36172" x="1308100" y="5343525"/>
          <p14:tracePt t="36188" x="1308100" y="5359400"/>
          <p14:tracePt t="36205" x="1308100" y="5375275"/>
          <p14:tracePt t="36222" x="1308100" y="5384800"/>
          <p14:tracePt t="36238" x="1308100" y="5394325"/>
          <p14:tracePt t="36256" x="1308100" y="5413375"/>
          <p14:tracePt t="36272" x="1308100" y="5422900"/>
          <p14:tracePt t="36289" x="1308100" y="5432425"/>
          <p14:tracePt t="36292" x="1308100" y="5438775"/>
          <p14:tracePt t="36306" x="1308100" y="5454650"/>
          <p14:tracePt t="36322" x="1308100" y="5464175"/>
          <p14:tracePt t="36339" x="1308100" y="5473700"/>
          <p14:tracePt t="36356" x="1308100" y="5489575"/>
          <p14:tracePt t="36372" x="1314450" y="5502275"/>
          <p14:tracePt t="36389" x="1320800" y="5514975"/>
          <p14:tracePt t="36407" x="1323975" y="5527675"/>
          <p14:tracePt t="36423" x="1323975" y="5537200"/>
          <p14:tracePt t="36439" x="1330325" y="5546725"/>
          <p14:tracePt t="36500" x="1330325" y="5559425"/>
          <p14:tracePt t="36506" x="1339850" y="5559425"/>
          <p14:tracePt t="36523" x="1349375" y="5562600"/>
          <p14:tracePt t="36556" x="1355725" y="5562600"/>
          <p14:tracePt t="36573" x="1355725" y="5568950"/>
          <p14:tracePt t="40266" x="1362075" y="5546725"/>
          <p14:tracePt t="40273" x="1368425" y="5521325"/>
          <p14:tracePt t="40289" x="1381125" y="5448300"/>
          <p14:tracePt t="40305" x="1412875" y="5368925"/>
          <p14:tracePt t="40322" x="1546225" y="5191125"/>
          <p14:tracePt t="40339" x="1822450" y="4953000"/>
          <p14:tracePt t="40373" x="3425825" y="4010025"/>
          <p14:tracePt t="40412" x="5016500" y="3403600"/>
          <p14:tracePt t="40423" x="5597525" y="3238500"/>
          <p14:tracePt t="40441" x="6111875" y="3168650"/>
          <p14:tracePt t="40458" x="6350000" y="3155950"/>
          <p14:tracePt t="40921" x="6410325" y="3130550"/>
          <p14:tracePt t="40929" x="6470650" y="3105150"/>
          <p14:tracePt t="40939" x="6511925" y="3070225"/>
          <p14:tracePt t="40957" x="6632575" y="3006725"/>
          <p14:tracePt t="40989" x="6769100" y="2940050"/>
          <p14:tracePt t="41022" x="6988175" y="2816225"/>
          <p14:tracePt t="41038" x="7134225" y="2762250"/>
          <p14:tracePt t="41056" x="7315200" y="2686050"/>
          <p14:tracePt t="41072" x="7407275" y="2635250"/>
          <p14:tracePt t="41088" x="7521575" y="2574925"/>
          <p14:tracePt t="41105" x="7642225" y="2520950"/>
          <p14:tracePt t="41121" x="7797800" y="2419350"/>
          <p14:tracePt t="41138" x="7902575" y="2339975"/>
          <p14:tracePt t="41155" x="8016875" y="2260600"/>
          <p14:tracePt t="41171" x="8169275" y="2178050"/>
          <p14:tracePt t="41188" x="8239125" y="2130425"/>
          <p14:tracePt t="41205" x="8277225" y="2092325"/>
          <p14:tracePt t="41222" x="8407400" y="1943100"/>
          <p14:tracePt t="41238" x="8502650" y="1847850"/>
          <p14:tracePt t="41257" x="8645525" y="1689100"/>
          <p14:tracePt t="41272" x="8715375" y="1555750"/>
          <p14:tracePt t="41289" x="8778875" y="1422400"/>
          <p14:tracePt t="41305" x="8804275" y="1311275"/>
          <p14:tracePt t="41321" x="8807450" y="1079500"/>
          <p14:tracePt t="41338" x="8788400" y="971550"/>
          <p14:tracePt t="41359" x="8753475" y="869950"/>
          <p14:tracePt t="41372" x="8734425" y="822325"/>
          <p14:tracePt t="41389" x="8721725" y="784225"/>
          <p14:tracePt t="41406" x="8705850" y="765175"/>
          <p14:tracePt t="41422" x="8699500" y="752475"/>
          <p14:tracePt t="41439" x="8689975" y="739775"/>
          <p14:tracePt t="41455" x="8667750" y="727075"/>
          <p14:tracePt t="41471" x="8610600" y="708025"/>
          <p14:tracePt t="41488" x="8572500" y="695325"/>
          <p14:tracePt t="41506" x="8499475" y="669925"/>
          <p14:tracePt t="41521" x="8435975" y="654050"/>
          <p14:tracePt t="41538" x="8362950" y="641350"/>
          <p14:tracePt t="41556" x="8229600" y="625475"/>
          <p14:tracePt t="41572" x="8147050" y="615950"/>
          <p14:tracePt t="41588" x="8061325" y="603250"/>
          <p14:tracePt t="41605" x="7927975" y="587375"/>
          <p14:tracePt t="41621" x="7845425" y="571500"/>
          <p14:tracePt t="41638" x="7781925" y="555625"/>
          <p14:tracePt t="41655" x="7667625" y="527050"/>
          <p14:tracePt t="41672" x="7572375" y="511175"/>
          <p14:tracePt t="41688" x="7486650" y="495300"/>
          <p14:tracePt t="41706" x="7362825" y="473075"/>
          <p14:tracePt t="41722" x="7286625" y="450850"/>
          <p14:tracePt t="41738" x="7223125" y="434975"/>
          <p14:tracePt t="41755" x="7134225" y="428625"/>
          <p14:tracePt t="41771" x="7089775" y="428625"/>
          <p14:tracePt t="41788" x="7048500" y="428625"/>
          <p14:tracePt t="41806" x="6985000" y="428625"/>
          <p14:tracePt t="41822" x="6946900" y="428625"/>
          <p14:tracePt t="41839" x="6902450" y="431800"/>
          <p14:tracePt t="41856" x="6848475" y="444500"/>
          <p14:tracePt t="41872" x="6810375" y="463550"/>
          <p14:tracePt t="41888" x="6784975" y="479425"/>
          <p14:tracePt t="41905" x="6721475" y="552450"/>
          <p14:tracePt t="41922" x="6667500" y="631825"/>
          <p14:tracePt t="41938" x="6635750" y="711200"/>
          <p14:tracePt t="41955" x="6578600" y="860425"/>
          <p14:tracePt t="41971" x="6543675" y="981075"/>
          <p14:tracePt t="41988" x="6527800" y="1098550"/>
          <p14:tracePt t="42006" x="6511925" y="1241425"/>
          <p14:tracePt t="42022" x="6511925" y="1377950"/>
          <p14:tracePt t="42038" x="6511925" y="1495425"/>
          <p14:tracePt t="42055" x="6534150" y="1660525"/>
          <p14:tracePt t="42072" x="6534150" y="1765300"/>
          <p14:tracePt t="42088" x="6534150" y="1844675"/>
          <p14:tracePt t="42105" x="6534150" y="1936750"/>
          <p14:tracePt t="42122" x="6534150" y="1987550"/>
          <p14:tracePt t="42139" x="6534150" y="2022475"/>
          <p14:tracePt t="42155" x="6534150" y="2070100"/>
          <p14:tracePt t="42172" x="6546850" y="2101850"/>
          <p14:tracePt t="42188" x="6546850" y="2124075"/>
          <p14:tracePt t="42205" x="6546850" y="2162175"/>
          <p14:tracePt t="42222" x="6546850" y="2178050"/>
          <p14:tracePt t="42238" x="6550025" y="2187575"/>
          <p14:tracePt t="42255" x="6559550" y="2209800"/>
          <p14:tracePt t="42271" x="6569075" y="2219325"/>
          <p14:tracePt t="42288" x="6584950" y="2228850"/>
          <p14:tracePt t="42305" x="6607175" y="2244725"/>
          <p14:tracePt t="42322" x="6616700" y="2260600"/>
          <p14:tracePt t="42338" x="6632575" y="2270125"/>
          <p14:tracePt t="42354" x="6648450" y="2270125"/>
          <p14:tracePt t="42371" x="6661150" y="2279650"/>
          <p14:tracePt t="42388" x="6692900" y="2286000"/>
          <p14:tracePt t="42391" x="6711950" y="2292350"/>
          <p14:tracePt t="42405" x="6772275" y="2305050"/>
          <p14:tracePt t="42422" x="6848475" y="2327275"/>
          <p14:tracePt t="42438" x="6924675" y="2343150"/>
          <p14:tracePt t="42454" x="7007225" y="2362200"/>
          <p14:tracePt t="42471" x="7051675" y="2378075"/>
          <p14:tracePt t="42489" x="7083425" y="2393950"/>
          <p14:tracePt t="42505" x="7140575" y="2413000"/>
          <p14:tracePt t="42522" x="7191375" y="2425700"/>
          <p14:tracePt t="42539" x="7280275" y="2466975"/>
          <p14:tracePt t="42555" x="7461250" y="2517775"/>
          <p14:tracePt t="42572" x="7540625" y="2559050"/>
          <p14:tracePt t="42588" x="7597775" y="2571750"/>
          <p14:tracePt t="42605" x="7645400" y="2584450"/>
          <p14:tracePt t="42621" x="7661275" y="2584450"/>
          <p14:tracePt t="42638" x="7689850" y="2584450"/>
          <p14:tracePt t="42655" x="7724775" y="2584450"/>
          <p14:tracePt t="42672" x="7766050" y="2584450"/>
          <p14:tracePt t="42689" x="7820025" y="2584450"/>
          <p14:tracePt t="42705" x="7886700" y="2584450"/>
          <p14:tracePt t="42721" x="7924800" y="2584450"/>
          <p14:tracePt t="42739" x="7953375" y="2584450"/>
          <p14:tracePt t="42754" x="7975600" y="2584450"/>
          <p14:tracePt t="42772" x="7991475" y="2571750"/>
          <p14:tracePt t="42789" x="8013700" y="2562225"/>
          <p14:tracePt t="42805" x="8083550" y="2520950"/>
          <p14:tracePt t="42822" x="8159750" y="2489200"/>
          <p14:tracePt t="42839" x="8229600" y="2451100"/>
          <p14:tracePt t="42855" x="8299450" y="2432050"/>
          <p14:tracePt t="42872" x="8343900" y="2419350"/>
          <p14:tracePt t="42888" x="8382000" y="2400300"/>
          <p14:tracePt t="42891" x="8401050" y="2393950"/>
          <p14:tracePt t="42905" x="8432800" y="2381250"/>
          <p14:tracePt t="42921" x="8477250" y="2368550"/>
          <p14:tracePt t="42938" x="8515350" y="2349500"/>
          <p14:tracePt t="42955" x="8582025" y="2301875"/>
          <p14:tracePt t="42972" x="8629650" y="2270125"/>
          <p14:tracePt t="42990" x="8674100" y="2238375"/>
          <p14:tracePt t="43005" x="8689975" y="2228850"/>
          <p14:tracePt t="43022" x="8705850" y="2216150"/>
          <p14:tracePt t="43038" x="8721725" y="2200275"/>
          <p14:tracePt t="43054" x="8740775" y="2187575"/>
          <p14:tracePt t="43071" x="8750300" y="2178050"/>
          <p14:tracePt t="43090" x="8778875" y="2155825"/>
          <p14:tracePt t="43105" x="8788400" y="2146300"/>
          <p14:tracePt t="43122" x="8797925" y="2136775"/>
          <p14:tracePt t="43139" x="8816975" y="2120900"/>
          <p14:tracePt t="43155" x="8826500" y="2117725"/>
          <p14:tracePt t="43172" x="8826500" y="2101850"/>
          <p14:tracePt t="43189" x="8826500" y="2092325"/>
          <p14:tracePt t="43205" x="8832850" y="2082800"/>
          <p14:tracePt t="43222" x="8839200" y="2073275"/>
          <p14:tracePt t="43239" x="8848725" y="2032000"/>
          <p14:tracePt t="43255" x="8855075" y="1978025"/>
          <p14:tracePt t="43272" x="8851900" y="1917700"/>
          <p14:tracePt t="43289" x="8829675" y="1847850"/>
          <p14:tracePt t="43305" x="8797925" y="1806575"/>
          <p14:tracePt t="43322" x="8778875" y="1758950"/>
          <p14:tracePt t="43339" x="8743950" y="1676400"/>
          <p14:tracePt t="43355" x="8705850" y="1609725"/>
          <p14:tracePt t="43372" x="8677275" y="1543050"/>
          <p14:tracePt t="43389" x="8582025" y="1377950"/>
          <p14:tracePt t="43405" x="8496300" y="1200150"/>
          <p14:tracePt t="43422" x="8416925" y="1073150"/>
          <p14:tracePt t="43438" x="8312150" y="908050"/>
          <p14:tracePt t="43455" x="8255000" y="815975"/>
          <p14:tracePt t="43471" x="8207375" y="746125"/>
          <p14:tracePt t="43489" x="8175625" y="695325"/>
          <p14:tracePt t="43505" x="8150225" y="673100"/>
          <p14:tracePt t="43522" x="8128000" y="654050"/>
          <p14:tracePt t="43539" x="8083550" y="635000"/>
          <p14:tracePt t="43555" x="8061325" y="625475"/>
          <p14:tracePt t="43571" x="8029575" y="612775"/>
          <p14:tracePt t="43588" x="7981950" y="593725"/>
          <p14:tracePt t="43604" x="7937500" y="593725"/>
          <p14:tracePt t="43621" x="7893050" y="587375"/>
          <p14:tracePt t="43639" x="7813675" y="581025"/>
          <p14:tracePt t="43655" x="7734300" y="571500"/>
          <p14:tracePt t="43672" x="7673975" y="571500"/>
          <p14:tracePt t="43688" x="7588250" y="571500"/>
          <p14:tracePt t="43705" x="7534275" y="571500"/>
          <p14:tracePt t="43722" x="7473950" y="584200"/>
          <p14:tracePt t="43738" x="7375525" y="635000"/>
          <p14:tracePt t="43754" x="7305675" y="688975"/>
          <p14:tracePt t="43771" x="7235825" y="736600"/>
          <p14:tracePt t="43789" x="7162800" y="809625"/>
          <p14:tracePt t="43805" x="7112000" y="860425"/>
          <p14:tracePt t="43822" x="7051675" y="914400"/>
          <p14:tracePt t="43838" x="6969125" y="987425"/>
          <p14:tracePt t="43855" x="6927850" y="1035050"/>
          <p14:tracePt t="43871" x="6877050" y="1085850"/>
          <p14:tracePt t="43888" x="6829425" y="1152525"/>
          <p14:tracePt t="43905" x="6810375" y="1200150"/>
          <p14:tracePt t="43922" x="6797675" y="1228725"/>
          <p14:tracePt t="43927" x="6791325" y="1254125"/>
          <p14:tracePt t="43939" x="6778625" y="1285875"/>
          <p14:tracePt t="43955" x="6762750" y="1317625"/>
          <p14:tracePt t="43972" x="6750050" y="1339850"/>
          <p14:tracePt t="43988" x="6737350" y="1381125"/>
          <p14:tracePt t="44005" x="6737350" y="1397000"/>
          <p14:tracePt t="44021" x="6734175" y="1406525"/>
          <p14:tracePt t="44038" x="6734175" y="1444625"/>
          <p14:tracePt t="44055" x="6734175" y="1466850"/>
          <p14:tracePt t="44072" x="6734175" y="1489075"/>
          <p14:tracePt t="44089" x="6734175" y="1511300"/>
          <p14:tracePt t="44105" x="6734175" y="1533525"/>
          <p14:tracePt t="44122" x="6734175" y="1543050"/>
          <p14:tracePt t="44138" x="6734175" y="1562100"/>
          <p14:tracePt t="44154" x="6734175" y="1571625"/>
          <p14:tracePt t="44171" x="6734175" y="1593850"/>
          <p14:tracePt t="44189" x="6734175" y="1619250"/>
          <p14:tracePt t="44205" x="6727825" y="1641475"/>
          <p14:tracePt t="44222" x="6727825" y="1654175"/>
          <p14:tracePt t="44239" x="6724650" y="1670050"/>
          <p14:tracePt t="44255" x="6711950" y="1685925"/>
          <p14:tracePt t="44271" x="6708775" y="1695450"/>
          <p14:tracePt t="44288" x="6702425" y="1711325"/>
          <p14:tracePt t="44304" x="6702425" y="1720850"/>
          <p14:tracePt t="44322" x="6702425" y="1730375"/>
          <p14:tracePt t="44339" x="6699250" y="1749425"/>
          <p14:tracePt t="44355" x="6699250" y="1758950"/>
          <p14:tracePt t="44372" x="6699250" y="1768475"/>
          <p14:tracePt t="44388" x="6686550" y="1790700"/>
          <p14:tracePt t="44404" x="6683375" y="1800225"/>
          <p14:tracePt t="44421" x="6677025" y="1809750"/>
          <p14:tracePt t="44423" x="6673850" y="1816100"/>
          <p14:tracePt t="44438" x="6673850" y="1825625"/>
          <p14:tracePt t="44455" x="6673850" y="1851025"/>
          <p14:tracePt t="44472" x="6673850" y="1873250"/>
          <p14:tracePt t="44489" x="6673850" y="1914525"/>
          <p14:tracePt t="44505" x="6673850" y="1943100"/>
          <p14:tracePt t="44522" x="6673850" y="1981200"/>
          <p14:tracePt t="44538" x="6683375" y="2028825"/>
          <p14:tracePt t="44554" x="6702425" y="2066925"/>
          <p14:tracePt t="44571" x="6746875" y="2133600"/>
          <p14:tracePt t="44589" x="6854825" y="2247900"/>
          <p14:tracePt t="44605" x="6905625" y="2301875"/>
          <p14:tracePt t="44622" x="6940550" y="2349500"/>
          <p14:tracePt t="44638" x="6985000" y="2393950"/>
          <p14:tracePt t="44655" x="6997700" y="2419350"/>
          <p14:tracePt t="44671" x="7016750" y="2447925"/>
          <p14:tracePt t="44688" x="7067550" y="2486025"/>
          <p14:tracePt t="44704" x="7118350" y="2536825"/>
          <p14:tracePt t="44722" x="7207250" y="2606675"/>
          <p14:tracePt t="44738" x="7254875" y="2632075"/>
          <p14:tracePt t="44755" x="7277100" y="2644775"/>
          <p14:tracePt t="44773" x="7318375" y="2654300"/>
          <p14:tracePt t="44788" x="7334250" y="2654300"/>
          <p14:tracePt t="44804" x="7350125" y="2647950"/>
          <p14:tracePt t="44821" x="7381875" y="2628900"/>
          <p14:tracePt t="44838" x="7458075" y="2581275"/>
          <p14:tracePt t="44855" x="7524750" y="2552700"/>
          <p14:tracePt t="44873" x="7594600" y="2533650"/>
          <p14:tracePt t="44888" x="7632700" y="2514600"/>
          <p14:tracePt t="44905" x="7658100" y="2501900"/>
          <p14:tracePt t="44922" x="7724775" y="2444750"/>
          <p14:tracePt t="44938" x="7785100" y="2400300"/>
          <p14:tracePt t="44954" x="7870825" y="2324100"/>
          <p14:tracePt t="44972" x="8004175" y="2235200"/>
          <p14:tracePt t="44989" x="8061325" y="2206625"/>
          <p14:tracePt t="45005" x="8105775" y="2193925"/>
          <p14:tracePt t="45022" x="8150225" y="2174875"/>
          <p14:tracePt t="45038" x="8169275" y="2174875"/>
          <p14:tracePt t="45055" x="8191500" y="2174875"/>
          <p14:tracePt t="45071" x="8223250" y="2174875"/>
          <p14:tracePt t="45088" x="8248650" y="2174875"/>
          <p14:tracePt t="45104" x="8270875" y="2174875"/>
          <p14:tracePt t="45122" x="8296275" y="2174875"/>
          <p14:tracePt t="45139" x="8318500" y="2178050"/>
          <p14:tracePt t="45155" x="8340725" y="2187575"/>
          <p14:tracePt t="45172" x="8385175" y="2212975"/>
          <p14:tracePt t="45188" x="8407400" y="2225675"/>
          <p14:tracePt t="45204" x="8439150" y="2251075"/>
          <p14:tracePt t="45222" x="8505825" y="2295525"/>
          <p14:tracePt t="45238" x="8543925" y="2320925"/>
          <p14:tracePt t="45254" x="8610600" y="2359025"/>
          <p14:tracePt t="45272" x="8715375" y="2403475"/>
          <p14:tracePt t="45288" x="8753475" y="2422525"/>
          <p14:tracePt t="45305" x="8797925" y="2435225"/>
          <p14:tracePt t="45322" x="8861425" y="2447925"/>
          <p14:tracePt t="45338" x="8893175" y="2447925"/>
          <p14:tracePt t="45354" x="8921750" y="2447925"/>
          <p14:tracePt t="45371" x="8934450" y="2447925"/>
          <p14:tracePt t="45388" x="8943975" y="2447925"/>
          <p14:tracePt t="45487" x="8937625" y="2447925"/>
          <p14:tracePt t="45494" x="8934450" y="2447925"/>
          <p14:tracePt t="45505" x="8928100" y="2447925"/>
          <p14:tracePt t="45522" x="8880475" y="2438400"/>
          <p14:tracePt t="45538" x="8816975" y="2425700"/>
          <p14:tracePt t="45555" x="8734425" y="2416175"/>
          <p14:tracePt t="45572" x="8626475" y="2416175"/>
          <p14:tracePt t="45588" x="8566150" y="2416175"/>
          <p14:tracePt t="45605" x="8486775" y="2416175"/>
          <p14:tracePt t="45621" x="8337550" y="2416175"/>
          <p14:tracePt t="45638" x="8251825" y="2422525"/>
          <p14:tracePt t="45654" x="8172450" y="2422525"/>
          <p14:tracePt t="45671" x="8064500" y="2428875"/>
          <p14:tracePt t="45688" x="8001000" y="2435225"/>
          <p14:tracePt t="45705" x="7940675" y="2435225"/>
          <p14:tracePt t="45721" x="7880350" y="2435225"/>
          <p14:tracePt t="45738" x="7842250" y="2435225"/>
          <p14:tracePt t="45754" x="7813675" y="2435225"/>
          <p14:tracePt t="45771" x="7766050" y="2425700"/>
          <p14:tracePt t="45788" x="7743825" y="2425700"/>
          <p14:tracePt t="45805" x="7721600" y="2425700"/>
          <p14:tracePt t="45822" x="7699375" y="2425700"/>
          <p14:tracePt t="45838" x="7683500" y="2422525"/>
          <p14:tracePt t="45855" x="7654925" y="2403475"/>
          <p14:tracePt t="45871" x="7620000" y="2387600"/>
          <p14:tracePt t="45888" x="7588250" y="2374900"/>
          <p14:tracePt t="45905" x="7566025" y="2362200"/>
          <p14:tracePt t="45921" x="7537450" y="2346325"/>
          <p14:tracePt t="45938" x="7527925" y="2346325"/>
          <p14:tracePt t="45955" x="7518400" y="2346325"/>
          <p14:tracePt t="45960" x="7512050" y="2346325"/>
          <p14:tracePt t="45972" x="7502525" y="2339975"/>
          <p14:tracePt t="46186" x="7512050" y="2339975"/>
          <p14:tracePt t="46193" x="7521575" y="2339975"/>
          <p14:tracePt t="46205" x="7546975" y="2339975"/>
          <p14:tracePt t="46222" x="7610475" y="2339975"/>
          <p14:tracePt t="46238" x="7645400" y="2343150"/>
          <p14:tracePt t="46255" x="7683500" y="2343150"/>
          <p14:tracePt t="46272" x="7715250" y="2343150"/>
          <p14:tracePt t="46288" x="7753350" y="2343150"/>
          <p14:tracePt t="46304" x="7797800" y="2333625"/>
          <p14:tracePt t="46321" x="7880350" y="2314575"/>
          <p14:tracePt t="46338" x="7934325" y="2308225"/>
          <p14:tracePt t="46355" x="7994650" y="2308225"/>
          <p14:tracePt t="46372" x="8077200" y="2308225"/>
          <p14:tracePt t="46388" x="8121650" y="2308225"/>
          <p14:tracePt t="46405" x="8150225" y="2308225"/>
          <p14:tracePt t="46421" x="8178800" y="2308225"/>
          <p14:tracePt t="46437" x="8201025" y="2308225"/>
          <p14:tracePt t="46454" x="8223250" y="2308225"/>
          <p14:tracePt t="46471" x="8261350" y="2308225"/>
          <p14:tracePt t="46488" x="8305800" y="2308225"/>
          <p14:tracePt t="46504" x="8343900" y="2308225"/>
          <p14:tracePt t="46521" x="8420100" y="2308225"/>
          <p14:tracePt t="46538" x="8455025" y="2308225"/>
          <p14:tracePt t="46555" x="8496300" y="2308225"/>
          <p14:tracePt t="46572" x="8518525" y="2308225"/>
          <p14:tracePt t="46588" x="8547100" y="2308225"/>
          <p14:tracePt t="46606" x="8582025" y="2289175"/>
          <p14:tracePt t="46621" x="8607425" y="2276475"/>
          <p14:tracePt t="46638" x="8620125" y="2273300"/>
          <p14:tracePt t="46655" x="8636000" y="2273300"/>
          <p14:tracePt t="46672" x="8645525" y="2273300"/>
          <p14:tracePt t="46687" x="8645525" y="2266950"/>
          <p14:tracePt t="46705" x="8645525" y="2257425"/>
          <p14:tracePt t="46721" x="8645525" y="2247900"/>
          <p14:tracePt t="46737" x="8645525" y="2238375"/>
          <p14:tracePt t="46814" x="8639175" y="2238375"/>
          <p14:tracePt t="46820" x="8632825" y="2238375"/>
          <p14:tracePt t="46827" x="8629650" y="2238375"/>
          <p14:tracePt t="46837" x="8623300" y="2238375"/>
          <p14:tracePt t="46855" x="8597900" y="2232025"/>
          <p14:tracePt t="46871" x="8553450" y="2225675"/>
          <p14:tracePt t="46888" x="8509000" y="2225675"/>
          <p14:tracePt t="46906" x="8445500" y="2225675"/>
          <p14:tracePt t="46922" x="8410575" y="2225675"/>
          <p14:tracePt t="46938" x="8366125" y="2225675"/>
          <p14:tracePt t="46955" x="8296275" y="2225675"/>
          <p14:tracePt t="46971" x="8242300" y="2228850"/>
          <p14:tracePt t="46988" x="8197850" y="2235200"/>
          <p14:tracePt t="47005" x="8156575" y="2254250"/>
          <p14:tracePt t="47021" x="8124825" y="2260600"/>
          <p14:tracePt t="47038" x="8102600" y="2273300"/>
          <p14:tracePt t="47056" x="8045450" y="2292350"/>
          <p14:tracePt t="47072" x="7994650" y="2292350"/>
          <p14:tracePt t="47088" x="7940675" y="2298700"/>
          <p14:tracePt t="47105" x="7880350" y="2298700"/>
          <p14:tracePt t="47121" x="7858125" y="2298700"/>
          <p14:tracePt t="47137" x="7848600" y="2298700"/>
          <p14:tracePt t="47155" x="7823200" y="2298700"/>
          <p14:tracePt t="47171" x="7800975" y="2298700"/>
          <p14:tracePt t="47188" x="7772400" y="2298700"/>
          <p14:tracePt t="47205" x="7715250" y="2295525"/>
          <p14:tracePt t="47223" x="7686675" y="2289175"/>
          <p14:tracePt t="47238" x="7648575" y="2289175"/>
          <p14:tracePt t="47254" x="7629525" y="2289175"/>
          <p14:tracePt t="47271" x="7620000" y="2289175"/>
          <p14:tracePt t="47288" x="7604125" y="2289175"/>
          <p14:tracePt t="47305" x="7588250" y="2289175"/>
          <p14:tracePt t="47321" x="7578725" y="2289175"/>
          <p14:tracePt t="47338" x="7575550" y="2289175"/>
          <p14:tracePt t="47441" x="7581900" y="2289175"/>
          <p14:tracePt t="47448" x="7585075" y="2282825"/>
          <p14:tracePt t="47456" x="7591425" y="2282825"/>
          <p14:tracePt t="47472" x="7620000" y="2282825"/>
          <p14:tracePt t="47489" x="7642225" y="2282825"/>
          <p14:tracePt t="47505" x="7673975" y="2282825"/>
          <p14:tracePt t="47521" x="7696200" y="2282825"/>
          <p14:tracePt t="47537" x="7731125" y="2282825"/>
          <p14:tracePt t="47554" x="7794625" y="2282825"/>
          <p14:tracePt t="47571" x="7832725" y="2282825"/>
          <p14:tracePt t="47588" x="7874000" y="2282825"/>
          <p14:tracePt t="47605" x="7937500" y="2282825"/>
          <p14:tracePt t="47622" x="7959725" y="2282825"/>
          <p14:tracePt t="47638" x="7981950" y="2282825"/>
          <p14:tracePt t="47655" x="7997825" y="2282825"/>
          <p14:tracePt t="47671" x="8007350" y="2282825"/>
          <p14:tracePt t="47687" x="8010525" y="2282825"/>
          <p14:tracePt t="47704" x="8032750" y="2282825"/>
          <p14:tracePt t="47721" x="8042275" y="2282825"/>
          <p14:tracePt t="47738" x="8051800" y="2282825"/>
          <p14:tracePt t="47754" x="8089900" y="2282825"/>
          <p14:tracePt t="47771" x="8112125" y="2282825"/>
          <p14:tracePt t="47788" x="8134350" y="2282825"/>
          <p14:tracePt t="47805" x="8162925" y="2282825"/>
          <p14:tracePt t="47821" x="8191500" y="2282825"/>
          <p14:tracePt t="47838" x="8220075" y="2276475"/>
          <p14:tracePt t="47854" x="8283575" y="2257425"/>
          <p14:tracePt t="47871" x="8331200" y="2238375"/>
          <p14:tracePt t="47888" x="8369300" y="2225675"/>
          <p14:tracePt t="47905" x="8416925" y="2219325"/>
          <p14:tracePt t="47922" x="8445500" y="2219325"/>
          <p14:tracePt t="47938" x="8455025" y="2219325"/>
          <p14:tracePt t="47955" x="8480425" y="2219325"/>
          <p14:tracePt t="47972" x="8512175" y="2212975"/>
          <p14:tracePt t="47989" x="8528050" y="2212975"/>
          <p14:tracePt t="47993" x="8537575" y="2212975"/>
          <p14:tracePt t="48005" x="8553450" y="2212975"/>
          <p14:tracePt t="48022" x="8562975" y="2212975"/>
          <p14:tracePt t="48040" x="8578850" y="2212975"/>
          <p14:tracePt t="48054" x="8582025" y="2212975"/>
          <p14:tracePt t="48071" x="8588375" y="2212975"/>
          <p14:tracePt t="48169" x="8585200" y="2212975"/>
          <p14:tracePt t="48176" x="8582025" y="2212975"/>
          <p14:tracePt t="48189" x="8572500" y="2212975"/>
          <p14:tracePt t="48205" x="8562975" y="2212975"/>
          <p14:tracePt t="48222" x="8553450" y="2219325"/>
          <p14:tracePt t="48239" x="8512175" y="2225675"/>
          <p14:tracePt t="48254" x="8483600" y="2232025"/>
          <p14:tracePt t="48270" x="8445500" y="2232025"/>
          <p14:tracePt t="48288" x="8369300" y="2232025"/>
          <p14:tracePt t="48304" x="8308975" y="2232025"/>
          <p14:tracePt t="48321" x="8248650" y="2232025"/>
          <p14:tracePt t="48339" x="8156575" y="2232025"/>
          <p14:tracePt t="48355" x="8128000" y="2232025"/>
          <p14:tracePt t="48371" x="8096250" y="2232025"/>
          <p14:tracePt t="48388" x="8064500" y="2244725"/>
          <p14:tracePt t="48404" x="8026400" y="2244725"/>
          <p14:tracePt t="48421" x="7972425" y="2244725"/>
          <p14:tracePt t="48438" x="7893050" y="2244725"/>
          <p14:tracePt t="48455" x="7785100" y="2244725"/>
          <p14:tracePt t="48471" x="7731125" y="2251075"/>
          <p14:tracePt t="48489" x="7689850" y="2251075"/>
          <p14:tracePt t="48505" x="7680325" y="2251075"/>
          <p14:tracePt t="48521" x="7670800" y="2251075"/>
          <p14:tracePt t="48538" x="7658100" y="2251075"/>
          <p14:tracePt t="48554" x="7642225" y="2251075"/>
          <p14:tracePt t="48571" x="7632700" y="2251075"/>
          <p14:tracePt t="48588" x="7616825" y="2251075"/>
          <p14:tracePt t="48605" x="7607300" y="2251075"/>
          <p14:tracePt t="48621" x="7597775" y="2251075"/>
          <p14:tracePt t="48825" x="7620000" y="2251075"/>
          <p14:tracePt t="48831" x="7629525" y="2251075"/>
          <p14:tracePt t="48839" x="7642225" y="2251075"/>
          <p14:tracePt t="48854" x="7658100" y="2251075"/>
          <p14:tracePt t="48871" x="7673975" y="2251075"/>
          <p14:tracePt t="48889" x="7693025" y="2251075"/>
          <p14:tracePt t="48905" x="7715250" y="2251075"/>
          <p14:tracePt t="48922" x="7743825" y="2251075"/>
          <p14:tracePt t="48938" x="7785100" y="2251075"/>
          <p14:tracePt t="48954" x="7807325" y="2251075"/>
          <p14:tracePt t="48970" x="7816850" y="2251075"/>
          <p14:tracePt t="48988" x="7835900" y="2251075"/>
          <p14:tracePt t="49024" x="7842250" y="2251075"/>
          <p14:tracePt t="49038" x="7851775" y="2251075"/>
          <p14:tracePt t="49055" x="7861300" y="2251075"/>
          <p14:tracePt t="49071" x="7874000" y="2251075"/>
          <p14:tracePt t="49088" x="7908925" y="2251075"/>
          <p14:tracePt t="49104" x="7918450" y="2251075"/>
          <p14:tracePt t="49121" x="7927975" y="2251075"/>
          <p14:tracePt t="49138" x="7947025" y="2251075"/>
          <p14:tracePt t="49154" x="7953375" y="2251075"/>
          <p14:tracePt t="49171" x="7959725" y="2251075"/>
          <p14:tracePt t="49205" x="7962900" y="2251075"/>
          <p14:tracePt t="49221" x="7969250" y="2251075"/>
          <p14:tracePt t="49296" x="7972425" y="2251075"/>
          <p14:tracePt t="49303" x="7978775" y="2251075"/>
          <p14:tracePt t="49310" x="7988300" y="2251075"/>
          <p14:tracePt t="49321" x="7994650" y="2251075"/>
          <p14:tracePt t="49338" x="8007350" y="2251075"/>
          <p14:tracePt t="49354" x="8016875" y="2251075"/>
          <p14:tracePt t="49371" x="8026400" y="2251075"/>
          <p14:tracePt t="49387" x="8064500" y="2251075"/>
          <p14:tracePt t="49404" x="8096250" y="2251075"/>
          <p14:tracePt t="49420" x="8105775" y="2251075"/>
          <p14:tracePt t="49438" x="8124825" y="2251075"/>
          <p14:tracePt t="49454" x="8147050" y="2251075"/>
          <p14:tracePt t="49471" x="8169275" y="2251075"/>
          <p14:tracePt t="49487" x="8201025" y="2251075"/>
          <p14:tracePt t="49504" x="8216900" y="2251075"/>
          <p14:tracePt t="49520" x="8226425" y="2251075"/>
          <p14:tracePt t="49537" x="8239125" y="2251075"/>
          <p14:tracePt t="49554" x="8255000" y="2251075"/>
          <p14:tracePt t="49571" x="8264525" y="2251075"/>
          <p14:tracePt t="49588" x="8274050" y="2251075"/>
          <p14:tracePt t="49605" x="8280400" y="2251075"/>
          <p14:tracePt t="49621" x="8283575" y="2251075"/>
          <p14:tracePt t="50365" x="8283575" y="2254250"/>
          <p14:tracePt t="50380" x="8289925" y="2254250"/>
          <p14:tracePt t="50388" x="8289925" y="2260600"/>
          <p14:tracePt t="50405" x="8289925" y="2263775"/>
          <p14:tracePt t="50438" x="8289925" y="2270125"/>
          <p14:tracePt t="50447" x="8293100" y="2270125"/>
          <p14:tracePt t="50472" x="8299450" y="2273300"/>
          <p14:tracePt t="50504" x="8318500" y="2298700"/>
          <p14:tracePt t="50521" x="8340725" y="2314575"/>
          <p14:tracePt t="50538" x="8343900" y="2327275"/>
          <p14:tracePt t="50879" x="8328025" y="2352675"/>
          <p14:tracePt t="50886" x="8312150" y="2381250"/>
          <p14:tracePt t="50904" x="8274050" y="2451100"/>
          <p14:tracePt t="50920" x="8245475" y="2552700"/>
          <p14:tracePt t="50937" x="8229600" y="2638425"/>
          <p14:tracePt t="50971" x="8185150" y="2797175"/>
          <p14:tracePt t="51005" x="8169275" y="2863850"/>
          <p14:tracePt t="51021" x="8156575" y="2905125"/>
          <p14:tracePt t="51038" x="8150225" y="2930525"/>
          <p14:tracePt t="51054" x="8150225" y="2959100"/>
          <p14:tracePt t="51071" x="8150225" y="2990850"/>
          <p14:tracePt t="51087" x="8150225" y="3019425"/>
          <p14:tracePt t="51104" x="8150225" y="3041650"/>
          <p14:tracePt t="51120" x="8150225" y="3070225"/>
          <p14:tracePt t="51137" x="8150225" y="3079750"/>
          <p14:tracePt t="51154" x="8150225" y="3089275"/>
          <p14:tracePt t="51171" x="8150225" y="3105150"/>
          <p14:tracePt t="51221" x="8150225" y="3101975"/>
          <p14:tracePt t="51228" x="8150225" y="3095625"/>
          <p14:tracePt t="51238" x="8150225" y="3086100"/>
          <p14:tracePt t="51255" x="8150225" y="3051175"/>
          <p14:tracePt t="51271" x="8150225" y="3003550"/>
          <p14:tracePt t="51287" x="8150225" y="2965450"/>
          <p14:tracePt t="51304" x="8143875" y="2943225"/>
          <p14:tracePt t="51321" x="8124825" y="2901950"/>
          <p14:tracePt t="51337" x="8115300" y="2882900"/>
          <p14:tracePt t="51354" x="8102600" y="2857500"/>
          <p14:tracePt t="51371" x="8086725" y="2828925"/>
          <p14:tracePt t="51387" x="8067675" y="2797175"/>
          <p14:tracePt t="51405" x="8058150" y="2787650"/>
          <p14:tracePt t="51421" x="8042275" y="2762250"/>
          <p14:tracePt t="51438" x="8032750" y="2752725"/>
          <p14:tracePt t="51454" x="8016875" y="2740025"/>
          <p14:tracePt t="51470" x="7997825" y="2740025"/>
          <p14:tracePt t="51487" x="7969250" y="2740025"/>
          <p14:tracePt t="51505" x="7953375" y="2740025"/>
          <p14:tracePt t="51521" x="7934325" y="2740025"/>
          <p14:tracePt t="51537" x="7912100" y="2740025"/>
          <p14:tracePt t="51554" x="7889875" y="2740025"/>
          <p14:tracePt t="51571" x="7851775" y="2740025"/>
          <p14:tracePt t="51588" x="7829550" y="2740025"/>
          <p14:tracePt t="51604" x="7800975" y="2740025"/>
          <p14:tracePt t="51621" x="7766050" y="2740025"/>
          <p14:tracePt t="51637" x="7737475" y="2740025"/>
          <p14:tracePt t="51655" x="7705725" y="2740025"/>
          <p14:tracePt t="51670" x="7673975" y="2740025"/>
          <p14:tracePt t="51687" x="7651750" y="2740025"/>
          <p14:tracePt t="51705" x="7597775" y="2749550"/>
          <p14:tracePt t="51721" x="7566025" y="2762250"/>
          <p14:tracePt t="51737" x="7543800" y="2781300"/>
          <p14:tracePt t="51754" x="7518400" y="2794000"/>
          <p14:tracePt t="51770" x="7477125" y="2809875"/>
          <p14:tracePt t="51787" x="7445375" y="2822575"/>
          <p14:tracePt t="51805" x="7404100" y="2847975"/>
          <p14:tracePt t="51821" x="7372350" y="2857500"/>
          <p14:tracePt t="51837" x="7350125" y="2870200"/>
          <p14:tracePt t="51855" x="7312025" y="2895600"/>
          <p14:tracePt t="51871" x="7302500" y="2905125"/>
          <p14:tracePt t="51887" x="7292975" y="2914650"/>
          <p14:tracePt t="51904" x="7270750" y="2955925"/>
          <p14:tracePt t="51921" x="7264400" y="2984500"/>
          <p14:tracePt t="51938" x="7264400" y="3028950"/>
          <p14:tracePt t="51955" x="7264400" y="3092450"/>
          <p14:tracePt t="51971" x="7264400" y="3114675"/>
          <p14:tracePt t="51988" x="7264400" y="3143250"/>
          <p14:tracePt t="52004" x="7264400" y="3175000"/>
          <p14:tracePt t="52020" x="7264400" y="3200400"/>
          <p14:tracePt t="52037" x="7264400" y="3209925"/>
          <p14:tracePt t="52055" x="7264400" y="3228975"/>
          <p14:tracePt t="52071" x="7264400" y="3251200"/>
          <p14:tracePt t="52087" x="7264400" y="3267075"/>
          <p14:tracePt t="52104" x="7264400" y="3305175"/>
          <p14:tracePt t="52120" x="7264400" y="3327400"/>
          <p14:tracePt t="52136" x="7264400" y="3355975"/>
          <p14:tracePt t="52153" x="7264400" y="3378200"/>
          <p14:tracePt t="52170" x="7264400" y="3419475"/>
          <p14:tracePt t="52186" x="7264400" y="3441700"/>
          <p14:tracePt t="52203" x="7264400" y="3463925"/>
          <p14:tracePt t="52220" x="7264400" y="3502025"/>
          <p14:tracePt t="52236" x="7267575" y="3540125"/>
          <p14:tracePt t="52253" x="7286625" y="3597275"/>
          <p14:tracePt t="52270" x="7299325" y="3635375"/>
          <p14:tracePt t="52286" x="7312025" y="3679825"/>
          <p14:tracePt t="52303" x="7331075" y="3727450"/>
          <p14:tracePt t="52320" x="7346950" y="3752850"/>
          <p14:tracePt t="52336" x="7359650" y="3784600"/>
          <p14:tracePt t="52354" x="7385050" y="3819525"/>
          <p14:tracePt t="52370" x="7404100" y="3851275"/>
          <p14:tracePt t="52386" x="7426325" y="3873500"/>
          <p14:tracePt t="52403" x="7464425" y="3917950"/>
          <p14:tracePt t="52420" x="7489825" y="3943350"/>
          <p14:tracePt t="52436" x="7537450" y="3984625"/>
          <p14:tracePt t="52453" x="7581900" y="4022725"/>
          <p14:tracePt t="52470" x="7607300" y="4048125"/>
          <p14:tracePt t="52487" x="7616825" y="4060825"/>
          <p14:tracePt t="52503" x="7639050" y="4076700"/>
          <p14:tracePt t="52521" x="7654925" y="4092575"/>
          <p14:tracePt t="52537" x="7677150" y="4111625"/>
          <p14:tracePt t="52554" x="7734300" y="4137025"/>
          <p14:tracePt t="52571" x="7778750" y="4149725"/>
          <p14:tracePt t="52587" x="7823200" y="4149725"/>
          <p14:tracePt t="52604" x="7858125" y="4162425"/>
          <p14:tracePt t="52620" x="7874000" y="4162425"/>
          <p14:tracePt t="52637" x="7883525" y="4162425"/>
          <p14:tracePt t="52653" x="7902575" y="4162425"/>
          <p14:tracePt t="52670" x="7912100" y="4162425"/>
          <p14:tracePt t="52687" x="7921625" y="4162425"/>
          <p14:tracePt t="52703" x="7943850" y="4162425"/>
          <p14:tracePt t="52721" x="7953375" y="4162425"/>
          <p14:tracePt t="53047" x="7966075" y="4194175"/>
          <p14:tracePt t="53054" x="7978775" y="4222750"/>
          <p14:tracePt t="53061" x="7994650" y="4251325"/>
          <p14:tracePt t="53070" x="8001000" y="4267200"/>
          <p14:tracePt t="53087" x="8020050" y="4305300"/>
          <p14:tracePt t="53104" x="8035925" y="4343400"/>
          <p14:tracePt t="53138" x="8067675" y="4432300"/>
          <p14:tracePt t="53171" x="8147050" y="4575175"/>
          <p14:tracePt t="53187" x="8178800" y="4610100"/>
          <p14:tracePt t="53203" x="8197850" y="4651375"/>
          <p14:tracePt t="53220" x="8207375" y="4660900"/>
          <p14:tracePt t="53237" x="8207375" y="4670425"/>
          <p14:tracePt t="53254" x="8207375" y="4689475"/>
          <p14:tracePt t="53270" x="8207375" y="4695825"/>
          <p14:tracePt t="53332" x="8204200" y="4692650"/>
          <p14:tracePt t="53339" x="8201025" y="4676775"/>
          <p14:tracePt t="53354" x="8188325" y="4632325"/>
          <p14:tracePt t="53371" x="8172450" y="4575175"/>
          <p14:tracePt t="53388" x="8159750" y="4530725"/>
          <p14:tracePt t="53404" x="8134350" y="4479925"/>
          <p14:tracePt t="53420" x="8124825" y="4457700"/>
          <p14:tracePt t="53437" x="8112125" y="4435475"/>
          <p14:tracePt t="53453" x="8077200" y="4352925"/>
          <p14:tracePt t="53470" x="8045450" y="4273550"/>
          <p14:tracePt t="53489" x="7969250" y="4124325"/>
          <p14:tracePt t="53505" x="7927975" y="4022725"/>
          <p14:tracePt t="53520" x="7896225" y="3924300"/>
          <p14:tracePt t="53539" x="7848600" y="3806825"/>
          <p14:tracePt t="53554" x="7835900" y="3762375"/>
          <p14:tracePt t="53571" x="7823200" y="3724275"/>
          <p14:tracePt t="53587" x="7813675" y="3702050"/>
          <p14:tracePt t="53589" x="7813675" y="3683000"/>
          <p14:tracePt t="53604" x="7797800" y="3638550"/>
          <p14:tracePt t="53620" x="7778750" y="3565525"/>
          <p14:tracePt t="53638" x="7769225" y="3435350"/>
          <p14:tracePt t="53655" x="7769225" y="3362325"/>
          <p14:tracePt t="53671" x="7769225" y="3302000"/>
          <p14:tracePt t="53688" x="7769225" y="3219450"/>
          <p14:tracePt t="53704" x="7772400" y="3155950"/>
          <p14:tracePt t="53720" x="7794625" y="3111500"/>
          <p14:tracePt t="53738" x="7807325" y="3054350"/>
          <p14:tracePt t="53754" x="7807325" y="3009900"/>
          <p14:tracePt t="53770" x="7807325" y="2968625"/>
          <p14:tracePt t="53788" x="7807325" y="2905125"/>
          <p14:tracePt t="53804" x="7807325" y="2876550"/>
          <p14:tracePt t="53821" x="7813675" y="2844800"/>
          <p14:tracePt t="53838" x="7829550" y="2816225"/>
          <p14:tracePt t="53854" x="7832725" y="2803525"/>
          <p14:tracePt t="53870" x="7839075" y="2790825"/>
          <p14:tracePt t="53888" x="7839075" y="2778125"/>
          <p14:tracePt t="53904" x="7839075" y="2768600"/>
          <p14:tracePt t="53975" x="7848600" y="2768600"/>
          <p14:tracePt t="54002" x="7848600" y="2774950"/>
          <p14:tracePt t="54009" x="7848600" y="2778125"/>
          <p14:tracePt t="54020" x="7848600" y="2784475"/>
          <p14:tracePt t="54038" x="7848600" y="2822575"/>
          <p14:tracePt t="54054" x="7848600" y="2854325"/>
          <p14:tracePt t="54070" x="7848600" y="2895600"/>
          <p14:tracePt t="54088" x="7848600" y="2974975"/>
          <p14:tracePt t="54104" x="7848600" y="3025775"/>
          <p14:tracePt t="54120" x="7848600" y="3076575"/>
          <p14:tracePt t="54138" x="7848600" y="3140075"/>
          <p14:tracePt t="54153" x="7848600" y="3178175"/>
          <p14:tracePt t="54170" x="7848600" y="3213100"/>
          <p14:tracePt t="54188" x="7848600" y="3260725"/>
          <p14:tracePt t="54204" x="7848600" y="3289300"/>
          <p14:tracePt t="54221" x="7848600" y="3317875"/>
          <p14:tracePt t="54238" x="7848600" y="3352800"/>
          <p14:tracePt t="54254" x="7848600" y="3381375"/>
          <p14:tracePt t="54270" x="7848600" y="3397250"/>
          <p14:tracePt t="54287" x="7848600" y="3422650"/>
          <p14:tracePt t="54304" x="7848600" y="3444875"/>
          <p14:tracePt t="54321" x="7848600" y="3460750"/>
          <p14:tracePt t="54338" x="7848600" y="3492500"/>
          <p14:tracePt t="54354" x="7848600" y="3508375"/>
          <p14:tracePt t="54371" x="7848600" y="3517900"/>
          <p14:tracePt t="54387" x="7848600" y="3540125"/>
          <p14:tracePt t="54404" x="7848600" y="3552825"/>
          <p14:tracePt t="54420" x="7848600" y="3568700"/>
          <p14:tracePt t="54437" x="7854950" y="3609975"/>
          <p14:tracePt t="54453" x="7867650" y="3654425"/>
          <p14:tracePt t="54471" x="7880350" y="3692525"/>
          <p14:tracePt t="54488" x="7899400" y="3756025"/>
          <p14:tracePt t="54504" x="7905750" y="3787775"/>
          <p14:tracePt t="54521" x="7905750" y="3810000"/>
          <p14:tracePt t="54537" x="7905750" y="3848100"/>
          <p14:tracePt t="54553" x="7912100" y="3886200"/>
          <p14:tracePt t="54570" x="7918450" y="3917950"/>
          <p14:tracePt t="54587" x="7937500" y="3981450"/>
          <p14:tracePt t="54604" x="7943850" y="4035425"/>
          <p14:tracePt t="54621" x="7943850" y="4079875"/>
          <p14:tracePt t="54638" x="7943850" y="4165600"/>
          <p14:tracePt t="54654" x="7943850" y="4216400"/>
          <p14:tracePt t="54671" x="7943850" y="4254500"/>
          <p14:tracePt t="54688" x="7927975" y="4318000"/>
          <p14:tracePt t="54703" x="7921625" y="4352925"/>
          <p14:tracePt t="54720" x="7908925" y="4384675"/>
          <p14:tracePt t="54737" x="7889875" y="4448175"/>
          <p14:tracePt t="54753" x="7877175" y="4502150"/>
          <p14:tracePt t="54771" x="7861300" y="4565650"/>
          <p14:tracePt t="54787" x="7835900" y="4657725"/>
          <p14:tracePt t="54804" x="7823200" y="4702175"/>
          <p14:tracePt t="54821" x="7810500" y="4740275"/>
          <p14:tracePt t="54837" x="7791450" y="4775200"/>
          <p14:tracePt t="54854" x="7788275" y="4791075"/>
          <p14:tracePt t="54870" x="7788275" y="4800600"/>
          <p14:tracePt t="55201" x="7762875" y="4806950"/>
          <p14:tracePt t="55208" x="7724775" y="4822825"/>
          <p14:tracePt t="55222" x="7626350" y="4845050"/>
          <p14:tracePt t="55238" x="7537450" y="4886325"/>
          <p14:tracePt t="55254" x="7473950" y="4902200"/>
          <p14:tracePt t="55270" x="7435850" y="4914900"/>
          <p14:tracePt t="55304" x="7334250" y="4946650"/>
          <p14:tracePt t="55337" x="7235825" y="4946650"/>
          <p14:tracePt t="55354" x="7191375" y="4946650"/>
          <p14:tracePt t="55371" x="7150100" y="4946650"/>
          <p14:tracePt t="55387" x="7131050" y="4946650"/>
          <p14:tracePt t="55403" x="7099300" y="4946650"/>
          <p14:tracePt t="55421" x="7061200" y="4946650"/>
          <p14:tracePt t="55437" x="7016750" y="4946650"/>
          <p14:tracePt t="55454" x="6962775" y="4930775"/>
          <p14:tracePt t="55470" x="6924675" y="4918075"/>
          <p14:tracePt t="55487" x="6845300" y="4902200"/>
          <p14:tracePt t="55504" x="6807200" y="4895850"/>
          <p14:tracePt t="55521" x="6759575" y="4889500"/>
          <p14:tracePt t="55537" x="6737350" y="4886325"/>
          <p14:tracePt t="55554" x="6705600" y="4886325"/>
          <p14:tracePt t="55571" x="6664325" y="4873625"/>
          <p14:tracePt t="55587" x="6642100" y="4873625"/>
          <p14:tracePt t="55604" x="6619875" y="4873625"/>
          <p14:tracePt t="55621" x="6572250" y="4873625"/>
          <p14:tracePt t="55637" x="6543675" y="4873625"/>
          <p14:tracePt t="55654" x="6521450" y="4873625"/>
          <p14:tracePt t="55670" x="6508750" y="4873625"/>
          <p14:tracePt t="55687" x="6492875" y="4873625"/>
          <p14:tracePt t="55703" x="6483350" y="4873625"/>
          <p14:tracePt t="55720" x="6467475" y="4873625"/>
          <p14:tracePt t="55753" x="6464300" y="4873625"/>
          <p14:tracePt t="55844" x="6470650" y="4873625"/>
          <p14:tracePt t="55851" x="6473825" y="4873625"/>
          <p14:tracePt t="55858" x="6480175" y="4873625"/>
          <p14:tracePt t="55872" x="6483350" y="4873625"/>
          <p14:tracePt t="55899" x="6489700" y="4867275"/>
          <p14:tracePt t="55906" x="6492875" y="4867275"/>
          <p14:tracePt t="55920" x="6508750" y="4867275"/>
          <p14:tracePt t="55936" x="6518275" y="4864100"/>
          <p14:tracePt t="55953" x="6527800" y="4854575"/>
          <p14:tracePt t="55970" x="6569075" y="4848225"/>
          <p14:tracePt t="55986" x="6578600" y="4848225"/>
          <p14:tracePt t="56003" x="6588125" y="4848225"/>
          <p14:tracePt t="56020" x="6610350" y="4848225"/>
          <p14:tracePt t="56037" x="6619875" y="4848225"/>
          <p14:tracePt t="56053" x="6629400" y="4848225"/>
          <p14:tracePt t="56070" x="6642100" y="4841875"/>
          <p14:tracePt t="56087" x="6657975" y="4835525"/>
          <p14:tracePt t="56103" x="6673850" y="4826000"/>
          <p14:tracePt t="56121" x="6696075" y="4816475"/>
          <p14:tracePt t="56137" x="6711950" y="4816475"/>
          <p14:tracePt t="56153" x="6721475" y="4816475"/>
          <p14:tracePt t="56171" x="6724650" y="4816475"/>
          <p14:tracePt t="56187" x="6734175" y="4816475"/>
          <p14:tracePt t="56203" x="6743700" y="4816475"/>
          <p14:tracePt t="56220" x="6772275" y="4800600"/>
          <p14:tracePt t="56237" x="6810375" y="4794250"/>
          <p14:tracePt t="56253" x="6845300" y="4794250"/>
          <p14:tracePt t="56271" x="6886575" y="4794250"/>
          <p14:tracePt t="56287" x="6896100" y="4794250"/>
          <p14:tracePt t="56304" x="6905625" y="4794250"/>
          <p14:tracePt t="56320" x="6921500" y="4778375"/>
          <p14:tracePt t="56337" x="6937375" y="4765675"/>
          <p14:tracePt t="56353" x="6965950" y="4756150"/>
          <p14:tracePt t="56370" x="7067550" y="4743450"/>
          <p14:tracePt t="56387" x="7146925" y="4743450"/>
          <p14:tracePt t="56404" x="7191375" y="4743450"/>
          <p14:tracePt t="56421" x="7239000" y="4743450"/>
          <p14:tracePt t="56437" x="7248525" y="4743450"/>
          <p14:tracePt t="56454" x="7264400" y="4743450"/>
          <p14:tracePt t="56470" x="7286625" y="4743450"/>
          <p14:tracePt t="56486" x="7321550" y="4743450"/>
          <p14:tracePt t="56504" x="7366000" y="4743450"/>
          <p14:tracePt t="56521" x="7480300" y="4743450"/>
          <p14:tracePt t="56537" x="7540625" y="4743450"/>
          <p14:tracePt t="56554" x="7594600" y="4746625"/>
          <p14:tracePt t="56571" x="7642225" y="4746625"/>
          <p14:tracePt t="56587" x="7677150" y="4746625"/>
          <p14:tracePt t="56604" x="7705725" y="4746625"/>
          <p14:tracePt t="56620" x="7769225" y="4737100"/>
          <p14:tracePt t="56637" x="7813675" y="4730750"/>
          <p14:tracePt t="56654" x="7867650" y="4730750"/>
          <p14:tracePt t="56671" x="7931150" y="4730750"/>
          <p14:tracePt t="56688" x="7972425" y="4730750"/>
          <p14:tracePt t="56704" x="7994650" y="4730750"/>
          <p14:tracePt t="56720" x="8035925" y="4730750"/>
          <p14:tracePt t="56737" x="8051800" y="4730750"/>
          <p14:tracePt t="56753" x="8074025" y="4730750"/>
          <p14:tracePt t="56770" x="8105775" y="4730750"/>
          <p14:tracePt t="56787" x="8143875" y="4730750"/>
          <p14:tracePt t="56804" x="8166100" y="4733925"/>
          <p14:tracePt t="56821" x="8207375" y="4743450"/>
          <p14:tracePt t="56837" x="8216900" y="4743450"/>
          <p14:tracePt t="56854" x="8226425" y="4749800"/>
          <p14:tracePt t="56870" x="8242300" y="4749800"/>
          <p14:tracePt t="56886" x="8245475" y="4749800"/>
          <p14:tracePt t="56903" x="8251825" y="4749800"/>
          <p14:tracePt t="56920" x="8264525" y="4759325"/>
          <p14:tracePt t="56937" x="8277225" y="4765675"/>
          <p14:tracePt t="56955" x="8296275" y="4784725"/>
          <p14:tracePt t="56970" x="8305800" y="4784725"/>
          <p14:tracePt t="57027" x="8312150" y="4784725"/>
          <p14:tracePt t="57049" x="8315325" y="4784725"/>
          <p14:tracePt t="57056" x="8321675" y="4784725"/>
          <p14:tracePt t="57071" x="8324850" y="4784725"/>
          <p14:tracePt t="57087" x="8331200" y="4784725"/>
          <p14:tracePt t="57104" x="8347075" y="4784725"/>
          <p14:tracePt t="58069" x="8337550" y="4797425"/>
          <p14:tracePt t="58076" x="8324850" y="4816475"/>
          <p14:tracePt t="58087" x="8312150" y="4851400"/>
          <p14:tracePt t="58103" x="8277225" y="4933950"/>
          <p14:tracePt t="58120" x="8261350" y="4987925"/>
          <p14:tracePt t="58137" x="8248650" y="5038725"/>
          <p14:tracePt t="58153" x="8226425" y="5153025"/>
          <p14:tracePt t="58186" x="8188325" y="5302250"/>
          <p14:tracePt t="58221" x="8162925" y="5464175"/>
          <p14:tracePt t="58237" x="8153400" y="5527675"/>
          <p14:tracePt t="58254" x="8147050" y="5584825"/>
          <p14:tracePt t="58270" x="8134350" y="5600700"/>
          <p14:tracePt t="58287" x="8131175" y="5610225"/>
          <p14:tracePt t="58304" x="8121650" y="5629275"/>
          <p14:tracePt t="58320" x="8112125" y="5641975"/>
          <p14:tracePt t="58337" x="8102600" y="5651500"/>
          <p14:tracePt t="58354" x="8080375" y="5673725"/>
          <p14:tracePt t="58371" x="8064500" y="5683250"/>
          <p14:tracePt t="58387" x="8039100" y="5705475"/>
          <p14:tracePt t="58404" x="7975600" y="5746750"/>
          <p14:tracePt t="58420" x="7921625" y="5759450"/>
          <p14:tracePt t="58437" x="7858125" y="5772150"/>
          <p14:tracePt t="58453" x="7766050" y="5800725"/>
          <p14:tracePt t="58470" x="7708900" y="5816600"/>
          <p14:tracePt t="58488" x="7645400" y="5835650"/>
          <p14:tracePt t="58504" x="7600950" y="5854700"/>
          <p14:tracePt t="58520" x="7562850" y="5880100"/>
          <p14:tracePt t="58538" x="7496175" y="5911850"/>
          <p14:tracePt t="58554" x="7451725" y="5937250"/>
          <p14:tracePt t="58570" x="7407275" y="5949950"/>
          <p14:tracePt t="58587" x="7369175" y="5969000"/>
          <p14:tracePt t="58603" x="7305675" y="5988050"/>
          <p14:tracePt t="58620" x="7258050" y="6016625"/>
          <p14:tracePt t="58638" x="7185025" y="6048375"/>
          <p14:tracePt t="58654" x="7127875" y="6076950"/>
          <p14:tracePt t="58670" x="7083425" y="6096000"/>
          <p14:tracePt t="58688" x="7026275" y="6115050"/>
          <p14:tracePt t="58704" x="7004050" y="6134100"/>
          <p14:tracePt t="58720" x="6978650" y="6143625"/>
          <p14:tracePt t="58737" x="6943725" y="6162675"/>
          <p14:tracePt t="58754" x="6931025" y="6172200"/>
          <p14:tracePt t="58769" x="6899275" y="6178550"/>
          <p14:tracePt t="58787" x="6877050" y="6194425"/>
          <p14:tracePt t="58803" x="6832600" y="6213475"/>
          <p14:tracePt t="58820" x="6823075" y="6223000"/>
          <p14:tracePt t="58837" x="6797675" y="6229350"/>
          <p14:tracePt t="58853" x="6788150" y="6229350"/>
          <p14:tracePt t="58869" x="6778625" y="6229350"/>
          <p14:tracePt t="58887" x="6762750" y="6229350"/>
          <p14:tracePt t="58903" x="6746875" y="6229350"/>
          <p14:tracePt t="58920" x="6743700" y="6229350"/>
          <p14:tracePt t="58966" x="6743700" y="6232525"/>
          <p14:tracePt t="58981" x="6746875" y="6245225"/>
          <p14:tracePt t="58988" x="6756400" y="6245225"/>
          <p14:tracePt t="59003" x="6765925" y="6245225"/>
          <p14:tracePt t="59020" x="6775450" y="6245225"/>
          <p14:tracePt t="59037" x="6797675" y="6245225"/>
          <p14:tracePt t="59053" x="6826250" y="6245225"/>
          <p14:tracePt t="59070" x="6854825" y="6245225"/>
          <p14:tracePt t="59087" x="6934200" y="6251575"/>
          <p14:tracePt t="59104" x="6985000" y="6251575"/>
          <p14:tracePt t="59120" x="7029450" y="6251575"/>
          <p14:tracePt t="59137" x="7077075" y="6257925"/>
          <p14:tracePt t="59153" x="7092950" y="6264275"/>
          <p14:tracePt t="59170" x="7115175" y="6267450"/>
          <p14:tracePt t="59172" x="7127875" y="6273800"/>
          <p14:tracePt t="59187" x="7150100" y="6280150"/>
          <p14:tracePt t="59203" x="7188200" y="6292850"/>
          <p14:tracePt t="59220" x="7251700" y="6311900"/>
          <p14:tracePt t="59237" x="7343775" y="6334125"/>
          <p14:tracePt t="59253" x="7394575" y="6346825"/>
          <p14:tracePt t="59270" x="7426325" y="6359525"/>
          <p14:tracePt t="59287" x="7467600" y="6378575"/>
          <p14:tracePt t="59303" x="7489825" y="6378575"/>
          <p14:tracePt t="59320" x="7534275" y="6378575"/>
          <p14:tracePt t="59337" x="7623175" y="6378575"/>
          <p14:tracePt t="59353" x="7702550" y="6378575"/>
          <p14:tracePt t="59370" x="7797800" y="6378575"/>
          <p14:tracePt t="59386" x="7902575" y="6378575"/>
          <p14:tracePt t="59403" x="7962900" y="6378575"/>
          <p14:tracePt t="59419" x="8007350" y="6378575"/>
          <p14:tracePt t="59437" x="8070850" y="6362700"/>
          <p14:tracePt t="59453" x="8108950" y="6350000"/>
          <p14:tracePt t="59469" x="8172450" y="6334125"/>
          <p14:tracePt t="59486" x="8328025" y="6311900"/>
          <p14:tracePt t="59503" x="8423275" y="6286500"/>
          <p14:tracePt t="59520" x="8486775" y="6280150"/>
          <p14:tracePt t="59537" x="8550275" y="6267450"/>
          <p14:tracePt t="59553" x="8594725" y="6254750"/>
          <p14:tracePt t="59569" x="8642350" y="6242050"/>
          <p14:tracePt t="59587" x="8737600" y="6188075"/>
          <p14:tracePt t="59603" x="8804275" y="6159500"/>
          <p14:tracePt t="59620" x="8864600" y="6124575"/>
          <p14:tracePt t="59636" x="8928100" y="6092825"/>
          <p14:tracePt t="59653" x="8966200" y="6073775"/>
          <p14:tracePt t="59670" x="8997950" y="6061075"/>
          <p14:tracePt t="59686" x="9010650" y="6051550"/>
          <p14:tracePt t="59703" x="9020175" y="6051550"/>
          <p14:tracePt t="59816" x="9020175" y="6045200"/>
          <p14:tracePt t="59830" x="9020175" y="6042025"/>
          <p14:tracePt t="59837" x="9013825" y="6042025"/>
          <p14:tracePt t="59854" x="9004300" y="6042025"/>
          <p14:tracePt t="59870" x="8994775" y="6035675"/>
          <p14:tracePt t="59887" x="8975725" y="6035675"/>
          <p14:tracePt t="59904" x="8953500" y="6022975"/>
          <p14:tracePt t="59920" x="8909050" y="6016625"/>
          <p14:tracePt t="59936" x="8823325" y="6016625"/>
          <p14:tracePt t="59953" x="8769350" y="6016625"/>
          <p14:tracePt t="59969" x="8718550" y="6016625"/>
          <p14:tracePt t="59987" x="8632825" y="6016625"/>
          <p14:tracePt t="60003" x="8582025" y="6016625"/>
          <p14:tracePt t="60020" x="8521700" y="6016625"/>
          <p14:tracePt t="60036" x="8451850" y="6016625"/>
          <p14:tracePt t="60054" x="8401050" y="6016625"/>
          <p14:tracePt t="60070" x="8340725" y="6016625"/>
          <p14:tracePt t="60087" x="8235950" y="6010275"/>
          <p14:tracePt t="60103" x="8153400" y="6010275"/>
          <p14:tracePt t="60119" x="8083550" y="6010275"/>
          <p14:tracePt t="60136" x="7985125" y="6003925"/>
          <p14:tracePt t="60153" x="7915275" y="6003925"/>
          <p14:tracePt t="60170" x="7845425" y="6003925"/>
          <p14:tracePt t="60187" x="7759700" y="6003925"/>
          <p14:tracePt t="60203" x="7708900" y="6003925"/>
          <p14:tracePt t="60220" x="7670800" y="6003925"/>
          <p14:tracePt t="60236" x="7600950" y="6003925"/>
          <p14:tracePt t="60253" x="7540625" y="6003925"/>
          <p14:tracePt t="60269" x="7489825" y="6003925"/>
          <p14:tracePt t="60287" x="7429500" y="6003925"/>
          <p14:tracePt t="60303" x="7385050" y="6003925"/>
          <p14:tracePt t="60319" x="7346950" y="6003925"/>
          <p14:tracePt t="60336" x="7283450" y="6013450"/>
          <p14:tracePt t="60353" x="7239000" y="6019800"/>
          <p14:tracePt t="60370" x="7194550" y="6038850"/>
          <p14:tracePt t="60386" x="7131050" y="6045200"/>
          <p14:tracePt t="60403" x="7102475" y="6057900"/>
          <p14:tracePt t="60421" x="7058025" y="6067425"/>
          <p14:tracePt t="60437" x="7035800" y="6073775"/>
          <p14:tracePt t="60454" x="7007225" y="6080125"/>
          <p14:tracePt t="60471" x="6991350" y="6092825"/>
          <p14:tracePt t="60487" x="6981825" y="6102350"/>
          <p14:tracePt t="60503" x="6965950" y="6105525"/>
          <p14:tracePt t="60519" x="6956425" y="6111875"/>
          <p14:tracePt t="60537" x="6940550" y="6124575"/>
          <p14:tracePt t="60553" x="6940550" y="6140450"/>
          <p14:tracePt t="60571" x="6940550" y="6156325"/>
          <p14:tracePt t="60587" x="6940550" y="6165850"/>
          <p14:tracePt t="60603" x="6940550" y="6169025"/>
          <p14:tracePt t="60620" x="6940550" y="6175375"/>
          <p14:tracePt t="60636" x="6946900" y="6181725"/>
          <p14:tracePt t="60653" x="6959600" y="6191250"/>
          <p14:tracePt t="60670" x="6972300" y="6194425"/>
          <p14:tracePt t="60687" x="6988175" y="6200775"/>
          <p14:tracePt t="60704" x="6997700" y="6207125"/>
          <p14:tracePt t="60707" x="7004050" y="6210300"/>
          <p14:tracePt t="60721" x="7013575" y="6216650"/>
          <p14:tracePt t="60737" x="7029450" y="6216650"/>
          <p14:tracePt t="60754" x="7038975" y="6226175"/>
          <p14:tracePt t="60770" x="7051675" y="6242050"/>
          <p14:tracePt t="60786" x="7061200" y="6245225"/>
          <p14:tracePt t="60803" x="7083425" y="6254750"/>
          <p14:tracePt t="60820" x="7105650" y="6264275"/>
          <p14:tracePt t="60837" x="7115175" y="6264275"/>
          <p14:tracePt t="60854" x="7131050" y="6270625"/>
          <p14:tracePt t="60871" x="7143750" y="6270625"/>
          <p14:tracePt t="60887" x="7153275" y="6276975"/>
          <p14:tracePt t="60904" x="7162800" y="6276975"/>
          <p14:tracePt t="60920" x="7185025" y="6280150"/>
          <p14:tracePt t="60936" x="7194550" y="6280150"/>
          <p14:tracePt t="60953" x="7204075" y="6292850"/>
          <p14:tracePt t="60970" x="7239000" y="6292850"/>
          <p14:tracePt t="60986" x="7248525" y="6292850"/>
          <p14:tracePt t="61003" x="7258050" y="6292850"/>
          <p14:tracePt t="61020" x="7261225" y="6292850"/>
          <p14:tracePt t="61037" x="7267575" y="6292850"/>
          <p14:tracePt t="61053" x="7283450" y="6292850"/>
          <p14:tracePt t="61069" x="7296150" y="6292850"/>
          <p14:tracePt t="61086" x="7308850" y="6292850"/>
          <p14:tracePt t="61119" x="7318375" y="6292850"/>
          <p14:tracePt t="61153" x="7327900" y="6292850"/>
          <p14:tracePt t="61170" x="7337425" y="6292850"/>
          <p14:tracePt t="61187" x="7346950" y="6280150"/>
          <p14:tracePt t="61203" x="7356475" y="6270625"/>
          <p14:tracePt t="61205" x="7362825" y="6264275"/>
          <p14:tracePt t="61220" x="7397750" y="6254750"/>
          <p14:tracePt t="61236" x="7429500" y="6242050"/>
          <p14:tracePt t="61254" x="7467600" y="6223000"/>
          <p14:tracePt t="61270" x="7508875" y="6210300"/>
          <p14:tracePt t="61286" x="7531100" y="6203950"/>
          <p14:tracePt t="61304" x="7569200" y="6191250"/>
          <p14:tracePt t="61320" x="7642225" y="6165850"/>
          <p14:tracePt t="61337" x="7705725" y="6149975"/>
          <p14:tracePt t="61353" x="7791450" y="6134100"/>
          <p14:tracePt t="61369" x="7912100" y="6127750"/>
          <p14:tracePt t="61386" x="7966075" y="6127750"/>
          <p14:tracePt t="61403" x="7981950" y="6127750"/>
          <p14:tracePt t="61420" x="8001000" y="6127750"/>
          <p14:tracePt t="61436" x="8010525" y="6127750"/>
          <p14:tracePt t="61454" x="8026400" y="6121400"/>
          <p14:tracePt t="61470" x="8064500" y="6108700"/>
          <p14:tracePt t="61487" x="8086725" y="6108700"/>
          <p14:tracePt t="61503" x="8118475" y="6108700"/>
          <p14:tracePt t="61519" x="8137525" y="6108700"/>
          <p14:tracePt t="61536" x="8153400" y="6108700"/>
          <p14:tracePt t="61553" x="8156575" y="6108700"/>
          <p14:tracePt t="61641" x="8162925" y="6108700"/>
          <p14:tracePt t="61648" x="8169275" y="6108700"/>
          <p14:tracePt t="61655" x="8172450" y="6108700"/>
          <p14:tracePt t="61669" x="8181975" y="6108700"/>
          <p14:tracePt t="62162" x="8175625" y="6118225"/>
          <p14:tracePt t="62169" x="8162925" y="6130925"/>
          <p14:tracePt t="62176" x="8156575" y="6140450"/>
          <p14:tracePt t="62186" x="8143875" y="6153150"/>
          <p14:tracePt t="62204" x="8118475" y="6197600"/>
          <p14:tracePt t="62219" x="8108950" y="6226175"/>
          <p14:tracePt t="62236" x="8096250" y="6251575"/>
          <p14:tracePt t="62270" x="8042275" y="6311900"/>
          <p14:tracePt t="62304" x="7966075" y="6381750"/>
          <p14:tracePt t="62320" x="7924800" y="6413500"/>
          <p14:tracePt t="62337" x="7902575" y="6432550"/>
          <p14:tracePt t="62353" x="7874000" y="6448425"/>
          <p14:tracePt t="62369" x="7864475" y="6457950"/>
          <p14:tracePt t="62386" x="7854950" y="6480175"/>
          <p14:tracePt t="62404" x="7839075" y="6499225"/>
          <p14:tracePt t="62420" x="7820025" y="6521450"/>
          <p14:tracePt t="62437" x="7810500" y="6537325"/>
          <p14:tracePt t="62454" x="7794625" y="6559550"/>
          <p14:tracePt t="62470" x="7785100" y="6581775"/>
          <p14:tracePt t="62487" x="7778750" y="6591300"/>
          <p14:tracePt t="62503" x="7778750" y="6607175"/>
          <p14:tracePt t="62519" x="7778750" y="6616700"/>
          <p14:tracePt t="62536" x="7778750" y="6632575"/>
          <p14:tracePt t="62553" x="7778750" y="6645275"/>
          <p14:tracePt t="62570" x="7778750" y="6654800"/>
          <p14:tracePt t="62587" x="7781925" y="6664325"/>
          <p14:tracePt t="62604" x="7804150" y="6686550"/>
          <p14:tracePt t="62620" x="7851775" y="6705600"/>
          <p14:tracePt t="62636" x="7947025" y="6721475"/>
          <p14:tracePt t="62653" x="8080375" y="6737350"/>
          <p14:tracePt t="62669" x="8121650" y="6737350"/>
          <p14:tracePt t="62686" x="8159750" y="6737350"/>
          <p14:tracePt t="62704" x="8191500" y="6737350"/>
          <p14:tracePt t="62720" x="8207375" y="6737350"/>
          <p14:tracePt t="62737" x="8235950" y="6737350"/>
          <p14:tracePt t="62740" x="8255000" y="6737350"/>
          <p14:tracePt t="62753" x="8324850" y="6734175"/>
          <p14:tracePt t="62770" x="8397875" y="6727825"/>
          <p14:tracePt t="62786" x="8451850" y="6711950"/>
          <p14:tracePt t="62803" x="8493125" y="6696075"/>
          <p14:tracePt t="62819" x="8524875" y="6677025"/>
          <p14:tracePt t="62836" x="8534400" y="6667500"/>
          <p14:tracePt t="62853" x="8547100" y="6651625"/>
          <p14:tracePt t="62870" x="8562975" y="6642100"/>
          <p14:tracePt t="62887" x="8572500" y="6642100"/>
          <p14:tracePt t="62903" x="8582025" y="6638925"/>
          <p14:tracePt t="62919" x="8588375" y="6626225"/>
          <p14:tracePt t="62936" x="8594725" y="6616700"/>
          <p14:tracePt t="62952" x="8597900" y="6600825"/>
          <p14:tracePt t="62969" x="8597900" y="6591300"/>
          <p14:tracePt t="62987" x="8597900" y="6578600"/>
          <p14:tracePt t="63004" x="8597900" y="6569075"/>
          <p14:tracePt t="63019" x="8597900" y="6556375"/>
          <p14:tracePt t="63075" x="8597900" y="6553200"/>
          <p14:tracePt t="63331" x="8597900" y="6546850"/>
          <p14:tracePt t="63338" x="8597900" y="6543675"/>
          <p14:tracePt t="63353" x="8597900" y="6515100"/>
          <p14:tracePt t="63370" x="8604250" y="6454775"/>
          <p14:tracePt t="63386" x="8604250" y="6327775"/>
          <p14:tracePt t="63404" x="8597900" y="6140450"/>
          <p14:tracePt t="63436" x="8562975" y="5861050"/>
          <p14:tracePt t="63470" x="8531225" y="5730875"/>
          <p14:tracePt t="63486" x="8524875" y="5721350"/>
          <p14:tracePt t="63503" x="8512175" y="5705475"/>
          <p14:tracePt t="63519" x="8512175" y="5695950"/>
          <p14:tracePt t="63537" x="8505825" y="5680075"/>
          <p14:tracePt t="63553" x="8505825" y="5670550"/>
          <p14:tracePt t="64994" x="8435975" y="5664200"/>
          <p14:tracePt t="65002" x="8331200" y="5654675"/>
          <p14:tracePt t="65008" x="8242300" y="5654675"/>
          <p14:tracePt t="65020" x="8150225" y="5654675"/>
          <p14:tracePt t="65036" x="7816850" y="5708650"/>
          <p14:tracePt t="65052" x="7616825" y="5775325"/>
          <p14:tracePt t="65069" x="7407275" y="5832475"/>
          <p14:tracePt t="65103" x="6991350" y="5981700"/>
          <p14:tracePt t="65138" x="6607175" y="6165850"/>
          <p14:tracePt t="65155" x="6461125" y="6235700"/>
          <p14:tracePt t="65171" x="6276975" y="6315075"/>
          <p14:tracePt t="65186" x="6191250" y="6340475"/>
          <p14:tracePt t="65202" x="6115050" y="6353175"/>
          <p14:tracePt t="65219" x="6042025" y="6369050"/>
          <p14:tracePt t="65236" x="5918200" y="6400800"/>
          <p14:tracePt t="65253" x="5854700" y="6407150"/>
          <p14:tracePt t="65270" x="5794375" y="6407150"/>
          <p14:tracePt t="65287" x="5699125" y="6413500"/>
          <p14:tracePt t="65303" x="5616575" y="6413500"/>
          <p14:tracePt t="65321" x="5511800" y="6413500"/>
          <p14:tracePt t="65336" x="5451475" y="6413500"/>
          <p14:tracePt t="65353" x="5372100" y="6413500"/>
          <p14:tracePt t="65369" x="5276850" y="6400800"/>
          <p14:tracePt t="65386" x="5130800" y="6369050"/>
          <p14:tracePt t="65403" x="5054600" y="6353175"/>
          <p14:tracePt t="65420" x="4991100" y="6340475"/>
          <p14:tracePt t="65436" x="4902200" y="6318250"/>
          <p14:tracePt t="65453" x="4841875" y="6289675"/>
          <p14:tracePt t="65470" x="4797425" y="6276975"/>
          <p14:tracePt t="65486" x="4749800" y="6257925"/>
          <p14:tracePt t="65502" x="4724400" y="6238875"/>
          <p14:tracePt t="65519" x="4699000" y="6223000"/>
          <p14:tracePt t="65536" x="4657725" y="6197600"/>
          <p14:tracePt t="65552" x="4625975" y="6178550"/>
          <p14:tracePt t="65571" x="4562475" y="6153150"/>
          <p14:tracePt t="65586" x="4524375" y="6140450"/>
          <p14:tracePt t="65603" x="4479925" y="6127750"/>
          <p14:tracePt t="65619" x="4435475" y="6108700"/>
          <p14:tracePt t="65636" x="4371975" y="6108700"/>
          <p14:tracePt t="65652" x="4333875" y="6108700"/>
          <p14:tracePt t="65670" x="4273550" y="6108700"/>
          <p14:tracePt t="65686" x="4229100" y="6124575"/>
          <p14:tracePt t="65703" x="4197350" y="6130925"/>
          <p14:tracePt t="65720" x="4156075" y="6149975"/>
          <p14:tracePt t="65736" x="4130675" y="6159500"/>
          <p14:tracePt t="65752" x="4102100" y="6172200"/>
          <p14:tracePt t="65770" x="4073525" y="6194425"/>
          <p14:tracePt t="65786" x="4054475" y="6219825"/>
          <p14:tracePt t="65802" x="4044950" y="6248400"/>
          <p14:tracePt t="65820" x="4025900" y="6292850"/>
          <p14:tracePt t="65836" x="4013200" y="6327775"/>
          <p14:tracePt t="65853" x="4013200" y="6372225"/>
          <p14:tracePt t="65870" x="4013200" y="6451600"/>
          <p14:tracePt t="65886" x="4013200" y="6496050"/>
          <p14:tracePt t="65902" x="4022725" y="6524625"/>
          <p14:tracePt t="65919" x="4035425" y="6550025"/>
          <p14:tracePt t="65936" x="4051300" y="6591300"/>
          <p14:tracePt t="65953" x="4070350" y="6623050"/>
          <p14:tracePt t="65970" x="4086225" y="6642100"/>
          <p14:tracePt t="65986" x="4095750" y="6651625"/>
          <p14:tracePt t="66003" x="4111625" y="6661150"/>
          <p14:tracePt t="66020" x="4133850" y="6683375"/>
          <p14:tracePt t="66036" x="4143375" y="6692900"/>
          <p14:tracePt t="66053" x="4152900" y="6705600"/>
          <p14:tracePt t="66069" x="4171950" y="6705600"/>
          <p14:tracePt t="66086" x="4181475" y="6705600"/>
          <p14:tracePt t="66103" x="4187825" y="6705600"/>
          <p14:tracePt t="66119" x="4191000" y="6705600"/>
          <p14:tracePt t="66153" x="4197350" y="6705600"/>
          <p14:tracePt t="66191" x="4200525" y="6705600"/>
          <p14:tracePt t="66313" x="4206875" y="6705600"/>
          <p14:tracePt t="66320" x="4213225" y="6705600"/>
          <p14:tracePt t="66334" x="4216400" y="6705600"/>
          <p14:tracePt t="66341" x="4225925" y="6705600"/>
          <p14:tracePt t="66356" x="4232275" y="6705600"/>
          <p14:tracePt t="66369" x="4235450" y="6705600"/>
          <p14:tracePt t="66385" x="4244975" y="6705600"/>
          <p14:tracePt t="66403" x="4257675" y="6705600"/>
          <p14:tracePt t="66420" x="4276725" y="6705600"/>
          <p14:tracePt t="66436" x="4292600" y="6705600"/>
          <p14:tracePt t="66453" x="4314825" y="6705600"/>
          <p14:tracePt t="66469" x="4368800" y="6705600"/>
          <p14:tracePt t="66485" x="4397375" y="6705600"/>
          <p14:tracePt t="66503" x="4419600" y="6705600"/>
          <p14:tracePt t="66519" x="4460875" y="6705600"/>
          <p14:tracePt t="66535" x="4483100" y="6715125"/>
          <p14:tracePt t="66552" x="4521200" y="6734175"/>
          <p14:tracePt t="66569" x="4645025" y="6756400"/>
          <p14:tracePt t="66586" x="4784725" y="6784975"/>
          <p14:tracePt t="66602" x="4870450" y="6807200"/>
          <p14:tracePt t="66619" x="4975225" y="6838950"/>
          <p14:tracePt t="66636" x="5029200" y="6851650"/>
          <p14:tracePt t="66653" x="5092700" y="6854825"/>
          <p14:tracePt t="66670" x="5178425" y="6854825"/>
          <p14:tracePt t="66686" x="5280025" y="6854825"/>
          <p14:tracePt t="66703" x="5451475" y="6854825"/>
          <p14:tracePt t="66719" x="5705475" y="6854825"/>
          <p14:tracePt t="66735" x="5867400" y="6854825"/>
          <p14:tracePt t="66752" x="5994400" y="6854825"/>
          <p14:tracePt t="66769" x="6080125" y="6854825"/>
          <p14:tracePt t="66785" x="6130925" y="6842125"/>
          <p14:tracePt t="66803" x="6197600" y="6813550"/>
          <p14:tracePt t="66806" x="6226175" y="6800850"/>
          <p14:tracePt t="66819" x="6308725" y="6743700"/>
          <p14:tracePt t="66836" x="6388100" y="6702425"/>
          <p14:tracePt t="66853" x="6445250" y="6667500"/>
          <p14:tracePt t="66869" x="6496050" y="6635750"/>
          <p14:tracePt t="66885" x="6511925" y="6626225"/>
          <p14:tracePt t="66902" x="6521450" y="6604000"/>
          <p14:tracePt t="66919" x="6546850" y="6562725"/>
          <p14:tracePt t="66936" x="6559550" y="6515100"/>
          <p14:tracePt t="66953" x="6572250" y="6470650"/>
          <p14:tracePt t="66969" x="6591300" y="6435725"/>
          <p14:tracePt t="66986" x="6610350" y="6403975"/>
          <p14:tracePt t="67002" x="6613525" y="6391275"/>
          <p14:tracePt t="67019" x="6613525" y="6375400"/>
          <p14:tracePt t="67036" x="6613525" y="6359525"/>
          <p14:tracePt t="67053" x="6613525" y="6350000"/>
          <p14:tracePt t="67069" x="6613525" y="6334125"/>
          <p14:tracePt t="67086" x="6600825" y="6324600"/>
          <p14:tracePt t="67103" x="6591300" y="6308725"/>
          <p14:tracePt t="67119" x="6569075" y="6292850"/>
          <p14:tracePt t="67136" x="6540500" y="6280150"/>
          <p14:tracePt t="67152" x="6492875" y="6254750"/>
          <p14:tracePt t="67170" x="6391275" y="6223000"/>
          <p14:tracePt t="67186" x="6337300" y="6210300"/>
          <p14:tracePt t="67204" x="6273800" y="6178550"/>
          <p14:tracePt t="67220" x="6232525" y="6153150"/>
          <p14:tracePt t="67236" x="6175375" y="6118225"/>
          <p14:tracePt t="67252" x="6121400" y="6096000"/>
          <p14:tracePt t="67269" x="6048375" y="6076950"/>
          <p14:tracePt t="67286" x="6003925" y="6064250"/>
          <p14:tracePt t="67302" x="5965825" y="6051550"/>
          <p14:tracePt t="67305" x="5940425" y="6051550"/>
          <p14:tracePt t="67319" x="5895975" y="6051550"/>
          <p14:tracePt t="67336" x="5851525" y="6051550"/>
          <p14:tracePt t="67352" x="5807075" y="6051550"/>
          <p14:tracePt t="67370" x="5775325" y="6051550"/>
          <p14:tracePt t="67386" x="5746750" y="6051550"/>
          <p14:tracePt t="67403" x="5715000" y="6051550"/>
          <p14:tracePt t="67418" x="5683250" y="6051550"/>
          <p14:tracePt t="67435" x="5661025" y="6051550"/>
          <p14:tracePt t="67454" x="5629275" y="6051550"/>
          <p14:tracePt t="67470" x="5613400" y="6051550"/>
          <p14:tracePt t="67487" x="5603875" y="6051550"/>
          <p14:tracePt t="67503" x="5588000" y="6051550"/>
          <p14:tracePt t="67520" x="5572125" y="6051550"/>
          <p14:tracePt t="67536" x="5562600" y="6051550"/>
          <p14:tracePt t="67553" x="5559425" y="6051550"/>
          <p14:tracePt t="67569" x="5553075" y="6051550"/>
          <p14:tracePt t="67586" x="5543550" y="6051550"/>
          <p14:tracePt t="67603" x="5537200" y="6051550"/>
          <p14:tracePt t="67636" x="5534025" y="6051550"/>
          <p14:tracePt t="74432" x="5534025" y="6003925"/>
          <p14:tracePt t="74439" x="5534025" y="5937250"/>
          <p14:tracePt t="74452" x="5534025" y="5743575"/>
          <p14:tracePt t="74469" x="5534025" y="5572125"/>
          <p14:tracePt t="74485" x="5534025" y="5346700"/>
          <p14:tracePt t="74501" x="5534025" y="5073650"/>
          <p14:tracePt t="74535" x="5514975" y="4740275"/>
          <p14:tracePt t="74571" x="5489575" y="4457700"/>
          <p14:tracePt t="74585" x="5483225" y="4330700"/>
          <p14:tracePt t="74602" x="5467350" y="4197350"/>
          <p14:tracePt t="74618" x="5441950" y="4121150"/>
          <p14:tracePt t="74635" x="5435600" y="4029075"/>
          <p14:tracePt t="74652" x="5403850" y="3883025"/>
          <p14:tracePt t="74669" x="5365750" y="3825875"/>
          <p14:tracePt t="74686" x="5337175" y="3756025"/>
          <p14:tracePt t="74702" x="5257800" y="3644900"/>
          <p14:tracePt t="74719" x="5197475" y="3556000"/>
          <p14:tracePt t="74735" x="5168900" y="3476625"/>
          <p14:tracePt t="74751" x="5118100" y="3400425"/>
          <p14:tracePt t="74768" x="5092700" y="3362325"/>
          <p14:tracePt t="74785" x="5051425" y="3305175"/>
          <p14:tracePt t="74801" x="4962525" y="3190875"/>
          <p14:tracePt t="74818" x="4889500" y="3127375"/>
          <p14:tracePt t="74835" x="4845050" y="3067050"/>
          <p14:tracePt t="74851" x="4800600" y="3022600"/>
          <p14:tracePt t="74868" x="4791075" y="3013075"/>
          <p14:tracePt t="74885" x="4775200" y="3003550"/>
          <p14:tracePt t="74901" x="4762500" y="3000375"/>
          <p14:tracePt t="74918" x="4752975" y="3000375"/>
          <p14:tracePt t="74935" x="4724400" y="3000375"/>
          <p14:tracePt t="74951" x="4622800" y="3009900"/>
          <p14:tracePt t="74968" x="4546600" y="3041650"/>
          <p14:tracePt t="74985" x="4476750" y="3086100"/>
          <p14:tracePt t="75002" x="4416425" y="3140075"/>
          <p14:tracePt t="75018" x="4391025" y="3171825"/>
          <p14:tracePt t="75035" x="4365625" y="3203575"/>
          <p14:tracePt t="75051" x="4352925" y="3251200"/>
          <p14:tracePt t="75069" x="4352925" y="3305175"/>
          <p14:tracePt t="75087" x="4365625" y="3400425"/>
          <p14:tracePt t="75102" x="4384675" y="3457575"/>
          <p14:tracePt t="75119" x="4400550" y="3530600"/>
          <p14:tracePt t="75135" x="4416425" y="3648075"/>
          <p14:tracePt t="75152" x="4441825" y="3816350"/>
          <p14:tracePt t="75168" x="4464050" y="3902075"/>
          <p14:tracePt t="75185" x="4489450" y="3987800"/>
          <p14:tracePt t="75202" x="4546600" y="4127500"/>
          <p14:tracePt t="75219" x="4578350" y="4216400"/>
          <p14:tracePt t="75236" x="4632325" y="4311650"/>
          <p14:tracePt t="75252" x="4645025" y="4375150"/>
          <p14:tracePt t="75269" x="4657725" y="4419600"/>
          <p14:tracePt t="75286" x="4683125" y="4486275"/>
          <p14:tracePt t="75301" x="4689475" y="4521200"/>
          <p14:tracePt t="75318" x="4689475" y="4559300"/>
          <p14:tracePt t="75336" x="4689475" y="4606925"/>
          <p14:tracePt t="75352" x="4689475" y="4629150"/>
          <p14:tracePt t="75368" x="4689475" y="4651375"/>
          <p14:tracePt t="75386" x="4686300" y="4692650"/>
          <p14:tracePt t="75402" x="4670425" y="4724400"/>
          <p14:tracePt t="75418" x="4657725" y="4759325"/>
          <p14:tracePt t="75435" x="4638675" y="4826000"/>
          <p14:tracePt t="75451" x="4625975" y="4870450"/>
          <p14:tracePt t="75468" x="4613275" y="4892675"/>
          <p14:tracePt t="75486" x="4606925" y="4933950"/>
          <p14:tracePt t="75502" x="4606925" y="4956175"/>
          <p14:tracePt t="75518" x="4606925" y="4972050"/>
          <p14:tracePt t="75536" x="4606925" y="4984750"/>
          <p14:tracePt t="75552" x="4606925" y="4994275"/>
          <p14:tracePt t="75569" x="4606925" y="5003800"/>
          <p14:tracePt t="75586" x="4606925" y="5026025"/>
          <p14:tracePt t="75602" x="4610100" y="5048250"/>
          <p14:tracePt t="75618" x="4625975" y="5057775"/>
          <p14:tracePt t="75636" x="4648200" y="5089525"/>
          <p14:tracePt t="75652" x="4676775" y="5108575"/>
          <p14:tracePt t="75669" x="4714875" y="5121275"/>
          <p14:tracePt t="75686" x="4781550" y="5146675"/>
          <p14:tracePt t="75702" x="4826000" y="5146675"/>
          <p14:tracePt t="75718" x="4867275" y="5146675"/>
          <p14:tracePt t="75736" x="4914900" y="5146675"/>
          <p14:tracePt t="75751" x="4946650" y="5146675"/>
          <p14:tracePt t="75768" x="4956175" y="5140325"/>
          <p14:tracePt t="75786" x="4968875" y="5124450"/>
          <p14:tracePt t="75802" x="4984750" y="5114925"/>
          <p14:tracePt t="75819" x="4994275" y="5105400"/>
          <p14:tracePt t="75836" x="5022850" y="5089525"/>
          <p14:tracePt t="75852" x="5048250" y="5067300"/>
          <p14:tracePt t="75868" x="5064125" y="5041900"/>
          <p14:tracePt t="75885" x="5083175" y="5013325"/>
          <p14:tracePt t="75901" x="5099050" y="5003800"/>
          <p14:tracePt t="75918" x="5108575" y="4994275"/>
          <p14:tracePt t="75936" x="5121275" y="4978400"/>
          <p14:tracePt t="75952" x="5127625" y="4962525"/>
          <p14:tracePt t="75969" x="5130800" y="4953000"/>
          <p14:tracePt t="75985" x="5137150" y="4927600"/>
          <p14:tracePt t="76002" x="5149850" y="4899025"/>
          <p14:tracePt t="76018" x="5149850" y="4883150"/>
          <p14:tracePt t="76035" x="5149850" y="4857750"/>
          <p14:tracePt t="76051" x="5149850" y="4841875"/>
          <p14:tracePt t="76069" x="5149850" y="4826000"/>
          <p14:tracePt t="76086" x="5149850" y="4803775"/>
          <p14:tracePt t="76102" x="5153025" y="4787900"/>
          <p14:tracePt t="76118" x="5159375" y="4768850"/>
          <p14:tracePt t="76136" x="5178425" y="4711700"/>
          <p14:tracePt t="76152" x="5191125" y="4657725"/>
          <p14:tracePt t="76169" x="5213350" y="4603750"/>
          <p14:tracePt t="76185" x="5232400" y="4540250"/>
          <p14:tracePt t="76201" x="5238750" y="4486275"/>
          <p14:tracePt t="76219" x="5238750" y="4451350"/>
          <p14:tracePt t="76236" x="5238750" y="4416425"/>
          <p14:tracePt t="76252" x="5238750" y="4406900"/>
          <p14:tracePt t="76269" x="5238750" y="4397375"/>
          <p14:tracePt t="76285" x="5238750" y="4375150"/>
          <p14:tracePt t="76302" x="5238750" y="4365625"/>
          <p14:tracePt t="76318" x="5238750" y="4356100"/>
          <p14:tracePt t="76335" x="5238750" y="4318000"/>
          <p14:tracePt t="76351" x="5238750" y="4302125"/>
          <p14:tracePt t="76369" x="5238750" y="4286250"/>
          <p14:tracePt t="76385" x="5238750" y="4267200"/>
          <p14:tracePt t="76402" x="5238750" y="4257675"/>
          <p14:tracePt t="76471" x="5238750" y="4251325"/>
          <p14:tracePt t="76685" x="5235575" y="4251325"/>
          <p14:tracePt t="76692" x="5232400" y="4251325"/>
          <p14:tracePt t="76701" x="5226050" y="4251325"/>
          <p14:tracePt t="76719" x="5216525" y="4251325"/>
          <p14:tracePt t="76751" x="5187950" y="4254500"/>
          <p14:tracePt t="76785" x="5162550" y="4267200"/>
          <p14:tracePt t="76802" x="5146675" y="4283075"/>
          <p14:tracePt t="76819" x="5130800" y="4298950"/>
          <p14:tracePt t="76835" x="5121275" y="4308475"/>
          <p14:tracePt t="76851" x="5111750" y="4318000"/>
          <p14:tracePt t="76868" x="5095875" y="4333875"/>
          <p14:tracePt t="76885" x="5080000" y="4356100"/>
          <p14:tracePt t="76901" x="5064125" y="4371975"/>
          <p14:tracePt t="76920" x="5038725" y="4413250"/>
          <p14:tracePt t="76935" x="5026025" y="4445000"/>
          <p14:tracePt t="76951" x="5016500" y="4467225"/>
          <p14:tracePt t="76969" x="4994275" y="4540250"/>
          <p14:tracePt t="76985" x="4987925" y="4622800"/>
          <p14:tracePt t="77001" x="4987925" y="4705350"/>
          <p14:tracePt t="77019" x="4987925" y="4810125"/>
          <p14:tracePt t="77034" x="4987925" y="4870450"/>
          <p14:tracePt t="77051" x="4987925" y="4908550"/>
          <p14:tracePt t="77069" x="4987925" y="4956175"/>
          <p14:tracePt t="77085" x="4987925" y="4972050"/>
          <p14:tracePt t="77102" x="4991100" y="4987925"/>
          <p14:tracePt t="77119" x="5000625" y="4997450"/>
          <p14:tracePt t="77412" x="5006975" y="4968875"/>
          <p14:tracePt t="77419" x="5013325" y="4930775"/>
          <p14:tracePt t="77435" x="5019675" y="4848225"/>
          <p14:tracePt t="77451" x="5019675" y="4787900"/>
          <p14:tracePt t="77468" x="5019675" y="4724400"/>
          <p14:tracePt t="77485" x="5019675" y="4702175"/>
          <p14:tracePt t="77502" x="5019675" y="4683125"/>
          <p14:tracePt t="77519" x="5019675" y="4660900"/>
          <p14:tracePt t="77535" x="5019675" y="4645025"/>
          <p14:tracePt t="77552" x="5019675" y="4635500"/>
          <p14:tracePt t="77568" x="5006975" y="4616450"/>
          <p14:tracePt t="77585" x="4997450" y="4606925"/>
          <p14:tracePt t="77601" x="4987925" y="4597400"/>
          <p14:tracePt t="77619" x="4975225" y="4584700"/>
          <p14:tracePt t="77634" x="4953000" y="4581525"/>
          <p14:tracePt t="77652" x="4937125" y="4568825"/>
          <p14:tracePt t="77669" x="4895850" y="4556125"/>
          <p14:tracePt t="77685" x="4873625" y="4549775"/>
          <p14:tracePt t="77702" x="4826000" y="4537075"/>
          <p14:tracePt t="77718" x="4737100" y="4518025"/>
          <p14:tracePt t="77734" x="4676775" y="4518025"/>
          <p14:tracePt t="77751" x="4613275" y="4502150"/>
          <p14:tracePt t="77768" x="4527550" y="4502150"/>
          <p14:tracePt t="77784" x="4467225" y="4502150"/>
          <p14:tracePt t="77801" x="4400550" y="4502150"/>
          <p14:tracePt t="77818" x="4314825" y="4502150"/>
          <p14:tracePt t="77834" x="4254500" y="4502150"/>
          <p14:tracePt t="77851" x="4175125" y="4502150"/>
          <p14:tracePt t="77868" x="4048125" y="4502150"/>
          <p14:tracePt t="77884" x="3975100" y="4502150"/>
          <p14:tracePt t="77901" x="3914775" y="4502150"/>
          <p14:tracePt t="77918" x="3854450" y="4502150"/>
          <p14:tracePt t="77935" x="3816350" y="4502150"/>
          <p14:tracePt t="77952" x="3781425" y="4502150"/>
          <p14:tracePt t="77969" x="3717925" y="4502150"/>
          <p14:tracePt t="77985" x="3673475" y="4495800"/>
          <p14:tracePt t="77989" x="3654425" y="4495800"/>
          <p14:tracePt t="78001" x="3638550" y="4495800"/>
          <p14:tracePt t="78018" x="3590925" y="4495800"/>
          <p14:tracePt t="78034" x="3559175" y="4495800"/>
          <p14:tracePt t="78051" x="3536950" y="4511675"/>
          <p14:tracePt t="78068" x="3502025" y="4530725"/>
          <p14:tracePt t="78085" x="3486150" y="4540250"/>
          <p14:tracePt t="78102" x="3473450" y="4549775"/>
          <p14:tracePt t="78119" x="3460750" y="4572000"/>
          <p14:tracePt t="78135" x="3444875" y="4581525"/>
          <p14:tracePt t="78151" x="3435350" y="4597400"/>
          <p14:tracePt t="78168" x="3416300" y="4638675"/>
          <p14:tracePt t="78184" x="3403600" y="4683125"/>
          <p14:tracePt t="78202" x="3384550" y="4730750"/>
          <p14:tracePt t="78219" x="3362325" y="4829175"/>
          <p14:tracePt t="78235" x="3349625" y="4867275"/>
          <p14:tracePt t="78252" x="3349625" y="4911725"/>
          <p14:tracePt t="78269" x="3349625" y="4987925"/>
          <p14:tracePt t="78285" x="3349625" y="5026025"/>
          <p14:tracePt t="78302" x="3359150" y="5076825"/>
          <p14:tracePt t="78318" x="3371850" y="5140325"/>
          <p14:tracePt t="78335" x="3384550" y="5178425"/>
          <p14:tracePt t="78351" x="3403600" y="5216525"/>
          <p14:tracePt t="78369" x="3422650" y="5257800"/>
          <p14:tracePt t="78386" x="3435350" y="5295900"/>
          <p14:tracePt t="78402" x="3467100" y="5343525"/>
          <p14:tracePt t="78418" x="3508375" y="5419725"/>
          <p14:tracePt t="78435" x="3543300" y="5467350"/>
          <p14:tracePt t="78451" x="3568700" y="5505450"/>
          <p14:tracePt t="78468" x="3600450" y="5556250"/>
          <p14:tracePt t="78484" x="3625850" y="5594350"/>
          <p14:tracePt t="78501" x="3657600" y="5626100"/>
          <p14:tracePt t="78519" x="3692525" y="5670550"/>
          <p14:tracePt t="78535" x="3724275" y="5695950"/>
          <p14:tracePt t="78552" x="3749675" y="5727700"/>
          <p14:tracePt t="78568" x="3768725" y="5762625"/>
          <p14:tracePt t="78585" x="3787775" y="5791200"/>
          <p14:tracePt t="78601" x="3797300" y="5816600"/>
          <p14:tracePt t="78618" x="3829050" y="5857875"/>
          <p14:tracePt t="78634" x="3867150" y="5876925"/>
          <p14:tracePt t="78652" x="3933825" y="5911850"/>
          <p14:tracePt t="78668" x="3978275" y="5924550"/>
          <p14:tracePt t="78685" x="4010025" y="5937250"/>
          <p14:tracePt t="78702" x="4057650" y="5956300"/>
          <p14:tracePt t="78718" x="4083050" y="5972175"/>
          <p14:tracePt t="78734" x="4121150" y="5984875"/>
          <p14:tracePt t="78751" x="4184650" y="6000750"/>
          <p14:tracePt t="78768" x="4302125" y="6007100"/>
          <p14:tracePt t="78785" x="4362450" y="6007100"/>
          <p14:tracePt t="78803" x="4419600" y="6007100"/>
          <p14:tracePt t="78819" x="4429125" y="6007100"/>
          <p14:tracePt t="78835" x="4448175" y="6007100"/>
          <p14:tracePt t="78852" x="4476750" y="6007100"/>
          <p14:tracePt t="78867" x="4521200" y="6007100"/>
          <p14:tracePt t="78884" x="4581525" y="6003925"/>
          <p14:tracePt t="78901" x="4641850" y="5997575"/>
          <p14:tracePt t="78918" x="4705350" y="5991225"/>
          <p14:tracePt t="78934" x="4727575" y="5991225"/>
          <p14:tracePt t="78952" x="4740275" y="5991225"/>
          <p14:tracePt t="78968" x="4756150" y="5984875"/>
          <p14:tracePt t="78984" x="4772025" y="5975350"/>
          <p14:tracePt t="78987" x="4784725" y="5962650"/>
          <p14:tracePt t="79001" x="4816475" y="5949950"/>
          <p14:tracePt t="79017" x="4854575" y="5937250"/>
          <p14:tracePt t="79034" x="4918075" y="5918200"/>
          <p14:tracePt t="79052" x="5010150" y="5889625"/>
          <p14:tracePt t="79068" x="5045075" y="5876925"/>
          <p14:tracePt t="79085" x="5076825" y="5864225"/>
          <p14:tracePt t="79102" x="5114925" y="5826125"/>
          <p14:tracePt t="79118" x="5137150" y="5810250"/>
          <p14:tracePt t="79135" x="5162550" y="5784850"/>
          <p14:tracePt t="79151" x="5222875" y="5740400"/>
          <p14:tracePt t="79167" x="5267325" y="5705475"/>
          <p14:tracePt t="79184" x="5324475" y="5676900"/>
          <p14:tracePt t="79202" x="5375275" y="5651500"/>
          <p14:tracePt t="79218" x="5403850" y="5635625"/>
          <p14:tracePt t="79235" x="5413375" y="5622925"/>
          <p14:tracePt t="79252" x="5432425" y="5581650"/>
          <p14:tracePt t="79268" x="5451475" y="5559425"/>
          <p14:tracePt t="79284" x="5464175" y="5514975"/>
          <p14:tracePt t="79301" x="5480050" y="5470525"/>
          <p14:tracePt t="79317" x="5492750" y="5441950"/>
          <p14:tracePt t="79335" x="5511800" y="5422900"/>
          <p14:tracePt t="79352" x="5524500" y="5397500"/>
          <p14:tracePt t="79368" x="5537200" y="5381625"/>
          <p14:tracePt t="79385" x="5543550" y="5359400"/>
          <p14:tracePt t="79401" x="5562600" y="5302250"/>
          <p14:tracePt t="79418" x="5562600" y="5257800"/>
          <p14:tracePt t="79434" x="5562600" y="5207000"/>
          <p14:tracePt t="79451" x="5562600" y="5168900"/>
          <p14:tracePt t="79468" x="5562600" y="5137150"/>
          <p14:tracePt t="79485" x="5562600" y="5127625"/>
          <p14:tracePt t="79489" x="5562600" y="5124450"/>
          <p14:tracePt t="79502" x="5562600" y="5108575"/>
          <p14:tracePt t="79518" x="5553075" y="5092700"/>
          <p14:tracePt t="79535" x="5540375" y="5067300"/>
          <p14:tracePt t="79551" x="5524500" y="5032375"/>
          <p14:tracePt t="79568" x="5518150" y="5003800"/>
          <p14:tracePt t="79585" x="5518150" y="4965700"/>
          <p14:tracePt t="79602" x="5518150" y="4927600"/>
          <p14:tracePt t="79618" x="5518150" y="4911725"/>
          <p14:tracePt t="79635" x="5518150" y="4889500"/>
          <p14:tracePt t="79651" x="5518150" y="4857750"/>
          <p14:tracePt t="79668" x="5505450" y="4838700"/>
          <p14:tracePt t="79685" x="5489575" y="4810125"/>
          <p14:tracePt t="79701" x="5470525" y="4775200"/>
          <p14:tracePt t="79718" x="5457825" y="4737100"/>
          <p14:tracePt t="79735" x="5457825" y="4702175"/>
          <p14:tracePt t="79752" x="5454650" y="4667250"/>
          <p14:tracePt t="79768" x="5454650" y="4645025"/>
          <p14:tracePt t="79785" x="5454650" y="4622800"/>
          <p14:tracePt t="79801" x="5429250" y="4581525"/>
          <p14:tracePt t="79817" x="5416550" y="4565650"/>
          <p14:tracePt t="79834" x="5407025" y="4543425"/>
          <p14:tracePt t="79852" x="5391150" y="4521200"/>
          <p14:tracePt t="79868" x="5375275" y="4505325"/>
          <p14:tracePt t="79885" x="5365750" y="4495800"/>
          <p14:tracePt t="79901" x="5356225" y="4476750"/>
          <p14:tracePt t="79918" x="5349875" y="4464050"/>
          <p14:tracePt t="79934" x="5346700" y="4460875"/>
          <p14:tracePt t="79951" x="5330825" y="4451350"/>
          <p14:tracePt t="79968" x="5321300" y="4445000"/>
          <p14:tracePt t="79985" x="5314950" y="4445000"/>
          <p14:tracePt t="79990" x="5314950" y="4441825"/>
          <p14:tracePt t="80002" x="5311775" y="4441825"/>
          <p14:tracePt t="80019" x="5305425" y="4441825"/>
          <p14:tracePt t="80035" x="5295900" y="4425950"/>
          <p14:tracePt t="80052" x="5276850" y="4419600"/>
          <p14:tracePt t="80068" x="5267325" y="4410075"/>
          <p14:tracePt t="80084" x="5257800" y="4400550"/>
          <p14:tracePt t="80101" x="5241925" y="4391025"/>
          <p14:tracePt t="80117" x="5226050" y="4381500"/>
          <p14:tracePt t="80135" x="5216525" y="4375150"/>
          <p14:tracePt t="80152" x="5200650" y="4375150"/>
          <p14:tracePt t="80168" x="5191125" y="4375150"/>
          <p14:tracePt t="80185" x="5175250" y="4375150"/>
          <p14:tracePt t="80201" x="5162550" y="4375150"/>
          <p14:tracePt t="80217" x="5146675" y="4375150"/>
          <p14:tracePt t="80235" x="5124450" y="4375150"/>
          <p14:tracePt t="80252" x="5108575" y="4375150"/>
          <p14:tracePt t="80268" x="5099050" y="4375150"/>
          <p14:tracePt t="80287" x="5083175" y="4375150"/>
          <p14:tracePt t="80302" x="5073650" y="4375150"/>
          <p14:tracePt t="80318" x="5064125" y="4375150"/>
          <p14:tracePt t="80335" x="5060950" y="4375150"/>
          <p14:tracePt t="80566" x="5054600" y="4375150"/>
          <p14:tracePt t="80772" x="5051425" y="4378325"/>
          <p14:tracePt t="80778" x="5045075" y="4381500"/>
          <p14:tracePt t="80785" x="5035550" y="4387850"/>
          <p14:tracePt t="80801" x="4997450" y="4406900"/>
          <p14:tracePt t="80818" x="4943475" y="4413250"/>
          <p14:tracePt t="80851" x="4752975" y="4467225"/>
          <p14:tracePt t="80885" x="4425950" y="4606925"/>
          <p14:tracePt t="80900" x="4330700" y="4676775"/>
          <p14:tracePt t="80919" x="4241800" y="4724400"/>
          <p14:tracePt t="80935" x="4111625" y="4797425"/>
          <p14:tracePt t="80951" x="4054475" y="4835525"/>
          <p14:tracePt t="80968" x="4006850" y="4854575"/>
          <p14:tracePt t="80985" x="3962400" y="4886325"/>
          <p14:tracePt t="81001" x="3940175" y="4899025"/>
          <p14:tracePt t="81018" x="3908425" y="4908550"/>
          <p14:tracePt t="81035" x="3895725" y="4924425"/>
          <p14:tracePt t="81050" x="3886200" y="4940300"/>
          <p14:tracePt t="81067" x="3876675" y="4949825"/>
          <p14:tracePt t="81085" x="3854450" y="4965700"/>
          <p14:tracePt t="81101" x="3844925" y="4975225"/>
          <p14:tracePt t="81118" x="3835400" y="4991100"/>
          <p14:tracePt t="81135" x="3813175" y="5003800"/>
          <p14:tracePt t="81152" x="3810000" y="5016500"/>
          <p14:tracePt t="81168" x="3803650" y="5026025"/>
          <p14:tracePt t="81185" x="3803650" y="5029200"/>
          <p14:tracePt t="81214" x="3803650" y="5038725"/>
          <p14:tracePt t="81221" x="3803650" y="5045075"/>
          <p14:tracePt t="81235" x="3806825" y="5045075"/>
          <p14:tracePt t="81251" x="3822700" y="5045075"/>
          <p14:tracePt t="81268" x="3832225" y="5051425"/>
          <p14:tracePt t="81285" x="3844925" y="5051425"/>
          <p14:tracePt t="81301" x="3854450" y="5054600"/>
          <p14:tracePt t="81318" x="3870325" y="5054600"/>
          <p14:tracePt t="81334" x="3886200" y="5054600"/>
          <p14:tracePt t="81350" x="3908425" y="5067300"/>
          <p14:tracePt t="81368" x="3937000" y="5067300"/>
          <p14:tracePt t="81385" x="3965575" y="5070475"/>
          <p14:tracePt t="81401" x="3981450" y="5076825"/>
          <p14:tracePt t="81419" x="3990975" y="5076825"/>
          <p14:tracePt t="81434" x="3994150" y="5076825"/>
          <p14:tracePt t="81628" x="3994150" y="5083175"/>
          <p14:tracePt t="81634" x="3987800" y="5083175"/>
          <p14:tracePt t="81641" x="3984625" y="5083175"/>
          <p14:tracePt t="81656" x="3978275" y="5083175"/>
          <p14:tracePt t="81667" x="3975100" y="5083175"/>
          <p14:tracePt t="81685" x="3959225" y="5083175"/>
          <p14:tracePt t="81701" x="3949700" y="5083175"/>
          <p14:tracePt t="81718" x="3943350" y="5083175"/>
          <p14:tracePt t="81734" x="3940175" y="5083175"/>
          <p14:tracePt t="81763" x="3940175" y="5080000"/>
          <p14:tracePt t="81770" x="3940175" y="5076825"/>
          <p14:tracePt t="81784" x="3940175" y="5067300"/>
          <p14:tracePt t="81801" x="3940175" y="5054600"/>
          <p14:tracePt t="81819" x="3946525" y="5041900"/>
          <p14:tracePt t="81834" x="3946525" y="5029200"/>
          <p14:tracePt t="81851" x="3946525" y="5026025"/>
          <p14:tracePt t="81868" x="3946525" y="5019675"/>
          <p14:tracePt t="81885" x="3946525" y="5010150"/>
          <p14:tracePt t="81901" x="3946525" y="4997450"/>
          <p14:tracePt t="81918" x="3946525" y="4991100"/>
          <p14:tracePt t="81934" x="3946525" y="4984750"/>
          <p14:tracePt t="82015" x="3946525" y="4981575"/>
          <p14:tracePt t="82305" x="3946525" y="4987925"/>
          <p14:tracePt t="82312" x="3952875" y="4997450"/>
          <p14:tracePt t="82320" x="3962400" y="5003800"/>
          <p14:tracePt t="82335" x="3968750" y="5013325"/>
          <p14:tracePt t="82351" x="3968750" y="5022850"/>
          <p14:tracePt t="82369" x="3978275" y="5038725"/>
          <p14:tracePt t="82401" x="3990975" y="5057775"/>
          <p14:tracePt t="82435" x="4016375" y="5076825"/>
          <p14:tracePt t="82451" x="4029075" y="5092700"/>
          <p14:tracePt t="82468" x="4038600" y="5102225"/>
          <p14:tracePt t="82484" x="4041775" y="5108575"/>
          <p14:tracePt t="82501" x="4048125" y="5111750"/>
          <p14:tracePt t="82518" x="4064000" y="5124450"/>
          <p14:tracePt t="82535" x="4073525" y="5140325"/>
          <p14:tracePt t="82551" x="4079875" y="5149850"/>
          <p14:tracePt t="82568" x="4089400" y="5162550"/>
          <p14:tracePt t="82585" x="4098925" y="5172075"/>
          <p14:tracePt t="82601" x="4098925" y="5181600"/>
          <p14:tracePt t="82618" x="4102100" y="5194300"/>
          <p14:tracePt t="82634" x="4114800" y="5197475"/>
          <p14:tracePt t="82651" x="4124325" y="5207000"/>
          <p14:tracePt t="82669" x="4133850" y="5222875"/>
          <p14:tracePt t="82685" x="4143375" y="5232400"/>
          <p14:tracePt t="82701" x="4152900" y="5248275"/>
          <p14:tracePt t="82719" x="4175125" y="5264150"/>
          <p14:tracePt t="82735" x="4184650" y="5273675"/>
          <p14:tracePt t="82751" x="4194175" y="5283200"/>
          <p14:tracePt t="82768" x="4210050" y="5302250"/>
          <p14:tracePt t="82784" x="4225925" y="5314950"/>
          <p14:tracePt t="82801" x="4235450" y="5324475"/>
          <p14:tracePt t="82818" x="4264025" y="5346700"/>
          <p14:tracePt t="82835" x="4286250" y="5372100"/>
          <p14:tracePt t="82851" x="4295775" y="5381625"/>
          <p14:tracePt t="82868" x="4311650" y="5400675"/>
          <p14:tracePt t="82885" x="4318000" y="5410200"/>
          <p14:tracePt t="82901" x="4330700" y="5419725"/>
          <p14:tracePt t="82917" x="4346575" y="5435600"/>
          <p14:tracePt t="82934" x="4356100" y="5445125"/>
          <p14:tracePt t="82951" x="4365625" y="5461000"/>
          <p14:tracePt t="82968" x="4387850" y="5483225"/>
          <p14:tracePt t="82984" x="4394200" y="5492750"/>
          <p14:tracePt t="83001" x="4394200" y="5508625"/>
          <p14:tracePt t="83018" x="4394200" y="5521325"/>
          <p14:tracePt t="83035" x="4394200" y="5530850"/>
          <p14:tracePt t="83247" x="4391025" y="5524500"/>
          <p14:tracePt t="83254" x="4387850" y="5521325"/>
          <p14:tracePt t="83268" x="4375150" y="5505450"/>
          <p14:tracePt t="83285" x="4359275" y="5473700"/>
          <p14:tracePt t="83301" x="4346575" y="5445125"/>
          <p14:tracePt t="83318" x="4327525" y="5400675"/>
          <p14:tracePt t="83334" x="4314825" y="5378450"/>
          <p14:tracePt t="83350" x="4298950" y="5353050"/>
          <p14:tracePt t="83368" x="4283075" y="5340350"/>
          <p14:tracePt t="83384" x="4273550" y="5330825"/>
          <p14:tracePt t="83401" x="4264025" y="5321300"/>
          <p14:tracePt t="83417" x="4241800" y="5286375"/>
          <p14:tracePt t="83434" x="4229100" y="5260975"/>
          <p14:tracePt t="83451" x="4216400" y="5232400"/>
          <p14:tracePt t="83468" x="4200525" y="5197475"/>
          <p14:tracePt t="83484" x="4181475" y="5178425"/>
          <p14:tracePt t="83501" x="4171950" y="5168900"/>
          <p14:tracePt t="83518" x="4159250" y="5156200"/>
          <p14:tracePt t="83535" x="4146550" y="5146675"/>
          <p14:tracePt t="83551" x="4130675" y="5130800"/>
          <p14:tracePt t="83568" x="4117975" y="5124450"/>
          <p14:tracePt t="83584" x="4108450" y="5114925"/>
          <p14:tracePt t="83601" x="4098925" y="5105400"/>
          <p14:tracePt t="83618" x="4070350" y="5089525"/>
          <p14:tracePt t="83634" x="4060825" y="5073650"/>
          <p14:tracePt t="83651" x="4051300" y="5067300"/>
          <p14:tracePt t="83668" x="4029075" y="5064125"/>
          <p14:tracePt t="83685" x="4019550" y="5064125"/>
          <p14:tracePt t="83702" x="4010025" y="5064125"/>
          <p14:tracePt t="83718" x="4000500" y="5064125"/>
          <p14:tracePt t="83734" x="3997325" y="5064125"/>
          <p14:tracePt t="83751" x="3981450" y="5057775"/>
          <p14:tracePt t="83768" x="3975100" y="5057775"/>
          <p14:tracePt t="83988" x="3984625" y="5060950"/>
          <p14:tracePt t="83996" x="3987800" y="5064125"/>
          <p14:tracePt t="84003" x="3994150" y="5070475"/>
          <p14:tracePt t="84017" x="4003675" y="5073650"/>
          <p14:tracePt t="84034" x="4013200" y="5089525"/>
          <p14:tracePt t="84052" x="4032250" y="5105400"/>
          <p14:tracePt t="84068" x="4041775" y="5114925"/>
          <p14:tracePt t="84084" x="4054475" y="5124450"/>
          <p14:tracePt t="84102" x="4067175" y="5146675"/>
          <p14:tracePt t="84118" x="4083050" y="5156200"/>
          <p14:tracePt t="84135" x="4092575" y="5165725"/>
          <p14:tracePt t="84151" x="4092575" y="5175250"/>
          <p14:tracePt t="84167" x="4098925" y="5178425"/>
          <p14:tracePt t="84184" x="4098925" y="5184775"/>
          <p14:tracePt t="84201" x="4108450" y="5203825"/>
          <p14:tracePt t="84217" x="4114800" y="5210175"/>
          <p14:tracePt t="84234" x="4114800" y="5216525"/>
          <p14:tracePt t="84251" x="4117975" y="5216525"/>
          <p14:tracePt t="84284" x="4117975" y="5219700"/>
          <p14:tracePt t="84301" x="4124325" y="5226050"/>
          <p14:tracePt t="84317" x="4140200" y="5235575"/>
          <p14:tracePt t="84334" x="4149725" y="5251450"/>
          <p14:tracePt t="84351" x="4165600" y="5267325"/>
          <p14:tracePt t="84367" x="4175125" y="5276850"/>
          <p14:tracePt t="84384" x="4178300" y="5286375"/>
          <p14:tracePt t="84401" x="4178300" y="5305425"/>
          <p14:tracePt t="84434" x="4191000" y="5314950"/>
          <p14:tracePt t="84451" x="4203700" y="5330825"/>
          <p14:tracePt t="84467" x="4213225" y="5346700"/>
          <p14:tracePt t="84485" x="4244975" y="5365750"/>
          <p14:tracePt t="84501" x="4283075" y="5394325"/>
          <p14:tracePt t="84518" x="4292600" y="5410200"/>
          <p14:tracePt t="84534" x="4308475" y="5422900"/>
          <p14:tracePt t="84551" x="4314825" y="5435600"/>
          <p14:tracePt t="84567" x="4314825" y="5441950"/>
          <p14:tracePt t="84584" x="4314825" y="5445125"/>
          <p14:tracePt t="84600" x="4324350" y="5467350"/>
          <p14:tracePt t="84617" x="4333875" y="5476875"/>
          <p14:tracePt t="84635" x="4343400" y="5486400"/>
          <p14:tracePt t="84651" x="4362450" y="5502275"/>
          <p14:tracePt t="84668" x="4375150" y="5511800"/>
          <p14:tracePt t="84684" x="4375150" y="5518150"/>
          <p14:tracePt t="84729" x="4378325" y="5518150"/>
          <p14:tracePt t="84737" x="4384675" y="5521325"/>
          <p14:tracePt t="84752" x="4387850" y="5527675"/>
          <p14:tracePt t="84767" x="4394200" y="5530850"/>
          <p14:tracePt t="85238" x="4391025" y="5524500"/>
          <p14:tracePt t="85244" x="4384675" y="5511800"/>
          <p14:tracePt t="85252" x="4378325" y="5499100"/>
          <p14:tracePt t="85267" x="4368800" y="5489575"/>
          <p14:tracePt t="85285" x="4359275" y="5480050"/>
          <p14:tracePt t="85300" x="4340225" y="5467350"/>
          <p14:tracePt t="85334" x="4318000" y="5435600"/>
          <p14:tracePt t="85368" x="4283075" y="5368925"/>
          <p14:tracePt t="85385" x="4273550" y="5359400"/>
          <p14:tracePt t="85401" x="4257675" y="5343525"/>
          <p14:tracePt t="85417" x="4248150" y="5327650"/>
          <p14:tracePt t="85435" x="4225925" y="5314950"/>
          <p14:tracePt t="85450" x="4216400" y="5302250"/>
          <p14:tracePt t="85467" x="4206875" y="5292725"/>
          <p14:tracePt t="85485" x="4184650" y="5257800"/>
          <p14:tracePt t="85501" x="4171950" y="5235575"/>
          <p14:tracePt t="85517" x="4146550" y="5203825"/>
          <p14:tracePt t="85535" x="4130675" y="5175250"/>
          <p14:tracePt t="85551" x="4114800" y="5159375"/>
          <p14:tracePt t="85567" x="4105275" y="5149850"/>
          <p14:tracePt t="85585" x="4102100" y="5146675"/>
          <p14:tracePt t="85600" x="4092575" y="5140325"/>
          <p14:tracePt t="85617" x="4079875" y="5130800"/>
          <p14:tracePt t="85634" x="4067175" y="5121275"/>
          <p14:tracePt t="85651" x="4051300" y="5099050"/>
          <p14:tracePt t="85668" x="4041775" y="5095875"/>
          <p14:tracePt t="85721" x="4035425" y="5095875"/>
          <p14:tracePt t="85729" x="4032250" y="5095875"/>
          <p14:tracePt t="85736" x="4019550" y="5095875"/>
          <p14:tracePt t="85750" x="4010025" y="5086350"/>
          <p14:tracePt t="85768" x="4000500" y="5080000"/>
          <p14:tracePt t="85785" x="3990975" y="5080000"/>
          <p14:tracePt t="85801" x="3990975" y="5076825"/>
          <p14:tracePt t="85901" x="3987800" y="5076825"/>
          <p14:tracePt t="87697" x="3994150" y="5083175"/>
          <p14:tracePt t="87703" x="3997325" y="5086350"/>
          <p14:tracePt t="87718" x="4003675" y="5095875"/>
          <p14:tracePt t="87735" x="4013200" y="5105400"/>
          <p14:tracePt t="87751" x="4029075" y="5121275"/>
          <p14:tracePt t="87768" x="4041775" y="5137150"/>
          <p14:tracePt t="87784" x="4051300" y="5146675"/>
          <p14:tracePt t="87817" x="4083050" y="5178425"/>
          <p14:tracePt t="87850" x="4089400" y="5197475"/>
          <p14:tracePt t="87868" x="4098925" y="5200650"/>
          <p14:tracePt t="87884" x="4108450" y="5207000"/>
          <p14:tracePt t="87901" x="4117975" y="5216525"/>
          <p14:tracePt t="87918" x="4140200" y="5229225"/>
          <p14:tracePt t="87934" x="4149725" y="5232400"/>
          <p14:tracePt t="87951" x="4152900" y="5232400"/>
          <p14:tracePt t="88010" x="4152900" y="5238750"/>
          <p14:tracePt t="88017" x="4159250" y="5241925"/>
          <p14:tracePt t="88025" x="4162425" y="5248275"/>
          <p14:tracePt t="88033" x="4168775" y="5251450"/>
          <p14:tracePt t="88051" x="4184650" y="5270500"/>
          <p14:tracePt t="88067" x="4200525" y="5283200"/>
          <p14:tracePt t="88084" x="4210050" y="5289550"/>
          <p14:tracePt t="88100" x="4219575" y="5292725"/>
          <p14:tracePt t="88117" x="4235450" y="5305425"/>
          <p14:tracePt t="88134" x="4244975" y="5308600"/>
          <p14:tracePt t="88150" x="4254500" y="5324475"/>
          <p14:tracePt t="88168" x="4270375" y="5340350"/>
          <p14:tracePt t="88183" x="4298950" y="5356225"/>
          <p14:tracePt t="88201" x="4324350" y="5387975"/>
          <p14:tracePt t="88217" x="4368800" y="5426075"/>
          <p14:tracePt t="88234" x="4384675" y="5441950"/>
          <p14:tracePt t="88250" x="4400550" y="5454650"/>
          <p14:tracePt t="88268" x="4410075" y="5467350"/>
          <p14:tracePt t="88284" x="4410075" y="5473700"/>
          <p14:tracePt t="88301" x="4416425" y="5476875"/>
          <p14:tracePt t="88317" x="4429125" y="5492750"/>
          <p14:tracePt t="88333" x="4438650" y="5502275"/>
          <p14:tracePt t="88350" x="4454525" y="5514975"/>
          <p14:tracePt t="88367" x="4470400" y="5518150"/>
          <p14:tracePt t="88383" x="4479925" y="5518150"/>
          <p14:tracePt t="88582" x="4467225" y="5505450"/>
          <p14:tracePt t="88589" x="4422775" y="5461000"/>
          <p14:tracePt t="88601" x="4400550" y="5432425"/>
          <p14:tracePt t="88617" x="4327525" y="5353050"/>
          <p14:tracePt t="88633" x="4302125" y="5314950"/>
          <p14:tracePt t="88650" x="4270375" y="5289550"/>
          <p14:tracePt t="88652" x="4260850" y="5283200"/>
          <p14:tracePt t="88667" x="4235450" y="5270500"/>
          <p14:tracePt t="88683" x="4197350" y="5251450"/>
          <p14:tracePt t="88701" x="4159250" y="5232400"/>
          <p14:tracePt t="88718" x="4124325" y="5216525"/>
          <p14:tracePt t="88734" x="4105275" y="5203825"/>
          <p14:tracePt t="88751" x="4089400" y="5191125"/>
          <p14:tracePt t="88767" x="4076700" y="5187950"/>
          <p14:tracePt t="88784" x="4067175" y="5181600"/>
          <p14:tracePt t="88800" x="4057650" y="5178425"/>
          <p14:tracePt t="88817" x="4035425" y="5172075"/>
          <p14:tracePt t="88833" x="4025900" y="5172075"/>
          <p14:tracePt t="88850" x="4016375" y="5172075"/>
          <p14:tracePt t="88867" x="4006850" y="5168900"/>
          <p14:tracePt t="88884" x="4006850" y="5162550"/>
          <p14:tracePt t="88902" x="3990975" y="5153025"/>
          <p14:tracePt t="88917" x="3987800" y="5137150"/>
          <p14:tracePt t="88934" x="3978275" y="5127625"/>
          <p14:tracePt t="88950" x="3971925" y="5105400"/>
          <p14:tracePt t="88966" x="3959225" y="5064125"/>
          <p14:tracePt t="88983" x="3952875" y="5041900"/>
          <p14:tracePt t="89001" x="3952875" y="5006975"/>
          <p14:tracePt t="89017" x="3952875" y="4997450"/>
          <p14:tracePt t="89034" x="3952875" y="4987925"/>
          <p14:tracePt t="89052" x="3952875" y="4968875"/>
          <p14:tracePt t="89067" x="3952875" y="4959350"/>
          <p14:tracePt t="89084" x="3952875" y="4949825"/>
          <p14:tracePt t="89101" x="3952875" y="4933950"/>
          <p14:tracePt t="89117" x="3952875" y="4927600"/>
          <p14:tracePt t="89151" x="3952875" y="4924425"/>
          <p14:tracePt t="89230" x="3943350" y="4924425"/>
          <p14:tracePt t="89237" x="3937000" y="4924425"/>
          <p14:tracePt t="89259" x="3933825" y="4924425"/>
          <p14:tracePt t="89267" x="3927475" y="4924425"/>
          <p14:tracePt t="89284" x="3917950" y="4924425"/>
          <p14:tracePt t="89301" x="3908425" y="4924425"/>
          <p14:tracePt t="89335" x="3902075" y="4924425"/>
          <p14:tracePt t="89379" x="3892550" y="4924425"/>
          <p14:tracePt t="89394" x="3889375" y="4930775"/>
          <p14:tracePt t="89401" x="3883025" y="4937125"/>
          <p14:tracePt t="89416" x="3879850" y="4946650"/>
          <p14:tracePt t="89434" x="3879850" y="4956175"/>
          <p14:tracePt t="89451" x="3873500" y="4965700"/>
          <p14:tracePt t="89467" x="3873500" y="4968875"/>
          <p14:tracePt t="89484" x="3873500" y="4984750"/>
          <p14:tracePt t="89500" x="3873500" y="4994275"/>
          <p14:tracePt t="89516" x="3873500" y="5000625"/>
          <p14:tracePt t="89533" x="3873500" y="5010150"/>
          <p14:tracePt t="89550" x="3873500" y="5029200"/>
          <p14:tracePt t="89566" x="3873500" y="5038725"/>
          <p14:tracePt t="89584" x="3873500" y="5048250"/>
          <p14:tracePt t="89601" x="3873500" y="5064125"/>
          <p14:tracePt t="89617" x="3873500" y="5073650"/>
          <p14:tracePt t="89634" x="3873500" y="5089525"/>
          <p14:tracePt t="89650" x="3873500" y="5102225"/>
          <p14:tracePt t="89666" x="3873500" y="5111750"/>
          <p14:tracePt t="89683" x="3873500" y="5121275"/>
          <p14:tracePt t="89701" x="3873500" y="5143500"/>
          <p14:tracePt t="89717" x="3873500" y="5153025"/>
          <p14:tracePt t="89734" x="3876675" y="5162550"/>
          <p14:tracePt t="89751" x="3876675" y="5181600"/>
          <p14:tracePt t="89767" x="3879850" y="5187950"/>
          <p14:tracePt t="89783" x="3879850" y="5191125"/>
          <p14:tracePt t="89800" x="3886200" y="5200650"/>
          <p14:tracePt t="89816" x="3886200" y="5213350"/>
          <p14:tracePt t="89834" x="3886200" y="5222875"/>
          <p14:tracePt t="89851" x="3889375" y="5241925"/>
          <p14:tracePt t="89867" x="3902075" y="5251450"/>
          <p14:tracePt t="89884" x="3905250" y="5260975"/>
          <p14:tracePt t="89901" x="3905250" y="5270500"/>
          <p14:tracePt t="89917" x="3914775" y="5286375"/>
          <p14:tracePt t="89933" x="3921125" y="5292725"/>
          <p14:tracePt t="89950" x="3933825" y="5305425"/>
          <p14:tracePt t="89966" x="3949700" y="5318125"/>
          <p14:tracePt t="89983" x="3959225" y="5327650"/>
          <p14:tracePt t="90000" x="3975100" y="5346700"/>
          <p14:tracePt t="90017" x="3984625" y="5356225"/>
          <p14:tracePt t="90034" x="4000500" y="5365750"/>
          <p14:tracePt t="90051" x="4016375" y="5375275"/>
          <p14:tracePt t="90067" x="4025900" y="5375275"/>
          <p14:tracePt t="90083" x="4035425" y="5387975"/>
          <p14:tracePt t="90100" x="4064000" y="5403850"/>
          <p14:tracePt t="90116" x="4086225" y="5416550"/>
          <p14:tracePt t="90134" x="4114800" y="5422900"/>
          <p14:tracePt t="90151" x="4137025" y="5432425"/>
          <p14:tracePt t="90167" x="4146550" y="5432425"/>
          <p14:tracePt t="90184" x="4152900" y="5432425"/>
          <p14:tracePt t="90215" x="4156075" y="5432425"/>
          <p14:tracePt t="90221" x="4168775" y="5432425"/>
          <p14:tracePt t="90233" x="4175125" y="5445125"/>
          <p14:tracePt t="90250" x="4187825" y="5454650"/>
          <p14:tracePt t="90267" x="4197350" y="5457825"/>
          <p14:tracePt t="90284" x="4206875" y="5467350"/>
          <p14:tracePt t="90301" x="4229100" y="5473700"/>
          <p14:tracePt t="90317" x="4238625" y="5473700"/>
          <p14:tracePt t="90351" x="4241800" y="5476875"/>
          <p14:tracePt t="90367" x="4248150" y="5492750"/>
          <p14:tracePt t="90383" x="4257675" y="5502275"/>
          <p14:tracePt t="90400" x="4276725" y="5518150"/>
          <p14:tracePt t="90417" x="4286250" y="5527675"/>
          <p14:tracePt t="90435" x="4298950" y="5543550"/>
          <p14:tracePt t="90451" x="4308475" y="5559425"/>
          <p14:tracePt t="90467" x="4318000" y="5568950"/>
          <p14:tracePt t="90483" x="4327525" y="5578475"/>
          <p14:tracePt t="90500" x="4343400" y="5600700"/>
          <p14:tracePt t="90517" x="4352925" y="5610225"/>
          <p14:tracePt t="90535" x="4375150" y="5622925"/>
          <p14:tracePt t="90551" x="4384675" y="5632450"/>
          <p14:tracePt t="90567" x="4394200" y="5648325"/>
          <p14:tracePt t="90585" x="4397375" y="5654675"/>
          <p14:tracePt t="90601" x="4403725" y="5654675"/>
          <p14:tracePt t="90617" x="4419600" y="5661025"/>
          <p14:tracePt t="90633" x="4429125" y="5664200"/>
          <p14:tracePt t="90650" x="4441825" y="5670550"/>
          <p14:tracePt t="90667" x="4454525" y="5673725"/>
          <p14:tracePt t="90684" x="4473575" y="5673725"/>
          <p14:tracePt t="90701" x="4483100" y="5673725"/>
          <p14:tracePt t="90717" x="4489450" y="5673725"/>
          <p14:tracePt t="90751" x="4498975" y="5673725"/>
          <p14:tracePt t="90767" x="4508500" y="5673725"/>
          <p14:tracePt t="90784" x="4546600" y="5673725"/>
          <p14:tracePt t="90800" x="4568825" y="5673725"/>
          <p14:tracePt t="90817" x="4591050" y="5673725"/>
          <p14:tracePt t="90834" x="4606925" y="5673725"/>
          <p14:tracePt t="90851" x="4616450" y="5673725"/>
          <p14:tracePt t="90867" x="4629150" y="5673725"/>
          <p14:tracePt t="90884" x="4645025" y="5673725"/>
          <p14:tracePt t="90900" x="4651375" y="5673725"/>
          <p14:tracePt t="90917" x="4654550" y="5673725"/>
          <p14:tracePt t="90933" x="4660900" y="5673725"/>
          <p14:tracePt t="91292" x="4645025" y="5673725"/>
          <p14:tracePt t="91299" x="4619625" y="5673725"/>
          <p14:tracePt t="91306" x="4600575" y="5670550"/>
          <p14:tracePt t="91317" x="4584700" y="5664200"/>
          <p14:tracePt t="91334" x="4489450" y="5619750"/>
          <p14:tracePt t="91350" x="4400550" y="5588000"/>
          <p14:tracePt t="91367" x="4321175" y="5540375"/>
          <p14:tracePt t="91400" x="4175125" y="5454650"/>
          <p14:tracePt t="91434" x="4079875" y="5394325"/>
          <p14:tracePt t="91450" x="4041775" y="5381625"/>
          <p14:tracePt t="91467" x="4016375" y="5372100"/>
          <p14:tracePt t="91484" x="3962400" y="5353050"/>
          <p14:tracePt t="91500" x="3937000" y="5334000"/>
          <p14:tracePt t="91516" x="3905250" y="5321300"/>
          <p14:tracePt t="91533" x="3863975" y="5305425"/>
          <p14:tracePt t="91550" x="3841750" y="5292725"/>
          <p14:tracePt t="91567" x="3816350" y="5273675"/>
          <p14:tracePt t="91584" x="3781425" y="5257800"/>
          <p14:tracePt t="91600" x="3759200" y="5245100"/>
          <p14:tracePt t="91617" x="3743325" y="5235575"/>
          <p14:tracePt t="91633" x="3727450" y="5216525"/>
          <p14:tracePt t="91649" x="3717925" y="5203825"/>
          <p14:tracePt t="91666" x="3708400" y="5194300"/>
          <p14:tracePt t="91683" x="3686175" y="5153025"/>
          <p14:tracePt t="91700" x="3673475" y="5137150"/>
          <p14:tracePt t="91717" x="3663950" y="5127625"/>
          <p14:tracePt t="91734" x="3654425" y="5108575"/>
          <p14:tracePt t="91750" x="3654425" y="5099050"/>
          <p14:tracePt t="91767" x="3654425" y="5089525"/>
          <p14:tracePt t="91783" x="3654425" y="5073650"/>
          <p14:tracePt t="91799" x="3654425" y="5057775"/>
          <p14:tracePt t="91817" x="3654425" y="5048250"/>
          <p14:tracePt t="91833" x="3657600" y="5035550"/>
          <p14:tracePt t="91850" x="3660775" y="5026025"/>
          <p14:tracePt t="91867" x="3667125" y="5026025"/>
          <p14:tracePt t="91883" x="3676650" y="5003800"/>
          <p14:tracePt t="91900" x="3686175" y="4994275"/>
          <p14:tracePt t="91917" x="3702050" y="4984750"/>
          <p14:tracePt t="91933" x="3717925" y="4962525"/>
          <p14:tracePt t="91950" x="3727450" y="4953000"/>
          <p14:tracePt t="91967" x="3736975" y="4943475"/>
          <p14:tracePt t="91984" x="3756025" y="4933950"/>
          <p14:tracePt t="92000" x="3765550" y="4933950"/>
          <p14:tracePt t="92016" x="3775075" y="4930775"/>
          <p14:tracePt t="92033" x="3790950" y="4908550"/>
          <p14:tracePt t="92049" x="3822700" y="4895850"/>
          <p14:tracePt t="92067" x="3838575" y="4886325"/>
          <p14:tracePt t="92084" x="3857625" y="4879975"/>
          <p14:tracePt t="92100" x="3867150" y="4879975"/>
          <p14:tracePt t="92118" x="3883025" y="4879975"/>
          <p14:tracePt t="92134" x="3892550" y="4879975"/>
          <p14:tracePt t="92150" x="3908425" y="4879975"/>
          <p14:tracePt t="92167" x="3917950" y="4879975"/>
          <p14:tracePt t="92183" x="3930650" y="4879975"/>
          <p14:tracePt t="92200" x="3940175" y="4879975"/>
          <p14:tracePt t="92216" x="3956050" y="4879975"/>
          <p14:tracePt t="92219" x="3962400" y="4879975"/>
          <p14:tracePt t="92233" x="3965575" y="4879975"/>
          <p14:tracePt t="92250" x="3971925" y="4879975"/>
          <p14:tracePt t="92268" x="3981450" y="4879975"/>
          <p14:tracePt t="92300" x="3981450" y="4886325"/>
          <p14:tracePt t="92317" x="3981450" y="4899025"/>
          <p14:tracePt t="92333" x="3981450" y="4918075"/>
          <p14:tracePt t="92350" x="3981450" y="4927600"/>
          <p14:tracePt t="92368" x="3981450" y="4943475"/>
          <p14:tracePt t="92384" x="3981450" y="4953000"/>
          <p14:tracePt t="92400" x="3981450" y="4965700"/>
          <p14:tracePt t="92418" x="3968750" y="4981575"/>
          <p14:tracePt t="92433" x="3959225" y="4991100"/>
          <p14:tracePt t="92449" x="3943350" y="5000625"/>
          <p14:tracePt t="92466" x="3933825" y="5016500"/>
          <p14:tracePt t="92484" x="3921125" y="5032375"/>
          <p14:tracePt t="92500" x="3908425" y="5035550"/>
          <p14:tracePt t="92518" x="3889375" y="5041900"/>
          <p14:tracePt t="92534" x="3883025" y="5041900"/>
          <p14:tracePt t="92567" x="3883025" y="5048250"/>
          <p14:tracePt t="92583" x="3883025" y="5051425"/>
          <p14:tracePt t="92600" x="3883025" y="5057775"/>
          <p14:tracePt t="92617" x="3883025" y="5070475"/>
          <p14:tracePt t="92634" x="3883025" y="5083175"/>
          <p14:tracePt t="92650" x="3879850" y="5086350"/>
          <p14:tracePt t="92667" x="3879850" y="5092700"/>
          <p14:tracePt t="92703" x="3879850" y="5095875"/>
          <p14:tracePt t="92725" x="3879850" y="5102225"/>
          <p14:tracePt t="92747" x="3879850" y="5105400"/>
          <p14:tracePt t="92755" x="3879850" y="5118100"/>
          <p14:tracePt t="92767" x="3879850" y="5127625"/>
          <p14:tracePt t="92784" x="3879850" y="5130800"/>
          <p14:tracePt t="92800" x="3879850" y="5137150"/>
          <p14:tracePt t="92817" x="3879850" y="5146675"/>
          <p14:tracePt t="92834" x="3879850" y="5156200"/>
          <p14:tracePt t="92850" x="3879850" y="5165725"/>
          <p14:tracePt t="92867" x="3879850" y="5175250"/>
          <p14:tracePt t="92883" x="3879850" y="5184775"/>
          <p14:tracePt t="92900" x="3879850" y="5194300"/>
          <p14:tracePt t="92917" x="3892550" y="5210175"/>
          <p14:tracePt t="92934" x="3908425" y="5226050"/>
          <p14:tracePt t="92951" x="3908425" y="5235575"/>
          <p14:tracePt t="92967" x="3911600" y="5251450"/>
          <p14:tracePt t="92984" x="3917950" y="5260975"/>
          <p14:tracePt t="93000" x="3917950" y="5276850"/>
          <p14:tracePt t="93016" x="3927475" y="5289550"/>
          <p14:tracePt t="93033" x="3937000" y="5299075"/>
          <p14:tracePt t="93049" x="3946525" y="5308600"/>
          <p14:tracePt t="93067" x="3968750" y="5343525"/>
          <p14:tracePt t="93084" x="3981450" y="5368925"/>
          <p14:tracePt t="93100" x="3990975" y="5384800"/>
          <p14:tracePt t="93118" x="3997325" y="5397500"/>
          <p14:tracePt t="93133" x="3997325" y="5410200"/>
          <p14:tracePt t="93150" x="4013200" y="5419725"/>
          <p14:tracePt t="93166" x="4029075" y="5441950"/>
          <p14:tracePt t="93183" x="4044950" y="5451475"/>
          <p14:tracePt t="93199" x="4073525" y="5464175"/>
          <p14:tracePt t="93217" x="4089400" y="5483225"/>
          <p14:tracePt t="93233" x="4098925" y="5492750"/>
          <p14:tracePt t="93250" x="4108450" y="5502275"/>
          <p14:tracePt t="93267" x="4130675" y="5518150"/>
          <p14:tracePt t="93283" x="4140200" y="5534025"/>
          <p14:tracePt t="93299" x="4149725" y="5537200"/>
          <p14:tracePt t="93317" x="4184650" y="5549900"/>
          <p14:tracePt t="93333" x="4206875" y="5549900"/>
          <p14:tracePt t="93350" x="4216400" y="5559425"/>
          <p14:tracePt t="93367" x="4235450" y="5565775"/>
          <p14:tracePt t="93384" x="4244975" y="5565775"/>
          <p14:tracePt t="93400" x="4251325" y="5565775"/>
          <p14:tracePt t="93417" x="4260850" y="5568950"/>
          <p14:tracePt t="93433" x="4270375" y="5568950"/>
          <p14:tracePt t="93450" x="4286250" y="5568950"/>
          <p14:tracePt t="93466" x="4311650" y="5568950"/>
          <p14:tracePt t="93483" x="4349750" y="5575300"/>
          <p14:tracePt t="93500" x="4371975" y="5575300"/>
          <p14:tracePt t="93517" x="4391025" y="5575300"/>
          <p14:tracePt t="93534" x="4400550" y="5575300"/>
          <p14:tracePt t="93581" x="4406900" y="5575300"/>
          <p14:tracePt t="93587" x="4410075" y="5575300"/>
          <p14:tracePt t="93599" x="4416425" y="5575300"/>
          <p14:tracePt t="93617" x="4429125" y="5588000"/>
          <p14:tracePt t="93634" x="4460875" y="5588000"/>
          <p14:tracePt t="93650" x="4470400" y="5591175"/>
          <p14:tracePt t="93667" x="4483100" y="5591175"/>
          <p14:tracePt t="93683" x="4489450" y="5591175"/>
          <p14:tracePt t="93716" x="4508500" y="5591175"/>
          <p14:tracePt t="93733" x="4518025" y="5597525"/>
          <p14:tracePt t="93749" x="4527550" y="5607050"/>
          <p14:tracePt t="93767" x="4549775" y="5607050"/>
          <p14:tracePt t="93784" x="4549775" y="5610225"/>
          <p14:tracePt t="93800" x="4552950" y="5616575"/>
          <p14:tracePt t="93817" x="4552950" y="5619750"/>
          <p14:tracePt t="93833" x="4559300" y="5626100"/>
          <p14:tracePt t="93849" x="4559300" y="5635625"/>
          <p14:tracePt t="93867" x="4562475" y="5645150"/>
          <p14:tracePt t="93883" x="4562475" y="5651500"/>
          <p14:tracePt t="94081" x="4549775" y="5648325"/>
          <p14:tracePt t="94088" x="4530725" y="5641975"/>
          <p14:tracePt t="94100" x="4505325" y="5635625"/>
          <p14:tracePt t="94117" x="4441825" y="5616575"/>
          <p14:tracePt t="94133" x="4400550" y="5584825"/>
          <p14:tracePt t="94149" x="4356100" y="5565775"/>
          <p14:tracePt t="94166" x="4292600" y="5540375"/>
          <p14:tracePt t="94183" x="4244975" y="5511800"/>
          <p14:tracePt t="94201" x="4187825" y="5486400"/>
          <p14:tracePt t="94216" x="4156075" y="5454650"/>
          <p14:tracePt t="94233" x="4124325" y="5435600"/>
          <p14:tracePt t="94250" x="4089400" y="5413375"/>
          <p14:tracePt t="94266" x="4051300" y="5394325"/>
          <p14:tracePt t="94283" x="4019550" y="5381625"/>
          <p14:tracePt t="94300" x="3968750" y="5362575"/>
          <p14:tracePt t="94316" x="3946525" y="5349875"/>
          <p14:tracePt t="94333" x="3914775" y="5334000"/>
          <p14:tracePt t="94350" x="3895725" y="5318125"/>
          <p14:tracePt t="94366" x="3873500" y="5305425"/>
          <p14:tracePt t="94383" x="3863975" y="5295900"/>
          <p14:tracePt t="94399" x="3854450" y="5280025"/>
          <p14:tracePt t="94416" x="3838575" y="5260975"/>
          <p14:tracePt t="94433" x="3822700" y="5251450"/>
          <p14:tracePt t="94451" x="3806825" y="5222875"/>
          <p14:tracePt t="94467" x="3797300" y="5207000"/>
          <p14:tracePt t="94483" x="3790950" y="5178425"/>
          <p14:tracePt t="94500" x="3790950" y="5143500"/>
          <p14:tracePt t="94517" x="3790950" y="5114925"/>
          <p14:tracePt t="94533" x="3790950" y="5092700"/>
          <p14:tracePt t="94550" x="3790950" y="5080000"/>
          <p14:tracePt t="94567" x="3790950" y="5064125"/>
          <p14:tracePt t="94583" x="3784600" y="5054600"/>
          <p14:tracePt t="94600" x="3784600" y="5048250"/>
          <p14:tracePt t="94616" x="3784600" y="5045075"/>
          <p14:tracePt t="94633" x="3784600" y="5038725"/>
          <p14:tracePt t="94650" x="3784600" y="5035550"/>
          <p14:tracePt t="94666" x="3784600" y="5029200"/>
          <p14:tracePt t="94730" x="3784600" y="5022850"/>
          <p14:tracePt t="94745" x="3787775" y="5022850"/>
          <p14:tracePt t="94752" x="3790950" y="5013325"/>
          <p14:tracePt t="94767" x="3800475" y="5010150"/>
          <p14:tracePt t="94783" x="3816350" y="5003800"/>
          <p14:tracePt t="94800" x="3851275" y="5003800"/>
          <p14:tracePt t="94816" x="3860800" y="5003800"/>
          <p14:tracePt t="94833" x="3870325" y="5003800"/>
          <p14:tracePt t="94850" x="3889375" y="5003800"/>
          <p14:tracePt t="94866" x="3902075" y="4997450"/>
          <p14:tracePt t="94884" x="3914775" y="4987925"/>
          <p14:tracePt t="94900" x="3965575" y="4968875"/>
          <p14:tracePt t="94916" x="4003675" y="4956175"/>
          <p14:tracePt t="94933" x="4019550" y="4953000"/>
          <p14:tracePt t="94949" x="4032250" y="4953000"/>
          <p14:tracePt t="94966" x="4044950" y="4953000"/>
          <p14:tracePt t="94984" x="4057650" y="4953000"/>
          <p14:tracePt t="95000" x="4067175" y="4946650"/>
          <p14:tracePt t="95016" x="4076700" y="4943475"/>
          <p14:tracePt t="95033" x="4089400" y="4933950"/>
          <p14:tracePt t="95050" x="4108450" y="4933950"/>
          <p14:tracePt t="95066" x="4117975" y="4933950"/>
          <p14:tracePt t="95083" x="4127500" y="4933950"/>
          <p14:tracePt t="95099" x="4133850" y="4933950"/>
          <p14:tracePt t="95134" x="4143375" y="4933950"/>
          <p14:tracePt t="95150" x="4162425" y="4933950"/>
          <p14:tracePt t="95167" x="4171950" y="4933950"/>
          <p14:tracePt t="95184" x="4181475" y="4940300"/>
          <p14:tracePt t="95200" x="4197350" y="4949825"/>
          <p14:tracePt t="95216" x="4197350" y="4953000"/>
          <p14:tracePt t="95233" x="4206875" y="4965700"/>
          <p14:tracePt t="95250" x="4206875" y="4975225"/>
          <p14:tracePt t="95267" x="4213225" y="4978400"/>
          <p14:tracePt t="95284" x="4216400" y="4991100"/>
          <p14:tracePt t="95300" x="4225925" y="5003800"/>
          <p14:tracePt t="95317" x="4225925" y="5019675"/>
          <p14:tracePt t="95333" x="4225925" y="5029200"/>
          <p14:tracePt t="95350" x="4225925" y="5045075"/>
          <p14:tracePt t="95366" x="4225925" y="5048250"/>
          <p14:tracePt t="95729" x="4213225" y="5041900"/>
          <p14:tracePt t="95737" x="4200525" y="5035550"/>
          <p14:tracePt t="95750" x="4178300" y="5022850"/>
          <p14:tracePt t="95767" x="4146550" y="5010150"/>
          <p14:tracePt t="95770" x="4137025" y="5003800"/>
          <p14:tracePt t="95783" x="4124325" y="5000625"/>
          <p14:tracePt t="95817" x="4057650" y="4968875"/>
          <p14:tracePt t="95850" x="3987800" y="4968875"/>
          <p14:tracePt t="95867" x="3965575" y="4968875"/>
          <p14:tracePt t="95884" x="3949700" y="4968875"/>
          <p14:tracePt t="95900" x="3940175" y="4968875"/>
          <p14:tracePt t="95916" x="3930650" y="4968875"/>
          <p14:tracePt t="95932" x="3917950" y="4968875"/>
          <p14:tracePt t="95949" x="3902075" y="4968875"/>
          <p14:tracePt t="95966" x="3892550" y="4968875"/>
          <p14:tracePt t="95984" x="3873500" y="4968875"/>
          <p14:tracePt t="96000" x="3860800" y="4968875"/>
          <p14:tracePt t="96017" x="3857625" y="4968875"/>
          <p14:tracePt t="96055" x="3851275" y="4968875"/>
          <p14:tracePt t="96066" x="3848100" y="4968875"/>
          <p14:tracePt t="96084" x="3838575" y="4968875"/>
          <p14:tracePt t="96099" x="3822700" y="4972050"/>
          <p14:tracePt t="96116" x="3816350" y="4975225"/>
          <p14:tracePt t="96134" x="3816350" y="4991100"/>
          <p14:tracePt t="96150" x="3816350" y="5000625"/>
          <p14:tracePt t="96167" x="3816350" y="5010150"/>
          <p14:tracePt t="96184" x="3816350" y="5026025"/>
          <p14:tracePt t="96199" x="3816350" y="5041900"/>
          <p14:tracePt t="96216" x="3816350" y="5051425"/>
          <p14:tracePt t="96233" x="3816350" y="5064125"/>
          <p14:tracePt t="96250" x="3829050" y="5076825"/>
          <p14:tracePt t="96267" x="3841750" y="5099050"/>
          <p14:tracePt t="96270" x="3848100" y="5111750"/>
          <p14:tracePt t="96284" x="3857625" y="5133975"/>
          <p14:tracePt t="96300" x="3876675" y="5172075"/>
          <p14:tracePt t="96316" x="3902075" y="5197475"/>
          <p14:tracePt t="96333" x="3921125" y="5238750"/>
          <p14:tracePt t="96350" x="3933825" y="5260975"/>
          <p14:tracePt t="96366" x="3949700" y="5286375"/>
          <p14:tracePt t="96383" x="3978275" y="5314950"/>
          <p14:tracePt t="96400" x="4010025" y="5334000"/>
          <p14:tracePt t="96416" x="4032250" y="5359400"/>
          <p14:tracePt t="96433" x="4083050" y="5375275"/>
          <p14:tracePt t="96450" x="4092575" y="5391150"/>
          <p14:tracePt t="96466" x="4102100" y="5400675"/>
          <p14:tracePt t="96483" x="4108450" y="5416550"/>
          <p14:tracePt t="96500" x="4111625" y="5426075"/>
          <p14:tracePt t="96517" x="4124325" y="5441950"/>
          <p14:tracePt t="96534" x="4133850" y="5457825"/>
          <p14:tracePt t="96550" x="4137025" y="5467350"/>
          <p14:tracePt t="96567" x="4143375" y="5476875"/>
          <p14:tracePt t="96583" x="4152900" y="5495925"/>
          <p14:tracePt t="96599" x="4152900" y="5505450"/>
          <p14:tracePt t="96616" x="4159250" y="5511800"/>
          <p14:tracePt t="96632" x="4162425" y="5521325"/>
          <p14:tracePt t="96649" x="4178300" y="5524500"/>
          <p14:tracePt t="96666" x="4181475" y="5530850"/>
          <p14:tracePt t="96683" x="4194175" y="5546725"/>
          <p14:tracePt t="96699" x="4203700" y="5549900"/>
          <p14:tracePt t="96716" x="4206875" y="5556250"/>
          <p14:tracePt t="96733" x="4213225" y="5559425"/>
          <p14:tracePt t="96749" x="4229100" y="5565775"/>
          <p14:tracePt t="96766" x="4232275" y="5572125"/>
          <p14:tracePt t="96783" x="4248150" y="5575300"/>
          <p14:tracePt t="96800" x="4257675" y="5581650"/>
          <p14:tracePt t="96817" x="4267200" y="5591175"/>
          <p14:tracePt t="96833" x="4283075" y="5591175"/>
          <p14:tracePt t="96883" x="4289425" y="5591175"/>
          <p14:tracePt t="96911" x="4292600" y="5591175"/>
          <p14:tracePt t="96919" x="4292600" y="5597525"/>
          <p14:tracePt t="96933" x="4298950" y="5597525"/>
          <p14:tracePt t="96949" x="4308475" y="5597525"/>
          <p14:tracePt t="97047" x="4311650" y="5600700"/>
          <p14:tracePt t="97061" x="4311650" y="5607050"/>
          <p14:tracePt t="97068" x="4318000" y="5607050"/>
          <p14:tracePt t="97090" x="4327525" y="5607050"/>
          <p14:tracePt t="97526" x="4333875" y="5607050"/>
          <p14:tracePt t="97604" x="4330700" y="5607050"/>
          <p14:tracePt t="97610" x="4327525" y="5603875"/>
          <p14:tracePt t="97618" x="4321175" y="5600700"/>
          <p14:tracePt t="97650" x="4254500" y="5505450"/>
          <p14:tracePt t="97683" x="4130675" y="5273675"/>
          <p14:tracePt t="97700" x="4102100" y="5216525"/>
          <p14:tracePt t="97717" x="4083050" y="5165725"/>
          <p14:tracePt t="97733" x="4070350" y="5156200"/>
          <p14:tracePt t="97749" x="4070350" y="5146675"/>
          <p14:tracePt t="97783" x="4070350" y="5140325"/>
          <p14:tracePt t="97800" x="4070350" y="5137150"/>
          <p14:tracePt t="98097" x="4073525" y="5143500"/>
          <p14:tracePt t="98103" x="4086225" y="5149850"/>
          <p14:tracePt t="98117" x="4108450" y="5162550"/>
          <p14:tracePt t="98133" x="4117975" y="5172075"/>
          <p14:tracePt t="98149" x="4127500" y="5175250"/>
          <p14:tracePt t="98166" x="4143375" y="5175250"/>
          <p14:tracePt t="98182" x="4143375" y="5181600"/>
          <p14:tracePt t="98199" x="4143375" y="5184775"/>
          <p14:tracePt t="98216" x="4159250" y="5200650"/>
          <p14:tracePt t="98232" x="4162425" y="5210175"/>
          <p14:tracePt t="98249" x="4168775" y="5219700"/>
          <p14:tracePt t="98266" x="4168775" y="5226050"/>
          <p14:tracePt t="98496" x="4168775" y="5229225"/>
          <p14:tracePt t="98504" x="4168775" y="5235575"/>
          <p14:tracePt t="98517" x="4168775" y="5241925"/>
          <p14:tracePt t="98533" x="4168775" y="5245100"/>
          <p14:tracePt t="98558" x="4168775" y="5251450"/>
          <p14:tracePt t="98566" x="4168775" y="5260975"/>
          <p14:tracePt t="98599" x="4168775" y="5270500"/>
          <p14:tracePt t="98633" x="4168775" y="5273675"/>
          <p14:tracePt t="98880" x="4168775" y="5267325"/>
          <p14:tracePt t="98887" x="4168775" y="5264150"/>
          <p14:tracePt t="98899" x="4168775" y="5257800"/>
          <p14:tracePt t="98916" x="4168775" y="5248275"/>
          <p14:tracePt t="98932" x="4168775" y="5245100"/>
          <p14:tracePt t="98949" x="4168775" y="5238750"/>
          <p14:tracePt t="98966" x="4168775" y="5229225"/>
          <p14:tracePt t="98982" x="4168775" y="5222875"/>
          <p14:tracePt t="99016" x="4168775" y="5219700"/>
          <p14:tracePt t="99330" x="4168775" y="5226050"/>
          <p14:tracePt t="99337" x="4168775" y="5235575"/>
          <p14:tracePt t="99350" x="4168775" y="5241925"/>
          <p14:tracePt t="99366" x="4168775" y="5245100"/>
          <p14:tracePt t="99408" x="4168775" y="5251450"/>
          <p14:tracePt t="99414" x="4168775" y="5254625"/>
          <p14:tracePt t="99423" x="4168775" y="5260975"/>
          <p14:tracePt t="99449" x="4178300" y="5273675"/>
          <p14:tracePt t="99483" x="4187825" y="5299075"/>
          <p14:tracePt t="99723" x="4187825" y="5292725"/>
          <p14:tracePt t="99744" x="4187825" y="5289550"/>
          <p14:tracePt t="99751" x="4187825" y="5280025"/>
          <p14:tracePt t="99766" x="4187825" y="5273675"/>
          <p14:tracePt t="99783" x="4187825" y="5270500"/>
          <p14:tracePt t="99799" x="4187825" y="5257800"/>
          <p14:tracePt t="99901" x="4187825" y="5254625"/>
          <p14:tracePt t="99908" x="4187825" y="5248275"/>
          <p14:tracePt t="99949" x="4187825" y="5245100"/>
          <p14:tracePt t="100465" x="4187825" y="5251450"/>
          <p14:tracePt t="100472" x="4187825" y="5254625"/>
          <p14:tracePt t="100483" x="4187825" y="5260975"/>
          <p14:tracePt t="100500" x="4187825" y="5280025"/>
          <p14:tracePt t="100517" x="4187825" y="5289550"/>
          <p14:tracePt t="100533" x="4187825" y="5299075"/>
          <p14:tracePt t="100549" x="4187825" y="5314950"/>
          <p14:tracePt t="100582" x="4187825" y="5334000"/>
          <p14:tracePt t="101299" x="4194175" y="5321300"/>
          <p14:tracePt t="101306" x="4200525" y="5308600"/>
          <p14:tracePt t="101316" x="4213225" y="5299075"/>
          <p14:tracePt t="101333" x="4213225" y="5251450"/>
          <p14:tracePt t="101349" x="4213225" y="5235575"/>
          <p14:tracePt t="101366" x="4213225" y="5226050"/>
          <p14:tracePt t="101383" x="4213225" y="5203825"/>
          <p14:tracePt t="101877" x="4213225" y="5210175"/>
          <p14:tracePt t="101884" x="4213225" y="5216525"/>
          <p14:tracePt t="101899" x="4213225" y="5226050"/>
          <p14:tracePt t="101917" x="4213225" y="5235575"/>
          <p14:tracePt t="101933" x="4216400" y="5251450"/>
          <p14:tracePt t="101950" x="4216400" y="5267325"/>
          <p14:tracePt t="101966" x="4216400" y="5276850"/>
          <p14:tracePt t="101999" x="4222750" y="5299075"/>
          <p14:tracePt t="102033" x="4222750" y="53117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idx="4294967295"/>
          </p:nvPr>
        </p:nvSpPr>
        <p:spPr>
          <a:xfrm>
            <a:off x="4572000" y="0"/>
            <a:ext cx="2644775" cy="1295400"/>
          </a:xfrm>
        </p:spPr>
        <p:txBody>
          <a:bodyPr/>
          <a:lstStyle/>
          <a:p>
            <a:pPr algn="l" eaLnBrk="1" hangingPunct="1">
              <a:defRPr/>
            </a:pPr>
            <a:r>
              <a:rPr lang="fr-CH" sz="3200" b="1" i="1" dirty="0" err="1" smtClean="0">
                <a:solidFill>
                  <a:srgbClr val="FF0000"/>
                </a:solidFill>
              </a:rPr>
              <a:t>Poaceae</a:t>
            </a:r>
            <a:r>
              <a:rPr lang="fr-CH" sz="3200" b="1" i="1" dirty="0" smtClean="0">
                <a:solidFill>
                  <a:srgbClr val="FF0000"/>
                </a:solidFill>
                <a:effectLst>
                  <a:outerShdw blurRad="38100" dist="38100" dir="2700000" algn="tl">
                    <a:srgbClr val="C0C0C0"/>
                  </a:outerShdw>
                </a:effectLst>
              </a:rPr>
              <a:t> </a:t>
            </a:r>
            <a:br>
              <a:rPr lang="fr-CH" sz="3200" b="1" i="1" dirty="0" smtClean="0">
                <a:solidFill>
                  <a:srgbClr val="FF0000"/>
                </a:solidFill>
                <a:effectLst>
                  <a:outerShdw blurRad="38100" dist="38100" dir="2700000" algn="tl">
                    <a:srgbClr val="C0C0C0"/>
                  </a:outerShdw>
                </a:effectLst>
              </a:rPr>
            </a:br>
            <a:r>
              <a:rPr lang="fr-CH" sz="3200" b="1" dirty="0" smtClean="0">
                <a:solidFill>
                  <a:srgbClr val="FF0000"/>
                </a:solidFill>
              </a:rPr>
              <a:t>ou</a:t>
            </a:r>
            <a:r>
              <a:rPr lang="fr-CH" sz="3200" b="1" i="1" dirty="0" smtClean="0">
                <a:solidFill>
                  <a:srgbClr val="FF0000"/>
                </a:solidFill>
              </a:rPr>
              <a:t> </a:t>
            </a:r>
            <a:r>
              <a:rPr lang="fr-CH" sz="3200" b="1" dirty="0" smtClean="0">
                <a:solidFill>
                  <a:srgbClr val="FF0000"/>
                </a:solidFill>
              </a:rPr>
              <a:t>Graminées</a:t>
            </a:r>
            <a:endParaRPr lang="fr-FR" sz="3200" b="1" i="1" dirty="0" smtClean="0">
              <a:solidFill>
                <a:srgbClr val="FF0000"/>
              </a:solidFill>
            </a:endParaRPr>
          </a:p>
        </p:txBody>
      </p:sp>
      <p:pic>
        <p:nvPicPr>
          <p:cNvPr id="59395" name="Picture 6" descr="http://dljadachnikov.ru/wp-content/uploads/2015/02/2224f32ad8885452cd28aa0a1225c5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0" descr="https://upload.wikimedia.org/wikipedia/commons/thumb/8/85/390_Triticum_vulgare_Vill.jpg/220px-390_Triticum_vulgare_Vill.jpg"/>
          <p:cNvPicPr>
            <a:picLocks noChangeAspect="1" noChangeArrowheads="1"/>
          </p:cNvPicPr>
          <p:nvPr/>
        </p:nvPicPr>
        <p:blipFill>
          <a:blip r:embed="rId5">
            <a:extLst>
              <a:ext uri="{28A0092B-C50C-407E-A947-70E740481C1C}">
                <a14:useLocalDpi xmlns:a14="http://schemas.microsoft.com/office/drawing/2010/main" val="0"/>
              </a:ext>
            </a:extLst>
          </a:blip>
          <a:srcRect l="11601" t="5333" r="8640" b="10667"/>
          <a:stretch>
            <a:fillRect/>
          </a:stretch>
        </p:blipFill>
        <p:spPr bwMode="auto">
          <a:xfrm>
            <a:off x="5429250" y="1285875"/>
            <a:ext cx="37147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9336"/>
    </mc:Choice>
    <mc:Fallback>
      <p:transition spd="slow" advTm="52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95" x="4222750" y="5270500"/>
          <p14:tracePt t="6702" x="4222750" y="5213350"/>
          <p14:tracePt t="6710" x="4222750" y="5143500"/>
          <p14:tracePt t="6727" x="4222750" y="5016500"/>
          <p14:tracePt t="6744" x="4197350" y="4752975"/>
          <p14:tracePt t="6769" x="4111625" y="4425950"/>
          <p14:tracePt t="6795" x="3971925" y="3943350"/>
          <p14:tracePt t="6829" x="3803650" y="3575050"/>
          <p14:tracePt t="6846" x="3721100" y="3441700"/>
          <p14:tracePt t="6862" x="3667125" y="3381375"/>
          <p14:tracePt t="6878" x="3641725" y="3333750"/>
          <p14:tracePt t="6880" x="3629025" y="3321050"/>
          <p14:tracePt t="6893" x="3609975" y="3302000"/>
          <p14:tracePt t="7337" x="3622675" y="3228975"/>
          <p14:tracePt t="7343" x="3641725" y="3136900"/>
          <p14:tracePt t="7351" x="3660775" y="3044825"/>
          <p14:tracePt t="7360" x="3679825" y="2962275"/>
          <p14:tracePt t="7379" x="3759200" y="2746375"/>
          <p14:tracePt t="7394" x="3813175" y="2603500"/>
          <p14:tracePt t="7427" x="3886200" y="2425700"/>
          <p14:tracePt t="7460" x="3975100" y="2197100"/>
          <p14:tracePt t="7479" x="4003675" y="2114550"/>
          <p14:tracePt t="7494" x="4022725" y="2066925"/>
          <p14:tracePt t="7511" x="4035425" y="2044700"/>
          <p14:tracePt t="7528" x="4041775" y="2016125"/>
          <p14:tracePt t="7544" x="4041775" y="1974850"/>
          <p14:tracePt t="7561" x="4041775" y="1958975"/>
          <p14:tracePt t="7577" x="4041775" y="1949450"/>
          <p14:tracePt t="7594" x="4041775" y="1933575"/>
          <p14:tracePt t="8330" x="4051300" y="1924050"/>
          <p14:tracePt t="8336" x="4064000" y="1905000"/>
          <p14:tracePt t="8345" x="4076700" y="1892300"/>
          <p14:tracePt t="8361" x="4108450" y="1851025"/>
          <p14:tracePt t="8378" x="4146550" y="1800225"/>
          <p14:tracePt t="8393" x="4194175" y="1768475"/>
          <p14:tracePt t="8411" x="4238625" y="1717675"/>
          <p14:tracePt t="8414" x="4257675" y="1698625"/>
          <p14:tracePt t="8443" x="4359275" y="1555750"/>
          <p14:tracePt t="8477" x="4454525" y="1419225"/>
          <p14:tracePt t="8494" x="4502150" y="1393825"/>
          <p14:tracePt t="8511" x="4540250" y="1358900"/>
          <p14:tracePt t="8527" x="4584700" y="1323975"/>
          <p14:tracePt t="8544" x="4616450" y="1292225"/>
          <p14:tracePt t="8561" x="4638675" y="1266825"/>
          <p14:tracePt t="8578" x="4683125" y="1222375"/>
          <p14:tracePt t="8594" x="4708525" y="1196975"/>
          <p14:tracePt t="8611" x="4724400" y="1174750"/>
          <p14:tracePt t="8628" x="4740275" y="1158875"/>
          <p14:tracePt t="8644" x="4749800" y="1149350"/>
          <p14:tracePt t="8660" x="4759325" y="1149350"/>
          <p14:tracePt t="8677" x="4768850" y="1149350"/>
          <p14:tracePt t="8721" x="4768850" y="1146175"/>
          <p14:tracePt t="8743" x="4775200" y="1146175"/>
          <p14:tracePt t="20441" x="4816475" y="1123950"/>
          <p14:tracePt t="20448" x="4899025" y="1098550"/>
          <p14:tracePt t="20459" x="4991100" y="1060450"/>
          <p14:tracePt t="20476" x="5353050" y="1009650"/>
          <p14:tracePt t="20496" x="5654675" y="977900"/>
          <p14:tracePt t="20516" x="5991225" y="949325"/>
          <p14:tracePt t="20542" x="6280150" y="939800"/>
          <p14:tracePt t="20576" x="6464300" y="962025"/>
          <p14:tracePt t="20593" x="6489700" y="974725"/>
          <p14:tracePt t="20609" x="6515100" y="993775"/>
          <p14:tracePt t="20626" x="6530975" y="1035050"/>
          <p14:tracePt t="20642" x="6543675" y="1060450"/>
          <p14:tracePt t="20660" x="6543675" y="1079500"/>
          <p14:tracePt t="20663" x="6543675" y="1092200"/>
          <p14:tracePt t="20676" x="6540500" y="1114425"/>
          <p14:tracePt t="20693" x="6530975" y="1139825"/>
          <p14:tracePt t="20710" x="6492875" y="1162050"/>
          <p14:tracePt t="20727" x="6362700" y="1219200"/>
          <p14:tracePt t="20743" x="6207125" y="1282700"/>
          <p14:tracePt t="20760" x="6064250" y="1327150"/>
          <p14:tracePt t="20776" x="5883275" y="1387475"/>
          <p14:tracePt t="20792" x="5775325" y="1412875"/>
          <p14:tracePt t="20809" x="5689600" y="1428750"/>
          <p14:tracePt t="20826" x="5549900" y="1428750"/>
          <p14:tracePt t="20843" x="5467350" y="1425575"/>
          <p14:tracePt t="20860" x="5368925" y="1409700"/>
          <p14:tracePt t="20876" x="5248275" y="1384300"/>
          <p14:tracePt t="20892" x="5194300" y="1365250"/>
          <p14:tracePt t="20909" x="5156200" y="1365250"/>
          <p14:tracePt t="20927" x="5092700" y="1365250"/>
          <p14:tracePt t="20943" x="5064125" y="1365250"/>
          <p14:tracePt t="20960" x="5048250" y="1374775"/>
          <p14:tracePt t="20977" x="5032375" y="1374775"/>
          <p14:tracePt t="20993" x="5022850" y="1377950"/>
          <p14:tracePt t="21009" x="5013325" y="1377950"/>
          <p14:tracePt t="21026" x="4997450" y="1377950"/>
          <p14:tracePt t="21226" x="5006975" y="1377950"/>
          <p14:tracePt t="21234" x="5016500" y="1377950"/>
          <p14:tracePt t="21242" x="5029200" y="1374775"/>
          <p14:tracePt t="21260" x="5067300" y="1362075"/>
          <p14:tracePt t="21276" x="5121275" y="1355725"/>
          <p14:tracePt t="21292" x="5159375" y="1343025"/>
          <p14:tracePt t="21309" x="5203825" y="1336675"/>
          <p14:tracePt t="21326" x="5260975" y="1317625"/>
          <p14:tracePt t="21343" x="5289550" y="1317625"/>
          <p14:tracePt t="21361" x="5330825" y="1317625"/>
          <p14:tracePt t="21377" x="5359400" y="1317625"/>
          <p14:tracePt t="21393" x="5368925" y="1317625"/>
          <p14:tracePt t="21410" x="5384800" y="1317625"/>
          <p14:tracePt t="21426" x="5394325" y="1317625"/>
          <p14:tracePt t="21442" x="5410200" y="1317625"/>
          <p14:tracePt t="21460" x="5419725" y="1317625"/>
          <p14:tracePt t="21541" x="5416550" y="1320800"/>
          <p14:tracePt t="21547" x="5413375" y="1327150"/>
          <p14:tracePt t="21560" x="5397500" y="1330325"/>
          <p14:tracePt t="21576" x="5387975" y="1339850"/>
          <p14:tracePt t="21592" x="5372100" y="1346200"/>
          <p14:tracePt t="21609" x="5330825" y="1365250"/>
          <p14:tracePt t="21626" x="5308600" y="1368425"/>
          <p14:tracePt t="21642" x="5276850" y="1374775"/>
          <p14:tracePt t="21660" x="5251450" y="1374775"/>
          <p14:tracePt t="21676" x="5229225" y="1381125"/>
          <p14:tracePt t="21693" x="5213350" y="1381125"/>
          <p14:tracePt t="21710" x="5200650" y="1381125"/>
          <p14:tracePt t="21726" x="5184775" y="1384300"/>
          <p14:tracePt t="21742" x="5175250" y="1384300"/>
          <p14:tracePt t="21759" x="5165725" y="1384300"/>
          <p14:tracePt t="21776" x="5159375" y="1384300"/>
          <p14:tracePt t="30499" x="5181600" y="1377950"/>
          <p14:tracePt t="30506" x="5229225" y="1358900"/>
          <p14:tracePt t="30513" x="5280025" y="1333500"/>
          <p14:tracePt t="30525" x="5343525" y="1298575"/>
          <p14:tracePt t="30542" x="5511800" y="1247775"/>
          <p14:tracePt t="30558" x="5622925" y="1206500"/>
          <p14:tracePt t="30582" x="5743575" y="1190625"/>
          <p14:tracePt t="30608" x="5832475" y="1206500"/>
          <p14:tracePt t="30642" x="5908675" y="1257300"/>
          <p14:tracePt t="30658" x="5924550" y="1266825"/>
          <p14:tracePt t="30675" x="5930900" y="1282700"/>
          <p14:tracePt t="30692" x="5930900" y="1295400"/>
          <p14:tracePt t="30709" x="5927725" y="1304925"/>
          <p14:tracePt t="30726" x="5911850" y="1317625"/>
          <p14:tracePt t="30742" x="5861050" y="1346200"/>
          <p14:tracePt t="30758" x="5797550" y="1374775"/>
          <p14:tracePt t="30775" x="5740400" y="1406525"/>
          <p14:tracePt t="30791" x="5673725" y="1431925"/>
          <p14:tracePt t="30808" x="5635625" y="1444625"/>
          <p14:tracePt t="30825" x="5613400" y="1463675"/>
          <p14:tracePt t="30842" x="5575300" y="1476375"/>
          <p14:tracePt t="30858" x="5562600" y="1476375"/>
          <p14:tracePt t="30875" x="5553075" y="1476375"/>
          <p14:tracePt t="30892" x="5530850" y="1476375"/>
          <p14:tracePt t="30908" x="5521325" y="1476375"/>
          <p14:tracePt t="30925" x="5511800" y="1476375"/>
          <p14:tracePt t="30941" x="5499100" y="1476375"/>
          <p14:tracePt t="30958" x="5483225" y="1476375"/>
          <p14:tracePt t="30976" x="5476875" y="1470025"/>
          <p14:tracePt t="30992" x="5476875" y="1441450"/>
          <p14:tracePt t="31009" x="5476875" y="1422400"/>
          <p14:tracePt t="31025" x="5476875" y="1400175"/>
          <p14:tracePt t="31042" x="5476875" y="1384300"/>
          <p14:tracePt t="31058" x="5476875" y="1374775"/>
          <p14:tracePt t="31075" x="5476875" y="1368425"/>
          <p14:tracePt t="35371" x="5438775" y="1371600"/>
          <p14:tracePt t="35378" x="5378450" y="1390650"/>
          <p14:tracePt t="35391" x="5318125" y="1406525"/>
          <p14:tracePt t="35408" x="5137150" y="1460500"/>
          <p14:tracePt t="35425" x="5029200" y="1492250"/>
          <p14:tracePt t="35443" x="4810125" y="1603375"/>
          <p14:tracePt t="35459" x="4651375" y="1704975"/>
          <p14:tracePt t="35492" x="4343400" y="1930400"/>
          <p14:tracePt t="35528" x="4003675" y="2241550"/>
          <p14:tracePt t="35543" x="3927475" y="2336800"/>
          <p14:tracePt t="35559" x="3854450" y="2460625"/>
          <p14:tracePt t="35574" x="3832225" y="2536825"/>
          <p14:tracePt t="35592" x="3829050" y="2622550"/>
          <p14:tracePt t="35608" x="3841750" y="2676525"/>
          <p14:tracePt t="35624" x="3883025" y="2717800"/>
          <p14:tracePt t="35642" x="4064000" y="2851150"/>
          <p14:tracePt t="35658" x="4219575" y="2933700"/>
          <p14:tracePt t="35675" x="4387850" y="3016250"/>
          <p14:tracePt t="35692" x="4629150" y="3136900"/>
          <p14:tracePt t="35709" x="4743450" y="3216275"/>
          <p14:tracePt t="35725" x="4845050" y="3267075"/>
          <p14:tracePt t="35742" x="4975225" y="3349625"/>
          <p14:tracePt t="35758" x="5016500" y="3390900"/>
          <p14:tracePt t="35775" x="5048250" y="3416300"/>
          <p14:tracePt t="35792" x="5060950" y="3444875"/>
          <p14:tracePt t="35808" x="5060950" y="3467100"/>
          <p14:tracePt t="35825" x="5057775" y="3498850"/>
          <p14:tracePt t="35842" x="5019675" y="3533775"/>
          <p14:tracePt t="35858" x="4972050" y="3568700"/>
          <p14:tracePt t="35875" x="4905375" y="3606800"/>
          <p14:tracePt t="35892" x="4816475" y="3657600"/>
          <p14:tracePt t="35908" x="4772025" y="3670300"/>
          <p14:tracePt t="36520" x="4670425" y="3686175"/>
          <p14:tracePt t="36527" x="4537075" y="3727450"/>
          <p14:tracePt t="36541" x="4194175" y="3863975"/>
          <p14:tracePt t="36557" x="3854450" y="4051300"/>
          <p14:tracePt t="36581" x="3584575" y="4244975"/>
          <p14:tracePt t="36599" x="3403600" y="4397375"/>
          <p14:tracePt t="36626" x="3267075" y="4591050"/>
          <p14:tracePt t="36659" x="3254375" y="4689475"/>
          <p14:tracePt t="36675" x="3263900" y="4733925"/>
          <p14:tracePt t="36692" x="3346450" y="4816475"/>
          <p14:tracePt t="36708" x="3451225" y="4905375"/>
          <p14:tracePt t="36725" x="3575050" y="4984750"/>
          <p14:tracePt t="36742" x="3717925" y="5076825"/>
          <p14:tracePt t="36758" x="3790950" y="5133975"/>
          <p14:tracePt t="36774" x="3848100" y="5162550"/>
          <p14:tracePt t="36791" x="3898900" y="5207000"/>
          <p14:tracePt t="36808" x="3908425" y="5216525"/>
          <p14:tracePt t="36825" x="3908425" y="5226050"/>
          <p14:tracePt t="36842" x="3902075" y="5251450"/>
          <p14:tracePt t="36859" x="3886200" y="5267325"/>
          <p14:tracePt t="36875" x="3810000" y="5299075"/>
          <p14:tracePt t="36891" x="3641725" y="5349875"/>
          <p14:tracePt t="36908" x="3556000" y="5365750"/>
          <p14:tracePt t="36925" x="3460750" y="5372100"/>
          <p14:tracePt t="36927" x="3435350" y="5372100"/>
          <p14:tracePt t="36941" x="3375025" y="5372100"/>
          <p14:tracePt t="36958" x="3324225" y="5372100"/>
          <p14:tracePt t="36974" x="3295650" y="5368925"/>
          <p14:tracePt t="36992" x="3238500" y="5349875"/>
          <p14:tracePt t="37008" x="3190875" y="5318125"/>
          <p14:tracePt t="37025" x="3159125" y="5292725"/>
          <p14:tracePt t="37041" x="3117850" y="5273675"/>
          <p14:tracePt t="37057" x="3105150" y="5257800"/>
          <p14:tracePt t="37074" x="3095625" y="5251450"/>
          <p14:tracePt t="37091" x="3076575" y="5248275"/>
          <p14:tracePt t="37108" x="3076575" y="5241925"/>
          <p14:tracePt t="37125" x="3076575" y="5238750"/>
          <p14:tracePt t="37141" x="3076575" y="5229225"/>
          <p14:tracePt t="37158" x="3076575" y="5222875"/>
          <p14:tracePt t="37174" x="3076575" y="5213350"/>
          <p14:tracePt t="37191" x="3076575" y="5207000"/>
          <p14:tracePt t="37207" x="3079750" y="5207000"/>
          <p14:tracePt t="37583" x="3076575" y="5222875"/>
          <p14:tracePt t="37590" x="3070225" y="5257800"/>
          <p14:tracePt t="37597" x="3044825" y="5308600"/>
          <p14:tracePt t="37607" x="3016250" y="5368925"/>
          <p14:tracePt t="37625" x="2882900" y="5559425"/>
          <p14:tracePt t="37641" x="2797175" y="5651500"/>
          <p14:tracePt t="37676" x="2628900" y="5819775"/>
          <p14:tracePt t="37708" x="2543175" y="5880100"/>
          <p14:tracePt t="37725" x="2486025" y="5918200"/>
          <p14:tracePt t="37741" x="2451100" y="5949950"/>
          <p14:tracePt t="37757" x="2428875" y="5975350"/>
          <p14:tracePt t="37775" x="2384425" y="6019800"/>
          <p14:tracePt t="37791" x="2359025" y="6042025"/>
          <p14:tracePt t="37808" x="2327275" y="6073775"/>
          <p14:tracePt t="37825" x="2305050" y="6102350"/>
          <p14:tracePt t="37842" x="2292350" y="6124575"/>
          <p14:tracePt t="37858" x="2282825" y="6137275"/>
          <p14:tracePt t="37874" x="2266950" y="6169025"/>
          <p14:tracePt t="37891" x="2257425" y="6184900"/>
          <p14:tracePt t="37907" x="2244725" y="6207125"/>
          <p14:tracePt t="37925" x="2228850" y="6242050"/>
          <p14:tracePt t="37941" x="2212975" y="6251575"/>
          <p14:tracePt t="37958" x="2200275" y="6261100"/>
          <p14:tracePt t="37975" x="2187575" y="6283325"/>
          <p14:tracePt t="37991" x="2178050" y="6292850"/>
          <p14:tracePt t="38008" x="2162175" y="6302375"/>
          <p14:tracePt t="38024" x="2146300" y="6318250"/>
          <p14:tracePt t="38041" x="2124075" y="6334125"/>
          <p14:tracePt t="38057" x="2095500" y="6334125"/>
          <p14:tracePt t="38075" x="2066925" y="6334125"/>
          <p14:tracePt t="38091" x="2051050" y="6334125"/>
          <p14:tracePt t="38108" x="2041525" y="6334125"/>
          <p14:tracePt t="38125" x="2028825" y="6334125"/>
          <p14:tracePt t="38141" x="2019300" y="6334125"/>
          <p14:tracePt t="38158" x="2003425" y="6334125"/>
          <p14:tracePt t="39061" x="2003425" y="6327775"/>
          <p14:tracePt t="39067" x="2003425" y="6324600"/>
          <p14:tracePt t="39074" x="2003425" y="6318250"/>
          <p14:tracePt t="39091" x="2003425" y="6302375"/>
          <p14:tracePt t="39109" x="2003425" y="6299200"/>
          <p14:tracePt t="39317" x="2003425" y="6305550"/>
          <p14:tracePt t="39324" x="2003425" y="6311900"/>
          <p14:tracePt t="39341" x="2016125" y="6321425"/>
          <p14:tracePt t="39358" x="2016125" y="6324600"/>
          <p14:tracePt t="39375" x="2019300" y="6324600"/>
          <p14:tracePt t="39430" x="2019300" y="6330950"/>
          <p14:tracePt t="39476" x="2019300" y="6334125"/>
          <p14:tracePt t="39552" x="2019300" y="6340475"/>
          <p14:tracePt t="39558" x="2019300" y="6343650"/>
          <p14:tracePt t="39574" x="2019300" y="6356350"/>
          <p14:tracePt t="39590" x="2019300" y="6359525"/>
          <p14:tracePt t="39608" x="2019300" y="6365875"/>
          <p14:tracePt t="39624" x="2019300" y="6369050"/>
          <p14:tracePt t="39641" x="2019300" y="6378575"/>
          <p14:tracePt t="39658" x="2019300" y="6388100"/>
          <p14:tracePt t="39674" x="2012950" y="6394450"/>
          <p14:tracePt t="39691" x="2003425" y="6403975"/>
          <p14:tracePt t="39708" x="1987550" y="6403975"/>
          <p14:tracePt t="39724" x="1971675" y="6403975"/>
          <p14:tracePt t="39741" x="1962150" y="6403975"/>
          <p14:tracePt t="39758" x="1949450" y="6403975"/>
          <p14:tracePt t="39775" x="1920875" y="6403975"/>
          <p14:tracePt t="39791" x="1898650" y="6403975"/>
          <p14:tracePt t="39808" x="1857375" y="6403975"/>
          <p14:tracePt t="39824" x="1835150" y="6403975"/>
          <p14:tracePt t="39840" x="1806575" y="6403975"/>
          <p14:tracePt t="39857" x="1790700" y="6403975"/>
          <p14:tracePt t="39874" x="1781175" y="6397625"/>
          <p14:tracePt t="39891" x="1771650" y="6391275"/>
          <p14:tracePt t="39908" x="1771650" y="6378575"/>
          <p14:tracePt t="39925" x="1778000" y="6372225"/>
          <p14:tracePt t="39941" x="1806575" y="6362700"/>
          <p14:tracePt t="39957" x="1936750" y="6353175"/>
          <p14:tracePt t="39974" x="2073275" y="6359525"/>
          <p14:tracePt t="39990" x="2203450" y="6378575"/>
          <p14:tracePt t="40008" x="2390775" y="6403975"/>
          <p14:tracePt t="40025" x="2543175" y="6438900"/>
          <p14:tracePt t="40041" x="2663825" y="6454775"/>
          <p14:tracePt t="40058" x="2806700" y="6480175"/>
          <p14:tracePt t="40075" x="2892425" y="6496050"/>
          <p14:tracePt t="40091" x="2974975" y="6502400"/>
          <p14:tracePt t="40107" x="3082925" y="6502400"/>
          <p14:tracePt t="40124" x="3143250" y="6502400"/>
          <p14:tracePt t="40141" x="3194050" y="6502400"/>
          <p14:tracePt t="40158" x="3286125" y="6502400"/>
          <p14:tracePt t="40175" x="3336925" y="6502400"/>
          <p14:tracePt t="40191" x="3400425" y="6499225"/>
          <p14:tracePt t="40208" x="3463925" y="6480175"/>
          <p14:tracePt t="40224" x="3502025" y="6467475"/>
          <p14:tracePt t="40241" x="3546475" y="6454775"/>
          <p14:tracePt t="40257" x="3581400" y="6442075"/>
          <p14:tracePt t="40274" x="3590925" y="6442075"/>
          <p14:tracePt t="40291" x="3594100" y="6442075"/>
          <p14:tracePt t="40337" x="3587750" y="6451600"/>
          <p14:tracePt t="40344" x="3584575" y="6451600"/>
          <p14:tracePt t="40358" x="3556000" y="6461125"/>
          <p14:tracePt t="40374" x="3508375" y="6467475"/>
          <p14:tracePt t="40390" x="3457575" y="6473825"/>
          <p14:tracePt t="40407" x="3343275" y="6473825"/>
          <p14:tracePt t="40424" x="3292475" y="6473825"/>
          <p14:tracePt t="40441" x="3232150" y="6480175"/>
          <p14:tracePt t="40457" x="3143250" y="6496050"/>
          <p14:tracePt t="40474" x="3082925" y="6502400"/>
          <p14:tracePt t="40491" x="3025775" y="6518275"/>
          <p14:tracePt t="40494" x="3000375" y="6518275"/>
          <p14:tracePt t="40507" x="2949575" y="6518275"/>
          <p14:tracePt t="40524" x="2889250" y="6518275"/>
          <p14:tracePt t="40540" x="2806700" y="6502400"/>
          <p14:tracePt t="40557" x="2682875" y="6480175"/>
          <p14:tracePt t="40574" x="2638425" y="6480175"/>
          <p14:tracePt t="40591" x="2603500" y="6480175"/>
          <p14:tracePt t="40608" x="2574925" y="6480175"/>
          <p14:tracePt t="40624" x="2559050" y="6480175"/>
          <p14:tracePt t="40641" x="2549525" y="6480175"/>
          <p14:tracePt t="40657" x="2536825" y="6480175"/>
          <p14:tracePt t="40673" x="2527300" y="6480175"/>
          <p14:tracePt t="40691" x="2511425" y="6480175"/>
          <p14:tracePt t="40708" x="2495550" y="6480175"/>
          <p14:tracePt t="40935" x="2492375" y="6483350"/>
          <p14:tracePt t="40942" x="2492375" y="6486525"/>
          <p14:tracePt t="40957" x="2479675" y="6502400"/>
          <p14:tracePt t="40974" x="2476500" y="6508750"/>
          <p14:tracePt t="40992" x="2460625" y="6518275"/>
          <p14:tracePt t="41008" x="2451100" y="6521450"/>
          <p14:tracePt t="41024" x="2441575" y="6527800"/>
          <p14:tracePt t="41041" x="2419350" y="6537325"/>
          <p14:tracePt t="41057" x="2409825" y="6550025"/>
          <p14:tracePt t="41074" x="2393950" y="6553200"/>
          <p14:tracePt t="41091" x="2368550" y="6553200"/>
          <p14:tracePt t="41108" x="2359025" y="6553200"/>
          <p14:tracePt t="41124" x="2349500" y="6553200"/>
          <p14:tracePt t="41142" x="2333625" y="6553200"/>
          <p14:tracePt t="41158" x="2317750" y="6553200"/>
          <p14:tracePt t="41174" x="2308225" y="6553200"/>
          <p14:tracePt t="41191" x="2305050" y="6553200"/>
          <p14:tracePt t="41279" x="2311400" y="6553200"/>
          <p14:tracePt t="41285" x="2317750" y="6540500"/>
          <p14:tracePt t="41293" x="2333625" y="6534150"/>
          <p14:tracePt t="41308" x="2359025" y="6524625"/>
          <p14:tracePt t="41324" x="2403475" y="6508750"/>
          <p14:tracePt t="41341" x="2466975" y="6489700"/>
          <p14:tracePt t="41357" x="2505075" y="6477000"/>
          <p14:tracePt t="41374" x="2565400" y="6477000"/>
          <p14:tracePt t="41392" x="2651125" y="6477000"/>
          <p14:tracePt t="41408" x="2711450" y="6477000"/>
          <p14:tracePt t="41425" x="2765425" y="6464300"/>
          <p14:tracePt t="41441" x="2809875" y="6451600"/>
          <p14:tracePt t="43925" x="2787650" y="6445250"/>
          <p14:tracePt t="43932" x="2759075" y="6438900"/>
          <p14:tracePt t="43940" x="2701925" y="6429375"/>
          <p14:tracePt t="43958" x="2540000" y="6445250"/>
          <p14:tracePt t="43973" x="2266950" y="6569075"/>
          <p14:tracePt t="43990" x="2060575" y="6677025"/>
          <p14:tracePt t="44303" x="546100" y="6464300"/>
          <p14:tracePt t="44310" x="539750" y="6435725"/>
          <p14:tracePt t="44324" x="533400" y="6384925"/>
          <p14:tracePt t="44340" x="536575" y="6340475"/>
          <p14:tracePt t="44357" x="549275" y="6302375"/>
          <p14:tracePt t="44373" x="549275" y="6283325"/>
          <p14:tracePt t="44409" x="549275" y="6289675"/>
          <p14:tracePt t="44424" x="549275" y="6305550"/>
          <p14:tracePt t="44441" x="549275" y="6340475"/>
          <p14:tracePt t="44459" x="561975" y="6410325"/>
          <p14:tracePt t="44474" x="574675" y="6464300"/>
          <p14:tracePt t="44490" x="603250" y="6521450"/>
          <p14:tracePt t="44866" x="733425" y="6451600"/>
          <p14:tracePt t="44874" x="727075" y="6426200"/>
          <p14:tracePt t="44891" x="720725" y="6362700"/>
          <p14:tracePt t="44908" x="720725" y="6276975"/>
          <p14:tracePt t="44924" x="720725" y="6216650"/>
          <p14:tracePt t="44940" x="720725" y="6172200"/>
          <p14:tracePt t="44974" x="720725" y="6137275"/>
          <p14:tracePt t="45008" x="720725" y="6127750"/>
          <p14:tracePt t="45186" x="723900" y="6146800"/>
          <p14:tracePt t="45193" x="736600" y="6159500"/>
          <p14:tracePt t="45207" x="749300" y="6197600"/>
          <p14:tracePt t="45223" x="762000" y="6242050"/>
          <p14:tracePt t="45241" x="774700" y="6286500"/>
          <p14:tracePt t="45258" x="787400" y="6343650"/>
          <p14:tracePt t="45274" x="800100" y="6365875"/>
          <p14:tracePt t="45291" x="803275" y="6394450"/>
          <p14:tracePt t="45307" x="809625" y="6429375"/>
          <p14:tracePt t="45324" x="809625" y="6457950"/>
          <p14:tracePt t="45340" x="809625" y="6480175"/>
          <p14:tracePt t="45357" x="815975" y="6515100"/>
          <p14:tracePt t="46606" x="733425" y="6489700"/>
          <p14:tracePt t="46612" x="733425" y="6483350"/>
          <p14:tracePt t="46706" x="742950" y="6483350"/>
          <p14:tracePt t="46712" x="742950" y="6486525"/>
          <p14:tracePt t="46723" x="742950" y="6489700"/>
          <p14:tracePt t="48217" x="1108075" y="6477000"/>
          <p14:tracePt t="48224" x="1095375" y="6464300"/>
          <p14:tracePt t="48240" x="1082675" y="6426200"/>
          <p14:tracePt t="48256" x="1069975" y="6388100"/>
          <p14:tracePt t="48273" x="1069975" y="6337300"/>
          <p14:tracePt t="48289" x="1079500" y="6257925"/>
          <p14:tracePt t="48323" x="1123950" y="6169025"/>
          <p14:tracePt t="48356" x="1171575" y="6140450"/>
          <p14:tracePt t="48373" x="1216025" y="6121400"/>
          <p14:tracePt t="48389" x="1231900" y="6105525"/>
          <p14:tracePt t="48406" x="1247775" y="6096000"/>
          <p14:tracePt t="48423" x="1263650" y="6096000"/>
          <p14:tracePt t="48439" x="1266825" y="6089650"/>
          <p14:tracePt t="48457" x="1273175" y="6080125"/>
          <p14:tracePt t="48473" x="1273175" y="6061075"/>
          <p14:tracePt t="48490" x="1273175" y="6054725"/>
          <p14:tracePt t="48524" x="1273175" y="6051550"/>
          <p14:tracePt t="48539" x="1266825" y="6051550"/>
          <p14:tracePt t="48556" x="1254125" y="6045200"/>
          <p14:tracePt t="48573" x="1235075" y="6035675"/>
          <p14:tracePt t="48589" x="1225550" y="6026150"/>
          <p14:tracePt t="48606" x="1203325" y="6007100"/>
          <p14:tracePt t="48609" x="1190625" y="6003925"/>
          <p14:tracePt t="48623" x="1158875" y="5991225"/>
          <p14:tracePt t="48639" x="1123950" y="5978525"/>
          <p14:tracePt t="48656" x="1060450" y="5972175"/>
          <p14:tracePt t="48673" x="990600" y="5972175"/>
          <p14:tracePt t="48689" x="946150" y="5972175"/>
          <p14:tracePt t="48706" x="901700" y="5972175"/>
          <p14:tracePt t="48723" x="869950" y="5972175"/>
          <p14:tracePt t="48739" x="831850" y="5984875"/>
          <p14:tracePt t="48756" x="787400" y="5991225"/>
          <p14:tracePt t="48773" x="723900" y="6003925"/>
          <p14:tracePt t="48789" x="676275" y="6026150"/>
          <p14:tracePt t="48806" x="631825" y="6032500"/>
          <p14:tracePt t="48823" x="577850" y="6038850"/>
          <p14:tracePt t="48839" x="552450" y="6042025"/>
          <p14:tracePt t="48856" x="523875" y="6054725"/>
          <p14:tracePt t="48873" x="479425" y="6080125"/>
          <p14:tracePt t="48890" x="457200" y="6092825"/>
          <p14:tracePt t="48907" x="434975" y="6102350"/>
          <p14:tracePt t="48924" x="390525" y="6121400"/>
          <p14:tracePt t="48940" x="361950" y="6140450"/>
          <p14:tracePt t="48957" x="336550" y="6159500"/>
          <p14:tracePt t="48973" x="301625" y="6181725"/>
          <p14:tracePt t="48989" x="288925" y="6213475"/>
          <p14:tracePt t="49006" x="276225" y="6235700"/>
          <p14:tracePt t="49023" x="260350" y="6270625"/>
          <p14:tracePt t="49040" x="241300" y="6296025"/>
          <p14:tracePt t="49057" x="241300" y="6324600"/>
          <p14:tracePt t="49073" x="241300" y="6356350"/>
          <p14:tracePt t="49089" x="241300" y="6384925"/>
          <p14:tracePt t="49107" x="250825" y="6410325"/>
          <p14:tracePt t="49123" x="269875" y="6457950"/>
          <p14:tracePt t="49140" x="282575" y="6483350"/>
          <p14:tracePt t="49156" x="301625" y="6521450"/>
          <p14:tracePt t="49658" x="1755775" y="6464300"/>
          <p14:tracePt t="49673" x="1762125" y="6442075"/>
          <p14:tracePt t="49690" x="1762125" y="6413500"/>
          <p14:tracePt t="49707" x="1762125" y="6391275"/>
          <p14:tracePt t="49724" x="1752600" y="6343650"/>
          <p14:tracePt t="49758" x="1724025" y="6276975"/>
          <p14:tracePt t="49789" x="1692275" y="6223000"/>
          <p14:tracePt t="49806" x="1682750" y="6200775"/>
          <p14:tracePt t="49824" x="1663700" y="6162675"/>
          <p14:tracePt t="49840" x="1635125" y="6153150"/>
          <p14:tracePt t="49858" x="1609725" y="6130925"/>
          <p14:tracePt t="49874" x="1584325" y="6118225"/>
          <p14:tracePt t="49890" x="1574800" y="6118225"/>
          <p14:tracePt t="49907" x="1533525" y="6115050"/>
          <p14:tracePt t="49923" x="1520825" y="6115050"/>
          <p14:tracePt t="49939" x="1498600" y="6115050"/>
          <p14:tracePt t="49956" x="1470025" y="6115050"/>
          <p14:tracePt t="49973" x="1435100" y="6115050"/>
          <p14:tracePt t="49990" x="1406525" y="6115050"/>
          <p14:tracePt t="50007" x="1377950" y="6121400"/>
          <p14:tracePt t="50023" x="1362075" y="6127750"/>
          <p14:tracePt t="50040" x="1352550" y="6127750"/>
          <p14:tracePt t="50057" x="1336675" y="6127750"/>
          <p14:tracePt t="50073" x="1327150" y="6127750"/>
          <p14:tracePt t="50089" x="1317625" y="6127750"/>
          <p14:tracePt t="50544" x="1412875" y="6127750"/>
          <p14:tracePt t="50551" x="1590675" y="6121400"/>
          <p14:tracePt t="50558" x="1851025" y="6105525"/>
          <p14:tracePt t="50574" x="2416175" y="6092825"/>
          <p14:tracePt t="50595" x="3235325" y="6080125"/>
          <p14:tracePt t="50611" x="3575050" y="6099175"/>
          <p14:tracePt t="50630" x="3933825" y="6137275"/>
          <p14:tracePt t="50656" x="4225925" y="6191250"/>
          <p14:tracePt t="50690" x="4356100" y="6235700"/>
          <p14:tracePt t="50707" x="4413250" y="6273800"/>
          <p14:tracePt t="50723" x="4432300" y="6296025"/>
          <p14:tracePt t="50740" x="4441825" y="6311900"/>
          <p14:tracePt t="50757" x="4467225" y="6356350"/>
          <p14:tracePt t="50772" x="4467225" y="6378575"/>
          <p14:tracePt t="50790" x="4467225" y="6407150"/>
          <p14:tracePt t="50806" x="4467225" y="6448425"/>
          <p14:tracePt t="50823" x="4451350" y="6470650"/>
          <p14:tracePt t="50840" x="4441825" y="6486525"/>
          <p14:tracePt t="50857" x="4429125" y="6527800"/>
          <p14:tracePt t="50873" x="4422775" y="6550025"/>
          <p14:tracePt t="50890" x="4410075" y="6581775"/>
          <p14:tracePt t="50906" x="4410075" y="6619875"/>
          <p14:tracePt t="50923" x="4410075" y="6642100"/>
          <p14:tracePt t="50939" x="4410075" y="6651625"/>
          <p14:tracePt t="50957" x="4454525" y="6657975"/>
          <p14:tracePt t="50973" x="4600575" y="6635750"/>
          <p14:tracePt t="50990" x="4787900" y="6559550"/>
          <p14:tracePt t="51007" x="5060950" y="6435725"/>
          <p14:tracePt t="51025" x="5241925" y="6350000"/>
          <p14:tracePt t="51042" x="5448300" y="6251575"/>
          <p14:tracePt t="51058" x="5622925" y="6207125"/>
          <p14:tracePt t="51073" x="5788025" y="6178550"/>
          <p14:tracePt t="51090" x="5915025" y="6162675"/>
          <p14:tracePt t="51107" x="6092825" y="6137275"/>
          <p14:tracePt t="51123" x="6184900" y="6137275"/>
          <p14:tracePt t="51128" x="6210300" y="6137275"/>
          <p14:tracePt t="51140" x="6235700" y="6137275"/>
          <p14:tracePt t="51157" x="6299200" y="6137275"/>
          <p14:tracePt t="51172" x="6327775" y="6137275"/>
          <p14:tracePt t="51190" x="6350000" y="6137275"/>
          <p14:tracePt t="51206" x="6378575" y="6137275"/>
          <p14:tracePt t="51223" x="6394450" y="6137275"/>
          <p14:tracePt t="51240" x="6410325" y="6137275"/>
          <p14:tracePt t="51257" x="6429375" y="6137275"/>
          <p14:tracePt t="51274" x="6438900" y="6137275"/>
          <p14:tracePt t="51290" x="6454775" y="6137275"/>
          <p14:tracePt t="51306" x="6473825" y="6137275"/>
          <p14:tracePt t="51323" x="6483350" y="6137275"/>
          <p14:tracePt t="51340" x="6492875" y="6137275"/>
          <p14:tracePt t="51356" x="6508750" y="6137275"/>
          <p14:tracePt t="51373" x="6530975" y="6137275"/>
          <p14:tracePt t="51391" x="6559550" y="6118225"/>
          <p14:tracePt t="51407" x="6581775" y="6108700"/>
          <p14:tracePt t="51423" x="6607175" y="6076950"/>
          <p14:tracePt t="51439" x="6635750" y="6013450"/>
          <p14:tracePt t="51456" x="6670675" y="5934075"/>
          <p14:tracePt t="51472" x="6683375" y="5902325"/>
          <p14:tracePt t="51490" x="6683375" y="5873750"/>
          <p14:tracePt t="51507" x="6683375" y="5861050"/>
          <p14:tracePt t="51524" x="6683375" y="5851525"/>
          <p14:tracePt t="51541" x="6677025" y="5835650"/>
          <p14:tracePt t="51557" x="6670675" y="5819775"/>
          <p14:tracePt t="51573" x="6661150" y="5810250"/>
          <p14:tracePt t="51590" x="6642100" y="5794375"/>
          <p14:tracePt t="51606" x="6632575" y="5784850"/>
          <p14:tracePt t="51623" x="6623050" y="5768975"/>
          <p14:tracePt t="51639" x="6610350" y="5759450"/>
          <p14:tracePt t="51657" x="6584950" y="5743575"/>
          <p14:tracePt t="51673" x="6569075" y="5734050"/>
          <p14:tracePt t="51690" x="6540500" y="5734050"/>
          <p14:tracePt t="51706" x="6499225" y="5734050"/>
          <p14:tracePt t="51723" x="6457950" y="5734050"/>
          <p14:tracePt t="51740" x="6407150" y="5743575"/>
          <p14:tracePt t="51756" x="6375400" y="5756275"/>
          <p14:tracePt t="51773" x="6346825" y="5768975"/>
          <p14:tracePt t="51791" x="6308725" y="5797550"/>
          <p14:tracePt t="51807" x="6280150" y="5816600"/>
          <p14:tracePt t="51823" x="6254750" y="5835650"/>
          <p14:tracePt t="51840" x="6203950" y="5880100"/>
          <p14:tracePt t="51856" x="6165850" y="5905500"/>
          <p14:tracePt t="51872" x="6134100" y="5937250"/>
          <p14:tracePt t="51890" x="6089650" y="5969000"/>
          <p14:tracePt t="51906" x="6080125" y="5978525"/>
          <p14:tracePt t="51923" x="6070600" y="5988050"/>
          <p14:tracePt t="51941" x="6048375" y="6003925"/>
          <p14:tracePt t="51957" x="6038850" y="6016625"/>
          <p14:tracePt t="51973" x="6038850" y="6029325"/>
          <p14:tracePt t="51990" x="6038850" y="6042025"/>
          <p14:tracePt t="52007" x="6038850" y="6057900"/>
          <p14:tracePt t="52023" x="6038850" y="6080125"/>
          <p14:tracePt t="52041" x="6038850" y="6105525"/>
          <p14:tracePt t="52057" x="6048375" y="6137275"/>
          <p14:tracePt t="52074" x="6073775" y="6159500"/>
          <p14:tracePt t="52091" x="6108700" y="6191250"/>
          <p14:tracePt t="52107" x="6140450" y="6210300"/>
          <p14:tracePt t="52124" x="6156325" y="6219825"/>
          <p14:tracePt t="52128" x="6165850" y="6226175"/>
          <p14:tracePt t="52140" x="6197600" y="6245225"/>
          <p14:tracePt t="52156" x="6229350" y="6257925"/>
          <p14:tracePt t="52172" x="6267450" y="6267450"/>
          <p14:tracePt t="52190" x="6308725" y="6273800"/>
          <p14:tracePt t="52206" x="6337300" y="6280150"/>
          <p14:tracePt t="52223" x="6365875" y="6280150"/>
          <p14:tracePt t="52240" x="6388100" y="6280150"/>
          <p14:tracePt t="52257" x="6397625" y="6280150"/>
          <p14:tracePt t="52273" x="6416675" y="6280150"/>
          <p14:tracePt t="52289" x="6432550" y="6280150"/>
          <p14:tracePt t="52306" x="6442075" y="6280150"/>
          <p14:tracePt t="52322" x="6451600" y="6280150"/>
          <p14:tracePt t="53062" x="6203950" y="6251575"/>
          <p14:tracePt t="53069" x="5876925" y="6238875"/>
          <p14:tracePt t="53075" x="5457825" y="6238875"/>
          <p14:tracePt t="53090" x="4679950" y="6283325"/>
          <p14:tracePt t="53111" x="3479800" y="6480175"/>
          <p14:tracePt t="53128" x="2762250" y="6670675"/>
          <p14:tracePt t="53148" x="1943100" y="6845300"/>
          <p14:tracePt t="53573" x="577850" y="6489700"/>
          <p14:tracePt t="53590" x="587375" y="6480175"/>
          <p14:tracePt t="53607" x="609600" y="6467475"/>
          <p14:tracePt t="53624" x="666750" y="6445250"/>
          <p14:tracePt t="53640" x="720725" y="6423025"/>
          <p14:tracePt t="53656" x="784225" y="6410325"/>
          <p14:tracePt t="53690" x="939800" y="6378575"/>
          <p14:tracePt t="53723" x="1031875" y="6378575"/>
          <p14:tracePt t="53739" x="1047750" y="6378575"/>
          <p14:tracePt t="53756" x="1057275" y="6378575"/>
          <p14:tracePt t="53773" x="1076325" y="6378575"/>
          <p14:tracePt t="53790" x="1085850" y="6378575"/>
          <p14:tracePt t="53806" x="1095375" y="6378575"/>
          <p14:tracePt t="53823" x="1117600" y="6378575"/>
          <p14:tracePt t="53839" x="1127125" y="6378575"/>
          <p14:tracePt t="53856" x="1127125" y="6369050"/>
          <p14:tracePt t="53873" x="1127125" y="6356350"/>
          <p14:tracePt t="53889" x="1127125" y="6350000"/>
          <p14:tracePt t="53907" x="1127125" y="6346825"/>
          <p14:tracePt t="53923" x="1123950" y="6334125"/>
          <p14:tracePt t="53939" x="1108075" y="6334125"/>
          <p14:tracePt t="53956" x="1098550" y="6334125"/>
          <p14:tracePt t="53972" x="1079500" y="6334125"/>
          <p14:tracePt t="53989" x="1041400" y="6334125"/>
          <p14:tracePt t="54007" x="990600" y="6334125"/>
          <p14:tracePt t="54024" x="882650" y="6346825"/>
          <p14:tracePt t="54039" x="819150" y="6362700"/>
          <p14:tracePt t="54056" x="765175" y="6375400"/>
          <p14:tracePt t="54073" x="701675" y="6394450"/>
          <p14:tracePt t="54089" x="676275" y="6413500"/>
          <p14:tracePt t="54106" x="666750" y="6423025"/>
          <p14:tracePt t="54122" x="647700" y="6435725"/>
          <p14:tracePt t="54139" x="638175" y="6448425"/>
          <p14:tracePt t="54156" x="628650" y="6461125"/>
          <p14:tracePt t="54173" x="612775" y="6477000"/>
          <p14:tracePt t="54189" x="596900" y="6486525"/>
          <p14:tracePt t="54206" x="587375" y="6496050"/>
          <p14:tracePt t="54873" x="1009650" y="6486525"/>
          <p14:tracePt t="54890" x="1003300" y="6480175"/>
          <p14:tracePt t="54906" x="1003300" y="6477000"/>
          <p14:tracePt t="54923" x="1003300" y="6464300"/>
          <p14:tracePt t="54939" x="1003300" y="6461125"/>
          <p14:tracePt t="54989" x="1003300" y="6451600"/>
          <p14:tracePt t="55244" x="1000125" y="6457950"/>
          <p14:tracePt t="55251" x="1000125" y="6461125"/>
          <p14:tracePt t="55258" x="1000125" y="6467475"/>
          <p14:tracePt t="55273" x="1000125" y="6477000"/>
          <p14:tracePt t="55289" x="993775" y="6492875"/>
          <p14:tracePt t="55306" x="987425" y="6502400"/>
          <p14:tracePt t="65865" x="1076325" y="6486525"/>
          <p14:tracePt t="65873" x="1101725" y="6477000"/>
          <p14:tracePt t="65889" x="1171575" y="6438900"/>
          <p14:tracePt t="65906" x="1292225" y="6397625"/>
          <p14:tracePt t="65922" x="1562100" y="6302375"/>
          <p14:tracePt t="65938" x="1844675" y="6216650"/>
          <p14:tracePt t="65972" x="2768600" y="6048375"/>
          <p14:tracePt t="66007" x="3438525" y="6022975"/>
          <p14:tracePt t="66024" x="3619500" y="6022975"/>
          <p14:tracePt t="66040" x="3759200" y="6038850"/>
          <p14:tracePt t="66055" x="3835400" y="6061075"/>
          <p14:tracePt t="66071" x="3921125" y="6096000"/>
          <p14:tracePt t="66088" x="3959225" y="6127750"/>
          <p14:tracePt t="66105" x="3978275" y="6153150"/>
          <p14:tracePt t="66121" x="3994150" y="6200775"/>
          <p14:tracePt t="66139" x="3994150" y="6245225"/>
          <p14:tracePt t="66155" x="3990975" y="6283325"/>
          <p14:tracePt t="66171" x="3959225" y="6346825"/>
          <p14:tracePt t="66188" x="3911600" y="6391275"/>
          <p14:tracePt t="66204" x="3819525" y="6457950"/>
          <p14:tracePt t="66221" x="3644900" y="6543675"/>
          <p14:tracePt t="66237" x="3498850" y="6597650"/>
          <p14:tracePt t="66254" x="3333750" y="6654800"/>
          <p14:tracePt t="66271" x="3143250" y="6696075"/>
          <p14:tracePt t="66287" x="3035300" y="6721475"/>
          <p14:tracePt t="66304" x="2908300" y="6721475"/>
          <p14:tracePt t="66321" x="2733675" y="6699250"/>
          <p14:tracePt t="66337" x="2632075" y="6667500"/>
          <p14:tracePt t="66354" x="2543175" y="6607175"/>
          <p14:tracePt t="66371" x="2444750" y="6565900"/>
          <p14:tracePt t="66387" x="2406650" y="6540500"/>
          <p14:tracePt t="66404" x="2381250" y="6521450"/>
          <p14:tracePt t="66421" x="2352675" y="6505575"/>
          <p14:tracePt t="66437" x="2343150" y="6496050"/>
          <p14:tracePt t="66455" x="2333625" y="6496050"/>
          <p14:tracePt t="66519" x="2339975" y="6496050"/>
          <p14:tracePt t="66526" x="2346325" y="6496050"/>
          <p14:tracePt t="66537" x="2349500" y="6496050"/>
          <p14:tracePt t="66555" x="2368550" y="6496050"/>
          <p14:tracePt t="66571" x="2374900" y="6496050"/>
          <p14:tracePt t="66588" x="2381250" y="6496050"/>
          <p14:tracePt t="66605" x="2384425" y="6496050"/>
          <p14:tracePt t="66621" x="2390775" y="6496050"/>
          <p14:tracePt t="66638" x="2393950" y="6496050"/>
          <p14:tracePt t="66655" x="2403475" y="6496050"/>
          <p14:tracePt t="66671" x="2419350" y="6496050"/>
          <p14:tracePt t="66688" x="2428875" y="6496050"/>
          <p14:tracePt t="66705" x="2457450" y="6473825"/>
          <p14:tracePt t="66721" x="2495550" y="6461125"/>
          <p14:tracePt t="66738" x="2549525" y="6438900"/>
          <p14:tracePt t="66755" x="2667000" y="6394450"/>
          <p14:tracePt t="66772" x="2790825" y="6340475"/>
          <p14:tracePt t="66789" x="2943225" y="6286500"/>
          <p14:tracePt t="66805" x="3289300" y="6159500"/>
          <p14:tracePt t="66822" x="3508375" y="6121400"/>
          <p14:tracePt t="66839" x="3695700" y="6083300"/>
          <p14:tracePt t="66855" x="3851275" y="6051550"/>
          <p14:tracePt t="66871" x="3905250" y="6035675"/>
          <p14:tracePt t="66888" x="3933825" y="6029325"/>
          <p14:tracePt t="66905" x="3968750" y="6029325"/>
          <p14:tracePt t="66921" x="3978275" y="6029325"/>
          <p14:tracePt t="66938" x="3987800" y="6029325"/>
          <p14:tracePt t="66977" x="3987800" y="6032500"/>
          <p14:tracePt t="66988" x="3987800" y="6038850"/>
          <p14:tracePt t="67005" x="3978275" y="6042025"/>
          <p14:tracePt t="67021" x="3965575" y="6051550"/>
          <p14:tracePt t="67038" x="3956050" y="6064250"/>
          <p14:tracePt t="67055" x="3917950" y="6080125"/>
          <p14:tracePt t="67071" x="3863975" y="6092825"/>
          <p14:tracePt t="67088" x="3797300" y="6108700"/>
          <p14:tracePt t="67104" x="3705225" y="6143625"/>
          <p14:tracePt t="67121" x="3638550" y="6172200"/>
          <p14:tracePt t="67138" x="3559175" y="6203950"/>
          <p14:tracePt t="67155" x="3470275" y="6226175"/>
          <p14:tracePt t="67172" x="3432175" y="6235700"/>
          <p14:tracePt t="67188" x="3416300" y="6242050"/>
          <p14:tracePt t="67205" x="3394075" y="6242050"/>
          <p14:tracePt t="67221" x="3384550" y="6242050"/>
          <p14:tracePt t="67238" x="3375025" y="6242050"/>
          <p14:tracePt t="67940" x="3260725" y="6276975"/>
          <p14:tracePt t="67947" x="3095625" y="6324600"/>
          <p14:tracePt t="67954" x="2911475" y="6372225"/>
          <p14:tracePt t="67971" x="2508250" y="6435725"/>
          <p14:tracePt t="67994" x="2085975" y="6489700"/>
          <p14:tracePt t="68011" x="1857375" y="6489700"/>
          <p14:tracePt t="68022" x="1822450" y="6489700"/>
          <p14:tracePt t="68055" x="1676400" y="6464300"/>
          <p14:tracePt t="68089" x="1568450" y="6426200"/>
          <p14:tracePt t="68105" x="1520825" y="6391275"/>
          <p14:tracePt t="68121" x="1495425" y="6369050"/>
          <p14:tracePt t="68139" x="1454150" y="6330950"/>
          <p14:tracePt t="68155" x="1428750" y="6299200"/>
          <p14:tracePt t="68172" x="1416050" y="6261100"/>
          <p14:tracePt t="68188" x="1416050" y="6207125"/>
          <p14:tracePt t="68204" x="1416050" y="6178550"/>
          <p14:tracePt t="68221" x="1425575" y="6130925"/>
          <p14:tracePt t="68239" x="1444625" y="6051550"/>
          <p14:tracePt t="68255" x="1450975" y="5997575"/>
          <p14:tracePt t="68271" x="1450975" y="5953125"/>
          <p14:tracePt t="68289" x="1450975" y="5889625"/>
          <p14:tracePt t="68305" x="1450975" y="5854700"/>
          <p14:tracePt t="68321" x="1457325" y="5800725"/>
          <p14:tracePt t="68338" x="1479550" y="5711825"/>
          <p14:tracePt t="68354" x="1495425" y="5657850"/>
          <p14:tracePt t="68371" x="1501775" y="5603875"/>
          <p14:tracePt t="68389" x="1501775" y="5546725"/>
          <p14:tracePt t="68405" x="1501775" y="5518150"/>
          <p14:tracePt t="68421" x="1501775" y="5473700"/>
          <p14:tracePt t="68438" x="1498600" y="5413375"/>
          <p14:tracePt t="68455" x="1498600" y="5368925"/>
          <p14:tracePt t="68472" x="1492250" y="5324475"/>
          <p14:tracePt t="68488" x="1485900" y="5260975"/>
          <p14:tracePt t="68505" x="1479550" y="5216525"/>
          <p14:tracePt t="68521" x="1466850" y="5184775"/>
          <p14:tracePt t="68538" x="1466850" y="5153025"/>
          <p14:tracePt t="68554" x="1466850" y="5114925"/>
          <p14:tracePt t="68571" x="1466850" y="5086350"/>
          <p14:tracePt t="68588" x="1466850" y="5026025"/>
          <p14:tracePt t="68604" x="1466850" y="4981575"/>
          <p14:tracePt t="68621" x="1466850" y="4943475"/>
          <p14:tracePt t="68638" x="1466850" y="4895850"/>
          <p14:tracePt t="68655" x="1466850" y="4867275"/>
          <p14:tracePt t="68671" x="1466850" y="4845050"/>
          <p14:tracePt t="68688" x="1466850" y="4810125"/>
          <p14:tracePt t="68704" x="1466850" y="4797425"/>
          <p14:tracePt t="68721" x="1466850" y="4784725"/>
          <p14:tracePt t="68738" x="1466850" y="4759325"/>
          <p14:tracePt t="68754" x="1466850" y="4749800"/>
          <p14:tracePt t="68771" x="1466850" y="4740275"/>
          <p14:tracePt t="68788" x="1466850" y="4721225"/>
          <p14:tracePt t="68804" x="1466850" y="4714875"/>
          <p14:tracePt t="68882" x="1466850" y="4711700"/>
          <p14:tracePt t="68888" x="1466850" y="4705350"/>
          <p14:tracePt t="68904" x="1466850" y="4695825"/>
          <p14:tracePt t="68922" x="1466850" y="4686300"/>
          <p14:tracePt t="68938" x="1466850" y="4667250"/>
          <p14:tracePt t="68955" x="1466850" y="4657725"/>
          <p14:tracePt t="68972" x="1466850" y="4648200"/>
          <p14:tracePt t="68988" x="1466850" y="4625975"/>
          <p14:tracePt t="69004" x="1466850" y="4616450"/>
          <p14:tracePt t="69021" x="1466850" y="4613275"/>
          <p14:tracePt t="69038" x="1466850" y="4603750"/>
          <p14:tracePt t="69072" x="1466850" y="4597400"/>
          <p14:tracePt t="69088" x="1466850" y="4591050"/>
          <p14:tracePt t="69273" x="1466850" y="4600575"/>
          <p14:tracePt t="69281" x="1466850" y="4610100"/>
          <p14:tracePt t="69288" x="1466850" y="4622800"/>
          <p14:tracePt t="69305" x="1476375" y="4651375"/>
          <p14:tracePt t="69321" x="1485900" y="4676775"/>
          <p14:tracePt t="69338" x="1498600" y="4718050"/>
          <p14:tracePt t="69354" x="1504950" y="4762500"/>
          <p14:tracePt t="69372" x="1504950" y="4806950"/>
          <p14:tracePt t="69388" x="1504950" y="4860925"/>
          <p14:tracePt t="69404" x="1504950" y="4889500"/>
          <p14:tracePt t="69421" x="1504950" y="4905375"/>
          <p14:tracePt t="69437" x="1504950" y="4921250"/>
          <p14:tracePt t="69454" x="1504950" y="4933950"/>
          <p14:tracePt t="69471" x="1504950" y="4943475"/>
          <p14:tracePt t="69488" x="1504950" y="4959350"/>
          <p14:tracePt t="69505" x="1501775" y="4987925"/>
          <p14:tracePt t="69522" x="1498600" y="5003800"/>
          <p14:tracePt t="69538" x="1485900" y="5045075"/>
          <p14:tracePt t="69554" x="1485900" y="5060950"/>
          <p14:tracePt t="69572" x="1479550" y="5080000"/>
          <p14:tracePt t="69587" x="1479550" y="5095875"/>
          <p14:tracePt t="69604" x="1479550" y="5118100"/>
          <p14:tracePt t="69622" x="1479550" y="5159375"/>
          <p14:tracePt t="69638" x="1479550" y="5181600"/>
          <p14:tracePt t="69655" x="1479550" y="5216525"/>
          <p14:tracePt t="69671" x="1479550" y="5238750"/>
          <p14:tracePt t="69687" x="1479550" y="5280025"/>
          <p14:tracePt t="69704" x="1466850" y="5302250"/>
          <p14:tracePt t="69721" x="1466850" y="5330825"/>
          <p14:tracePt t="69737" x="1466850" y="5359400"/>
          <p14:tracePt t="69755" x="1466850" y="5372100"/>
          <p14:tracePt t="69772" x="1466850" y="5387975"/>
          <p14:tracePt t="69788" x="1466850" y="5397500"/>
          <p14:tracePt t="69805" x="1466850" y="5407025"/>
          <p14:tracePt t="69821" x="1466850" y="5422900"/>
          <p14:tracePt t="69838" x="1466850" y="5448300"/>
          <p14:tracePt t="69854" x="1466850" y="5476875"/>
          <p14:tracePt t="69871" x="1457325" y="5511800"/>
          <p14:tracePt t="69888" x="1444625" y="5543550"/>
          <p14:tracePt t="69904" x="1444625" y="5553075"/>
          <p14:tracePt t="69922" x="1435100" y="5572125"/>
          <p14:tracePt t="69938" x="1428750" y="5581650"/>
          <p14:tracePt t="69954" x="1425575" y="5597525"/>
          <p14:tracePt t="69971" x="1425575" y="5613400"/>
          <p14:tracePt t="69988" x="1425575" y="5622925"/>
          <p14:tracePt t="70004" x="1412875" y="5632450"/>
          <p14:tracePt t="70022" x="1412875" y="5654675"/>
          <p14:tracePt t="70038" x="1412875" y="5664200"/>
          <p14:tracePt t="70055" x="1412875" y="5667375"/>
          <p14:tracePt t="70173" x="1412875" y="5654675"/>
          <p14:tracePt t="70180" x="1412875" y="5629275"/>
          <p14:tracePt t="70188" x="1412875" y="5613400"/>
          <p14:tracePt t="70205" x="1412875" y="5534025"/>
          <p14:tracePt t="70222" x="1412875" y="5407025"/>
          <p14:tracePt t="70238" x="1425575" y="5353050"/>
          <p14:tracePt t="70254" x="1431925" y="5248275"/>
          <p14:tracePt t="70271" x="1447800" y="5092700"/>
          <p14:tracePt t="70287" x="1457325" y="5041900"/>
          <p14:tracePt t="70304" x="1457325" y="4987925"/>
          <p14:tracePt t="70321" x="1457325" y="4940300"/>
          <p14:tracePt t="70337" x="1457325" y="4918075"/>
          <p14:tracePt t="70354" x="1457325" y="4889500"/>
          <p14:tracePt t="70371" x="1457325" y="4870450"/>
          <p14:tracePt t="70387" x="1454150" y="4854575"/>
          <p14:tracePt t="70404" x="1454150" y="4845050"/>
          <p14:tracePt t="70421" x="1447800" y="4829175"/>
          <p14:tracePt t="70438" x="1447800" y="4819650"/>
          <p14:tracePt t="70454" x="1447800" y="4800600"/>
          <p14:tracePt t="70472" x="1447800" y="4784725"/>
          <p14:tracePt t="70488" x="1447800" y="4775200"/>
          <p14:tracePt t="70505" x="1447800" y="4765675"/>
          <p14:tracePt t="70521" x="1447800" y="4756150"/>
          <p14:tracePt t="70550" x="1447800" y="4762500"/>
          <p14:tracePt t="70557" x="1447800" y="4768850"/>
          <p14:tracePt t="70571" x="1447800" y="4778375"/>
          <p14:tracePt t="70588" x="1444625" y="4800600"/>
          <p14:tracePt t="70605" x="1444625" y="4829175"/>
          <p14:tracePt t="70622" x="1438275" y="4860925"/>
          <p14:tracePt t="70638" x="1422400" y="4914900"/>
          <p14:tracePt t="70654" x="1416050" y="4987925"/>
          <p14:tracePt t="70671" x="1393825" y="5130800"/>
          <p14:tracePt t="70687" x="1377950" y="5207000"/>
          <p14:tracePt t="70705" x="1362075" y="5280025"/>
          <p14:tracePt t="70721" x="1330325" y="5416550"/>
          <p14:tracePt t="70738" x="1317625" y="5489575"/>
          <p14:tracePt t="70755" x="1304925" y="5537200"/>
          <p14:tracePt t="70772" x="1279525" y="5584825"/>
          <p14:tracePt t="70788" x="1279525" y="5616575"/>
          <p14:tracePt t="70804" x="1273175" y="5632450"/>
          <p14:tracePt t="70821" x="1270000" y="5645150"/>
          <p14:tracePt t="70837" x="1260475" y="5654675"/>
          <p14:tracePt t="70854" x="1250950" y="5654675"/>
          <p14:tracePt t="70871" x="1235075" y="5654675"/>
          <p14:tracePt t="70888" x="1212850" y="5651500"/>
          <p14:tracePt t="70905" x="1190625" y="5641975"/>
          <p14:tracePt t="70921" x="1123950" y="5568950"/>
          <p14:tracePt t="70937" x="1089025" y="5508625"/>
          <p14:tracePt t="70954" x="1060450" y="5451475"/>
          <p14:tracePt t="70971" x="1035050" y="5387975"/>
          <p14:tracePt t="70988" x="1012825" y="5324475"/>
          <p14:tracePt t="71005" x="996950" y="5248275"/>
          <p14:tracePt t="71022" x="996950" y="5121275"/>
          <p14:tracePt t="71038" x="996950" y="5070475"/>
          <p14:tracePt t="71054" x="996950" y="5041900"/>
          <p14:tracePt t="71071" x="990600" y="5000625"/>
          <p14:tracePt t="71087" x="987425" y="4978400"/>
          <p14:tracePt t="71105" x="987425" y="4946650"/>
          <p14:tracePt t="71122" x="987425" y="4886325"/>
          <p14:tracePt t="71138" x="987425" y="4841875"/>
          <p14:tracePt t="71155" x="987425" y="4803775"/>
          <p14:tracePt t="71171" x="987425" y="4765675"/>
          <p14:tracePt t="71188" x="987425" y="4743450"/>
          <p14:tracePt t="71204" x="987425" y="4727575"/>
          <p14:tracePt t="71221" x="987425" y="4711700"/>
          <p14:tracePt t="71237" x="987425" y="4702175"/>
          <p14:tracePt t="71271" x="987425" y="4699000"/>
          <p14:tracePt t="71377" x="987425" y="4705350"/>
          <p14:tracePt t="71384" x="987425" y="4708525"/>
          <p14:tracePt t="71391" x="987425" y="4718050"/>
          <p14:tracePt t="71404" x="987425" y="4737100"/>
          <p14:tracePt t="71422" x="987425" y="4816475"/>
          <p14:tracePt t="71438" x="987425" y="4867275"/>
          <p14:tracePt t="71456" x="1003300" y="4953000"/>
          <p14:tracePt t="71471" x="1009650" y="5026025"/>
          <p14:tracePt t="71487" x="1009650" y="5095875"/>
          <p14:tracePt t="71505" x="1009650" y="5175250"/>
          <p14:tracePt t="71521" x="1009650" y="5203825"/>
          <p14:tracePt t="71537" x="1009650" y="5226050"/>
          <p14:tracePt t="71556" x="1009650" y="5245100"/>
          <p14:tracePt t="71571" x="1009650" y="5260975"/>
          <p14:tracePt t="71588" x="1009650" y="5270500"/>
          <p14:tracePt t="71605" x="1009650" y="5280025"/>
          <p14:tracePt t="71637" x="1006475" y="5280025"/>
          <p14:tracePt t="71654" x="996950" y="5267325"/>
          <p14:tracePt t="71671" x="971550" y="5219700"/>
          <p14:tracePt t="71687" x="936625" y="5172075"/>
          <p14:tracePt t="71706" x="882650" y="5102225"/>
          <p14:tracePt t="71722" x="844550" y="5064125"/>
          <p14:tracePt t="71738" x="800100" y="5013325"/>
          <p14:tracePt t="71755" x="736600" y="4933950"/>
          <p14:tracePt t="71771" x="708025" y="4879975"/>
          <p14:tracePt t="71788" x="673100" y="4832350"/>
          <p14:tracePt t="71805" x="654050" y="4765675"/>
          <p14:tracePt t="71821" x="644525" y="4737100"/>
          <p14:tracePt t="71837" x="644525" y="4708525"/>
          <p14:tracePt t="71854" x="644525" y="4692650"/>
          <p14:tracePt t="71871" x="644525" y="4683125"/>
          <p14:tracePt t="71887" x="644525" y="4673600"/>
          <p14:tracePt t="71904" x="644525" y="4654550"/>
          <p14:tracePt t="71921" x="644525" y="4638675"/>
          <p14:tracePt t="71937" x="644525" y="4622800"/>
          <p14:tracePt t="71955" x="644525" y="4603750"/>
          <p14:tracePt t="71970" x="644525" y="4594225"/>
          <p14:tracePt t="71988" x="644525" y="4581525"/>
          <p14:tracePt t="72070" x="638175" y="4581525"/>
          <p14:tracePt t="72076" x="635000" y="4581525"/>
          <p14:tracePt t="72087" x="635000" y="4584700"/>
          <p14:tracePt t="72104" x="619125" y="4600575"/>
          <p14:tracePt t="72121" x="606425" y="4616450"/>
          <p14:tracePt t="72137" x="606425" y="4629150"/>
          <p14:tracePt t="72154" x="606425" y="4692650"/>
          <p14:tracePt t="72171" x="606425" y="4752975"/>
          <p14:tracePt t="72187" x="600075" y="4826000"/>
          <p14:tracePt t="72204" x="581025" y="4918075"/>
          <p14:tracePt t="72220" x="581025" y="4968875"/>
          <p14:tracePt t="72238" x="581025" y="5029200"/>
          <p14:tracePt t="72255" x="581025" y="5133975"/>
          <p14:tracePt t="72271" x="584200" y="5197475"/>
          <p14:tracePt t="72288" x="596900" y="5241925"/>
          <p14:tracePt t="72305" x="615950" y="5308600"/>
          <p14:tracePt t="72321" x="638175" y="5362575"/>
          <p14:tracePt t="72338" x="650875" y="5400675"/>
          <p14:tracePt t="72354" x="657225" y="5454650"/>
          <p14:tracePt t="72370" x="657225" y="5486400"/>
          <p14:tracePt t="72388" x="657225" y="5495925"/>
          <p14:tracePt t="72405" x="657225" y="5508625"/>
          <p14:tracePt t="72421" x="657225" y="5518150"/>
          <p14:tracePt t="72438" x="657225" y="5534025"/>
          <p14:tracePt t="72455" x="657225" y="5540375"/>
          <p14:tracePt t="72471" x="657225" y="5543550"/>
          <p14:tracePt t="72534" x="657225" y="5549900"/>
          <p14:tracePt t="72541" x="657225" y="5553075"/>
          <p14:tracePt t="72555" x="660400" y="5562600"/>
          <p14:tracePt t="72571" x="669925" y="5572125"/>
          <p14:tracePt t="72588" x="682625" y="5588000"/>
          <p14:tracePt t="72604" x="701675" y="5610225"/>
          <p14:tracePt t="72620" x="714375" y="5641975"/>
          <p14:tracePt t="72637" x="727075" y="5664200"/>
          <p14:tracePt t="72654" x="749300" y="5699125"/>
          <p14:tracePt t="72671" x="758825" y="5708650"/>
          <p14:tracePt t="72688" x="768350" y="5715000"/>
          <p14:tracePt t="72705" x="781050" y="5711825"/>
          <p14:tracePt t="72721" x="790575" y="5689600"/>
          <p14:tracePt t="72738" x="803275" y="5661025"/>
          <p14:tracePt t="72754" x="803275" y="5534025"/>
          <p14:tracePt t="72770" x="803275" y="5451475"/>
          <p14:tracePt t="72787" x="803275" y="5381625"/>
          <p14:tracePt t="72804" x="803275" y="5318125"/>
          <p14:tracePt t="72821" x="803275" y="5283200"/>
          <p14:tracePt t="72838" x="809625" y="5251450"/>
          <p14:tracePt t="72854" x="809625" y="5232400"/>
          <p14:tracePt t="72871" x="809625" y="5216525"/>
          <p14:tracePt t="72887" x="809625" y="5207000"/>
          <p14:tracePt t="72905" x="809625" y="5200650"/>
          <p14:tracePt t="72990" x="809625" y="5203825"/>
          <p14:tracePt t="72997" x="809625" y="5207000"/>
          <p14:tracePt t="73005" x="812800" y="5213350"/>
          <p14:tracePt t="73021" x="819150" y="5229225"/>
          <p14:tracePt t="73037" x="828675" y="5238750"/>
          <p14:tracePt t="73054" x="841375" y="5251450"/>
          <p14:tracePt t="73071" x="854075" y="5264150"/>
          <p14:tracePt t="73089" x="857250" y="5289550"/>
          <p14:tracePt t="73105" x="857250" y="5311775"/>
          <p14:tracePt t="73121" x="857250" y="5340350"/>
          <p14:tracePt t="73139" x="857250" y="5372100"/>
          <p14:tracePt t="73155" x="857250" y="5387975"/>
          <p14:tracePt t="73171" x="857250" y="5397500"/>
          <p14:tracePt t="73188" x="857250" y="5413375"/>
          <p14:tracePt t="73204" x="857250" y="5416550"/>
          <p14:tracePt t="73275" x="863600" y="5416550"/>
          <p14:tracePt t="73282" x="869950" y="5416550"/>
          <p14:tracePt t="73289" x="873125" y="5410200"/>
          <p14:tracePt t="73304" x="895350" y="5400675"/>
          <p14:tracePt t="73320" x="942975" y="5365750"/>
          <p14:tracePt t="73338" x="1009650" y="5327650"/>
          <p14:tracePt t="73354" x="1054100" y="5299075"/>
          <p14:tracePt t="73371" x="1079500" y="5289550"/>
          <p14:tracePt t="73374" x="1089025" y="5283200"/>
          <p14:tracePt t="73388" x="1120775" y="5270500"/>
          <p14:tracePt t="73405" x="1136650" y="5260975"/>
          <p14:tracePt t="73421" x="1158875" y="5245100"/>
          <p14:tracePt t="73438" x="1193800" y="5226050"/>
          <p14:tracePt t="73453" x="1225550" y="5213350"/>
          <p14:tracePt t="73470" x="1241425" y="5203825"/>
          <p14:tracePt t="73488" x="1282700" y="5165725"/>
          <p14:tracePt t="73504" x="1298575" y="5156200"/>
          <p14:tracePt t="73521" x="1317625" y="5127625"/>
          <p14:tracePt t="73538" x="1352550" y="5095875"/>
          <p14:tracePt t="73554" x="1365250" y="5080000"/>
          <p14:tracePt t="73571" x="1374775" y="5064125"/>
          <p14:tracePt t="73587" x="1384300" y="5048250"/>
          <p14:tracePt t="73604" x="1384300" y="5038725"/>
          <p14:tracePt t="73987" x="1384300" y="5051425"/>
          <p14:tracePt t="73994" x="1384300" y="5064125"/>
          <p14:tracePt t="74004" x="1384300" y="5073650"/>
          <p14:tracePt t="74020" x="1384300" y="5102225"/>
          <p14:tracePt t="74053" x="1384300" y="5181600"/>
          <p14:tracePt t="74087" x="1384300" y="5286375"/>
          <p14:tracePt t="74104" x="1384300" y="5314950"/>
          <p14:tracePt t="74121" x="1384300" y="5330825"/>
          <p14:tracePt t="74137" x="1384300" y="5353050"/>
          <p14:tracePt t="74154" x="1384300" y="5362575"/>
          <p14:tracePt t="74170" x="1384300" y="5372100"/>
          <p14:tracePt t="74187" x="1384300" y="5381625"/>
          <p14:tracePt t="74238" x="1381125" y="5381625"/>
          <p14:tracePt t="74245" x="1377950" y="5381625"/>
          <p14:tracePt t="74253" x="1371600" y="5381625"/>
          <p14:tracePt t="74270" x="1362075" y="5381625"/>
          <p14:tracePt t="74287" x="1330325" y="5381625"/>
          <p14:tracePt t="74304" x="1298575" y="5381625"/>
          <p14:tracePt t="74322" x="1238250" y="5372100"/>
          <p14:tracePt t="74338" x="1149350" y="5349875"/>
          <p14:tracePt t="74354" x="1085850" y="5337175"/>
          <p14:tracePt t="74373" x="987425" y="5321300"/>
          <p14:tracePt t="74388" x="942975" y="5321300"/>
          <p14:tracePt t="74404" x="898525" y="5321300"/>
          <p14:tracePt t="74420" x="854075" y="5321300"/>
          <p14:tracePt t="74437" x="822325" y="5321300"/>
          <p14:tracePt t="74454" x="793750" y="5321300"/>
          <p14:tracePt t="74471" x="771525" y="5321300"/>
          <p14:tracePt t="74488" x="730250" y="5308600"/>
          <p14:tracePt t="74504" x="714375" y="5299075"/>
          <p14:tracePt t="74522" x="679450" y="5283200"/>
          <p14:tracePt t="74538" x="663575" y="5276850"/>
          <p14:tracePt t="74554" x="654050" y="5273675"/>
          <p14:tracePt t="74571" x="638175" y="5260975"/>
          <p14:tracePt t="74587" x="625475" y="5257800"/>
          <p14:tracePt t="74604" x="612775" y="5257800"/>
          <p14:tracePt t="74622" x="600075" y="5251450"/>
          <p14:tracePt t="74638" x="590550" y="5251450"/>
          <p14:tracePt t="74654" x="590550" y="5245100"/>
          <p14:tracePt t="74893" x="584200" y="5245100"/>
          <p14:tracePt t="74901" x="581025" y="5248275"/>
          <p14:tracePt t="74908" x="574675" y="5254625"/>
          <p14:tracePt t="74921" x="565150" y="5264150"/>
          <p14:tracePt t="74937" x="555625" y="5280025"/>
          <p14:tracePt t="74954" x="539750" y="5289550"/>
          <p14:tracePt t="74971" x="523875" y="5302250"/>
          <p14:tracePt t="74987" x="514350" y="5311775"/>
          <p14:tracePt t="75003" x="498475" y="5327650"/>
          <p14:tracePt t="75022" x="457200" y="5327650"/>
          <p14:tracePt t="75038" x="422275" y="5327650"/>
          <p14:tracePt t="75054" x="384175" y="5327650"/>
          <p14:tracePt t="75072" x="333375" y="5305425"/>
          <p14:tracePt t="75088" x="304800" y="5295900"/>
          <p14:tracePt t="75104" x="279400" y="5283200"/>
          <p14:tracePt t="75121" x="238125" y="5245100"/>
          <p14:tracePt t="75137" x="219075" y="5222875"/>
          <p14:tracePt t="75154" x="206375" y="5191125"/>
          <p14:tracePt t="75172" x="200025" y="5149850"/>
          <p14:tracePt t="75188" x="200025" y="5111750"/>
          <p14:tracePt t="75204" x="200025" y="5092700"/>
          <p14:tracePt t="75222" x="203200" y="5057775"/>
          <p14:tracePt t="75238" x="203200" y="5045075"/>
          <p14:tracePt t="75254" x="203200" y="5035550"/>
          <p14:tracePt t="75271" x="203200" y="5032375"/>
          <p14:tracePt t="75358" x="209550" y="5019675"/>
          <p14:tracePt t="75365" x="212725" y="5019675"/>
          <p14:tracePt t="75374" x="219075" y="5019675"/>
          <p14:tracePt t="75388" x="247650" y="5010150"/>
          <p14:tracePt t="75404" x="279400" y="4997450"/>
          <p14:tracePt t="75421" x="339725" y="4997450"/>
          <p14:tracePt t="75437" x="393700" y="4997450"/>
          <p14:tracePt t="75454" x="438150" y="5000625"/>
          <p14:tracePt t="75471" x="473075" y="5013325"/>
          <p14:tracePt t="75488" x="501650" y="5019675"/>
          <p14:tracePt t="75504" x="523875" y="5019675"/>
          <p14:tracePt t="75521" x="558800" y="5029200"/>
          <p14:tracePt t="75538" x="574675" y="5029200"/>
          <p14:tracePt t="75554" x="584200" y="5029200"/>
          <p14:tracePt t="75571" x="606425" y="5029200"/>
          <p14:tracePt t="75588" x="615950" y="5022850"/>
          <p14:tracePt t="75604" x="625475" y="5013325"/>
          <p14:tracePt t="75622" x="641350" y="4984750"/>
          <p14:tracePt t="75638" x="660400" y="4962525"/>
          <p14:tracePt t="75654" x="669925" y="4943475"/>
          <p14:tracePt t="75671" x="679450" y="4930775"/>
          <p14:tracePt t="75687" x="679450" y="4924425"/>
          <p14:tracePt t="75703" x="679450" y="4914900"/>
          <p14:tracePt t="75820" x="673100" y="4914900"/>
          <p14:tracePt t="75828" x="666750" y="4914900"/>
          <p14:tracePt t="75836" x="663575" y="4914900"/>
          <p14:tracePt t="75854" x="647700" y="4914900"/>
          <p14:tracePt t="75871" x="631825" y="4930775"/>
          <p14:tracePt t="75887" x="622300" y="4943475"/>
          <p14:tracePt t="75905" x="612775" y="4953000"/>
          <p14:tracePt t="75921" x="593725" y="4972050"/>
          <p14:tracePt t="75937" x="581025" y="4987925"/>
          <p14:tracePt t="75954" x="577850" y="5003800"/>
          <p14:tracePt t="75971" x="577850" y="5035550"/>
          <p14:tracePt t="75987" x="571500" y="5054600"/>
          <p14:tracePt t="76004" x="565150" y="5070475"/>
          <p14:tracePt t="76021" x="561975" y="5102225"/>
          <p14:tracePt t="76038" x="561975" y="5124450"/>
          <p14:tracePt t="76054" x="561975" y="5153025"/>
          <p14:tracePt t="76071" x="561975" y="5175250"/>
          <p14:tracePt t="76087" x="561975" y="5200650"/>
          <p14:tracePt t="76104" x="561975" y="5222875"/>
          <p14:tracePt t="76121" x="561975" y="5264150"/>
          <p14:tracePt t="76137" x="561975" y="5286375"/>
          <p14:tracePt t="76154" x="561975" y="5314950"/>
          <p14:tracePt t="76171" x="561975" y="5334000"/>
          <p14:tracePt t="76188" x="561975" y="5343525"/>
          <p14:tracePt t="76204" x="561975" y="5359400"/>
          <p14:tracePt t="76221" x="577850" y="5375275"/>
          <p14:tracePt t="76237" x="581025" y="5391150"/>
          <p14:tracePt t="76253" x="593725" y="5410200"/>
          <p14:tracePt t="76271" x="615950" y="5454650"/>
          <p14:tracePt t="76287" x="628650" y="5499100"/>
          <p14:tracePt t="76305" x="650875" y="5572125"/>
          <p14:tracePt t="76321" x="663575" y="5616575"/>
          <p14:tracePt t="76337" x="682625" y="5648325"/>
          <p14:tracePt t="76356" x="685800" y="5689600"/>
          <p14:tracePt t="76371" x="685800" y="5705475"/>
          <p14:tracePt t="76387" x="685800" y="5715000"/>
          <p14:tracePt t="76403" x="685800" y="5730875"/>
          <p14:tracePt t="76420" x="685800" y="5743575"/>
          <p14:tracePt t="76437" x="685800" y="5756275"/>
          <p14:tracePt t="76477" x="685800" y="5759450"/>
          <p14:tracePt t="76893" x="685800" y="5740400"/>
          <p14:tracePt t="76898" x="673100" y="5721350"/>
          <p14:tracePt t="76906" x="663575" y="5686425"/>
          <p14:tracePt t="76921" x="657225" y="5641975"/>
          <p14:tracePt t="76938" x="657225" y="5597525"/>
          <p14:tracePt t="76953" x="657225" y="5502275"/>
          <p14:tracePt t="76970" x="657225" y="5457825"/>
          <p14:tracePt t="77004" x="666750" y="5359400"/>
          <p14:tracePt t="77037" x="666750" y="5314950"/>
          <p14:tracePt t="77054" x="666750" y="5299075"/>
          <p14:tracePt t="77070" x="666750" y="5289550"/>
          <p14:tracePt t="77087" x="666750" y="5280025"/>
          <p14:tracePt t="77104" x="666750" y="5260975"/>
          <p14:tracePt t="77120" x="666750" y="5245100"/>
          <p14:tracePt t="77137" x="666750" y="5216525"/>
          <p14:tracePt t="77154" x="666750" y="5181600"/>
          <p14:tracePt t="77170" x="666750" y="5172075"/>
          <p14:tracePt t="77188" x="666750" y="5149850"/>
          <p14:tracePt t="77204" x="666750" y="5137150"/>
          <p14:tracePt t="77221" x="666750" y="5127625"/>
          <p14:tracePt t="77237" x="666750" y="5111750"/>
          <p14:tracePt t="77254" x="666750" y="5095875"/>
          <p14:tracePt t="77287" x="666750" y="5092700"/>
          <p14:tracePt t="77304" x="666750" y="5086350"/>
          <p14:tracePt t="77348" x="660400" y="5086350"/>
          <p14:tracePt t="77354" x="657225" y="5086350"/>
          <p14:tracePt t="77371" x="647700" y="5086350"/>
          <p14:tracePt t="77387" x="638175" y="5089525"/>
          <p14:tracePt t="77403" x="615950" y="5102225"/>
          <p14:tracePt t="77420" x="606425" y="5118100"/>
          <p14:tracePt t="77438" x="596900" y="5127625"/>
          <p14:tracePt t="77454" x="587375" y="5156200"/>
          <p14:tracePt t="77471" x="571500" y="5172075"/>
          <p14:tracePt t="77488" x="565150" y="5187950"/>
          <p14:tracePt t="77504" x="565150" y="5203825"/>
          <p14:tracePt t="77520" x="558800" y="5226050"/>
          <p14:tracePt t="77536" x="558800" y="5238750"/>
          <p14:tracePt t="77553" x="552450" y="5267325"/>
          <p14:tracePt t="77570" x="549275" y="5295900"/>
          <p14:tracePt t="77587" x="549275" y="5318125"/>
          <p14:tracePt t="77604" x="536575" y="5359400"/>
          <p14:tracePt t="77620" x="536575" y="5381625"/>
          <p14:tracePt t="77637" x="530225" y="5407025"/>
          <p14:tracePt t="77654" x="523875" y="5426075"/>
          <p14:tracePt t="77670" x="523875" y="5441950"/>
          <p14:tracePt t="77687" x="523875" y="5464175"/>
          <p14:tracePt t="77703" x="523875" y="5476875"/>
          <p14:tracePt t="77720" x="523875" y="5486400"/>
          <p14:tracePt t="77738" x="523875" y="5502275"/>
          <p14:tracePt t="77754" x="523875" y="5518150"/>
          <p14:tracePt t="77771" x="523875" y="5527675"/>
          <p14:tracePt t="77787" x="523875" y="5537200"/>
          <p14:tracePt t="77803" x="523875" y="5556250"/>
          <p14:tracePt t="77820" x="523875" y="5565775"/>
          <p14:tracePt t="77837" x="523875" y="5575300"/>
          <p14:tracePt t="77854" x="523875" y="5591175"/>
          <p14:tracePt t="77870" x="523875" y="5607050"/>
          <p14:tracePt t="77888" x="523875" y="5619750"/>
          <p14:tracePt t="77904" x="523875" y="5629275"/>
          <p14:tracePt t="77921" x="533400" y="5654675"/>
          <p14:tracePt t="77937" x="542925" y="5676900"/>
          <p14:tracePt t="77953" x="549275" y="5702300"/>
          <p14:tracePt t="77970" x="555625" y="5721350"/>
          <p14:tracePt t="77988" x="565150" y="5734050"/>
          <p14:tracePt t="78004" x="574675" y="5743575"/>
          <p14:tracePt t="78021" x="581025" y="5753100"/>
          <p14:tracePt t="78038" x="590550" y="5775325"/>
          <p14:tracePt t="78054" x="596900" y="5784850"/>
          <p14:tracePt t="78070" x="606425" y="5794375"/>
          <p14:tracePt t="78086" x="609600" y="5803900"/>
          <p14:tracePt t="78103" x="625475" y="5826125"/>
          <p14:tracePt t="78121" x="631825" y="5835650"/>
          <p14:tracePt t="78138" x="644525" y="5848350"/>
          <p14:tracePt t="78154" x="657225" y="5854700"/>
          <p14:tracePt t="78171" x="666750" y="5870575"/>
          <p14:tracePt t="78188" x="682625" y="5886450"/>
          <p14:tracePt t="78203" x="685800" y="5895975"/>
          <p14:tracePt t="78220" x="695325" y="5905500"/>
          <p14:tracePt t="78237" x="695325" y="5921375"/>
          <p14:tracePt t="78439" x="682625" y="5911850"/>
          <p14:tracePt t="78446" x="669925" y="5899150"/>
          <p14:tracePt t="78453" x="657225" y="5880100"/>
          <p14:tracePt t="78470" x="644525" y="5848350"/>
          <p14:tracePt t="78487" x="619125" y="5784850"/>
          <p14:tracePt t="78503" x="619125" y="5749925"/>
          <p14:tracePt t="78521" x="619125" y="5727700"/>
          <p14:tracePt t="78537" x="619125" y="5699125"/>
          <p14:tracePt t="78554" x="619125" y="5689600"/>
          <p14:tracePt t="78571" x="619125" y="5680075"/>
          <p14:tracePt t="78588" x="619125" y="5667375"/>
          <p14:tracePt t="78604" x="619125" y="5651500"/>
          <p14:tracePt t="78637" x="615950" y="5645150"/>
          <p14:tracePt t="78653" x="609600" y="5641975"/>
          <p14:tracePt t="78670" x="606425" y="5641975"/>
          <p14:tracePt t="78687" x="600075" y="5632450"/>
          <p14:tracePt t="78704" x="600075" y="5626100"/>
          <p14:tracePt t="78721" x="600075" y="5622925"/>
          <p14:tracePt t="78737" x="600075" y="5610225"/>
          <p14:tracePt t="78754" x="593725" y="5600700"/>
          <p14:tracePt t="78770" x="593725" y="5597525"/>
          <p14:tracePt t="78787" x="593725" y="5591175"/>
          <p14:tracePt t="78821" x="593725" y="5584825"/>
          <p14:tracePt t="78837" x="593725" y="5581650"/>
          <p14:tracePt t="81862" x="612775" y="5540375"/>
          <p14:tracePt t="81870" x="644525" y="5489575"/>
          <p14:tracePt t="81876" x="685800" y="5457825"/>
          <p14:tracePt t="81886" x="730250" y="5413375"/>
          <p14:tracePt t="81904" x="873125" y="5311775"/>
          <p14:tracePt t="81920" x="942975" y="5267325"/>
          <p14:tracePt t="81954" x="1066800" y="5203825"/>
          <p14:tracePt t="81987" x="1098550" y="5187950"/>
          <p14:tracePt t="81991" x="1104900" y="5187950"/>
          <p14:tracePt t="82003" x="1108075" y="5187950"/>
          <p14:tracePt t="82019" x="1123950" y="5187950"/>
          <p14:tracePt t="82036" x="1130300" y="5175250"/>
          <p14:tracePt t="82053" x="1143000" y="5162550"/>
          <p14:tracePt t="82070" x="1152525" y="5153025"/>
          <p14:tracePt t="82087" x="1158875" y="5143500"/>
          <p14:tracePt t="82104" x="1174750" y="5121275"/>
          <p14:tracePt t="82120" x="1177925" y="5111750"/>
          <p14:tracePt t="82137" x="1190625" y="5102225"/>
          <p14:tracePt t="82154" x="1241425" y="5064125"/>
          <p14:tracePt t="82170" x="1285875" y="5038725"/>
          <p14:tracePt t="82187" x="1355725" y="4991100"/>
          <p14:tracePt t="82203" x="1438275" y="4927600"/>
          <p14:tracePt t="82220" x="1482725" y="4899025"/>
          <p14:tracePt t="82237" x="1514475" y="4879975"/>
          <p14:tracePt t="82254" x="1530350" y="4857750"/>
          <p14:tracePt t="82270" x="1539875" y="4854575"/>
          <p14:tracePt t="82303" x="1546225" y="4848225"/>
          <p14:tracePt t="82339" x="1546225" y="4845050"/>
          <p14:tracePt t="82355" x="1546225" y="4838700"/>
          <p14:tracePt t="82370" x="1539875" y="4838700"/>
          <p14:tracePt t="82387" x="1517650" y="4838700"/>
          <p14:tracePt t="82404" x="1476375" y="4816475"/>
          <p14:tracePt t="82420" x="1438275" y="4810125"/>
          <p14:tracePt t="82437" x="1400175" y="4803775"/>
          <p14:tracePt t="82453" x="1311275" y="4781550"/>
          <p14:tracePt t="82469" x="1225550" y="4765675"/>
          <p14:tracePt t="82487" x="1130300" y="4759325"/>
          <p14:tracePt t="82504" x="990600" y="4759325"/>
          <p14:tracePt t="82520" x="885825" y="4759325"/>
          <p14:tracePt t="82537" x="806450" y="4759325"/>
          <p14:tracePt t="82554" x="704850" y="4768850"/>
          <p14:tracePt t="82570" x="654050" y="4775200"/>
          <p14:tracePt t="82587" x="600075" y="4787900"/>
          <p14:tracePt t="82603" x="520700" y="4806950"/>
          <p14:tracePt t="82620" x="454025" y="4845050"/>
          <p14:tracePt t="82637" x="396875" y="4867275"/>
          <p14:tracePt t="82654" x="330200" y="4908550"/>
          <p14:tracePt t="82670" x="292100" y="4927600"/>
          <p14:tracePt t="82689" x="254000" y="4959350"/>
          <p14:tracePt t="82703" x="225425" y="4972050"/>
          <p14:tracePt t="82719" x="200025" y="4987925"/>
          <p14:tracePt t="82736" x="168275" y="5006975"/>
          <p14:tracePt t="82753" x="133350" y="5051425"/>
          <p14:tracePt t="82770" x="107950" y="5083175"/>
          <p14:tracePt t="82787" x="88900" y="5114925"/>
          <p14:tracePt t="82804" x="69850" y="5162550"/>
          <p14:tracePt t="82820" x="57150" y="5184775"/>
          <p14:tracePt t="82836" x="44450" y="5216525"/>
          <p14:tracePt t="82853" x="44450" y="5248275"/>
          <p14:tracePt t="82869" x="44450" y="5280025"/>
          <p14:tracePt t="82886" x="53975" y="5302250"/>
          <p14:tracePt t="82904" x="73025" y="5343525"/>
          <p14:tracePt t="82920" x="85725" y="5368925"/>
          <p14:tracePt t="82937" x="117475" y="5413375"/>
          <p14:tracePt t="82954" x="136525" y="5457825"/>
          <p14:tracePt t="82970" x="146050" y="5480050"/>
          <p14:tracePt t="82986" x="158750" y="5505450"/>
          <p14:tracePt t="83002" x="190500" y="5540375"/>
          <p14:tracePt t="83019" x="212725" y="5565775"/>
          <p14:tracePt t="83037" x="244475" y="5584825"/>
          <p14:tracePt t="83054" x="307975" y="5610225"/>
          <p14:tracePt t="83070" x="355600" y="5629275"/>
          <p14:tracePt t="83087" x="419100" y="5651500"/>
          <p14:tracePt t="83104" x="492125" y="5683250"/>
          <p14:tracePt t="83120" x="549275" y="5711825"/>
          <p14:tracePt t="83136" x="600075" y="5724525"/>
          <p14:tracePt t="83153" x="682625" y="5749925"/>
          <p14:tracePt t="83169" x="749300" y="5772150"/>
          <p14:tracePt t="83187" x="812800" y="5788025"/>
          <p14:tracePt t="83204" x="942975" y="5800725"/>
          <p14:tracePt t="83220" x="1069975" y="5800725"/>
          <p14:tracePt t="83237" x="1196975" y="5800725"/>
          <p14:tracePt t="83253" x="1352550" y="5781675"/>
          <p14:tracePt t="83270" x="1447800" y="5765800"/>
          <p14:tracePt t="83286" x="1524000" y="5740400"/>
          <p14:tracePt t="83303" x="1612900" y="5721350"/>
          <p14:tracePt t="83320" x="1660525" y="5715000"/>
          <p14:tracePt t="83338" x="1714500" y="5695950"/>
          <p14:tracePt t="83354" x="1746250" y="5676900"/>
          <p14:tracePt t="83370" x="1778000" y="5664200"/>
          <p14:tracePt t="83387" x="1822450" y="5619750"/>
          <p14:tracePt t="83403" x="1854200" y="5594350"/>
          <p14:tracePt t="83419" x="1879600" y="5556250"/>
          <p14:tracePt t="83437" x="1901825" y="5514975"/>
          <p14:tracePt t="83454" x="1908175" y="5489575"/>
          <p14:tracePt t="83470" x="1908175" y="5473700"/>
          <p14:tracePt t="83474" x="1908175" y="5470525"/>
          <p14:tracePt t="83487" x="1908175" y="5464175"/>
          <p14:tracePt t="83504" x="1901825" y="5445125"/>
          <p14:tracePt t="83520" x="1885950" y="5422900"/>
          <p14:tracePt t="83537" x="1866900" y="5378450"/>
          <p14:tracePt t="83552" x="1854200" y="5356225"/>
          <p14:tracePt t="83570" x="1841500" y="5324475"/>
          <p14:tracePt t="83587" x="1812925" y="5283200"/>
          <p14:tracePt t="83603" x="1787525" y="5241925"/>
          <p14:tracePt t="83619" x="1762125" y="5219700"/>
          <p14:tracePt t="83637" x="1724025" y="5175250"/>
          <p14:tracePt t="83653" x="1701800" y="5159375"/>
          <p14:tracePt t="83669" x="1685925" y="5137150"/>
          <p14:tracePt t="83687" x="1647825" y="5099050"/>
          <p14:tracePt t="83704" x="1631950" y="5076825"/>
          <p14:tracePt t="83720" x="1612900" y="5054600"/>
          <p14:tracePt t="83737" x="1568450" y="5010150"/>
          <p14:tracePt t="83754" x="1552575" y="4991100"/>
          <p14:tracePt t="83770" x="1543050" y="4975225"/>
          <p14:tracePt t="83787" x="1514475" y="4946650"/>
          <p14:tracePt t="83803" x="1498600" y="4937125"/>
          <p14:tracePt t="83819" x="1476375" y="4927600"/>
          <p14:tracePt t="83836" x="1441450" y="4902200"/>
          <p14:tracePt t="83853" x="1403350" y="4892675"/>
          <p14:tracePt t="83870" x="1374775" y="4886325"/>
          <p14:tracePt t="83887" x="1327150" y="4886325"/>
          <p14:tracePt t="83903" x="1301750" y="4879975"/>
          <p14:tracePt t="83920" x="1273175" y="4879975"/>
          <p14:tracePt t="83937" x="1231900" y="4879975"/>
          <p14:tracePt t="83953" x="1212850" y="4879975"/>
          <p14:tracePt t="83969" x="1190625" y="4879975"/>
          <p14:tracePt t="83986" x="1149350" y="4879975"/>
          <p14:tracePt t="84003" x="1120775" y="4879975"/>
          <p14:tracePt t="84019" x="1095375" y="4886325"/>
          <p14:tracePt t="84037" x="1054100" y="4899025"/>
          <p14:tracePt t="84053" x="1025525" y="4918075"/>
          <p14:tracePt t="84070" x="993775" y="4930775"/>
          <p14:tracePt t="84086" x="952500" y="4949825"/>
          <p14:tracePt t="84103" x="920750" y="4959350"/>
          <p14:tracePt t="84119" x="895350" y="4978400"/>
          <p14:tracePt t="84137" x="847725" y="4997450"/>
          <p14:tracePt t="84153" x="809625" y="5010150"/>
          <p14:tracePt t="84170" x="771525" y="5022850"/>
          <p14:tracePt t="84187" x="714375" y="5054600"/>
          <p14:tracePt t="84204" x="682625" y="5073650"/>
          <p14:tracePt t="84219" x="657225" y="5105400"/>
          <p14:tracePt t="84236" x="615950" y="5140325"/>
          <p14:tracePt t="84252" x="590550" y="5172075"/>
          <p14:tracePt t="84270" x="571500" y="5197475"/>
          <p14:tracePt t="84287" x="558800" y="5210175"/>
          <p14:tracePt t="84303" x="546100" y="5226050"/>
          <p14:tracePt t="84320" x="536575" y="5235575"/>
          <p14:tracePt t="84336" x="517525" y="5251450"/>
          <p14:tracePt t="84353" x="508000" y="5260975"/>
          <p14:tracePt t="84370" x="498475" y="5276850"/>
          <p14:tracePt t="84386" x="482600" y="5292725"/>
          <p14:tracePt t="84403" x="466725" y="5302250"/>
          <p14:tracePt t="84420" x="460375" y="5311775"/>
          <p14:tracePt t="84437" x="460375" y="5330825"/>
          <p14:tracePt t="84453" x="460375" y="5340350"/>
          <p14:tracePt t="84470" x="460375" y="5349875"/>
          <p14:tracePt t="84487" x="457200" y="5365750"/>
          <p14:tracePt t="84503" x="457200" y="5381625"/>
          <p14:tracePt t="84520" x="457200" y="5391150"/>
          <p14:tracePt t="84536" x="457200" y="5407025"/>
          <p14:tracePt t="84553" x="457200" y="5416550"/>
          <p14:tracePt t="84570" x="457200" y="5429250"/>
          <p14:tracePt t="84587" x="457200" y="5445125"/>
          <p14:tracePt t="84603" x="457200" y="5454650"/>
          <p14:tracePt t="84620" x="463550" y="5464175"/>
          <p14:tracePt t="84637" x="479425" y="5480050"/>
          <p14:tracePt t="84653" x="482600" y="5489575"/>
          <p14:tracePt t="84670" x="495300" y="5499100"/>
          <p14:tracePt t="84687" x="498475" y="5518150"/>
          <p14:tracePt t="84703" x="504825" y="5530850"/>
          <p14:tracePt t="84720" x="504825" y="5534025"/>
          <p14:tracePt t="84737" x="514350" y="5534025"/>
          <p14:tracePt t="84754" x="527050" y="5540375"/>
          <p14:tracePt t="84787" x="533400" y="5540375"/>
          <p14:tracePt t="84803" x="539750" y="5543550"/>
          <p14:tracePt t="84822" x="542925" y="5543550"/>
          <p14:tracePt t="84915" x="549275" y="5543550"/>
          <p14:tracePt t="84922" x="552450" y="5543550"/>
          <p14:tracePt t="84937" x="558800" y="5543550"/>
          <p14:tracePt t="85023" x="561975" y="5543550"/>
          <p14:tracePt t="85029" x="568325" y="5543550"/>
          <p14:tracePt t="94630" x="552450" y="5537200"/>
          <p14:tracePt t="94637" x="533400" y="5524500"/>
          <p14:tracePt t="94653" x="488950" y="5495925"/>
          <p14:tracePt t="94669" x="463550" y="5457825"/>
          <p14:tracePt t="94687" x="425450" y="5413375"/>
          <p14:tracePt t="94703" x="419100" y="5384800"/>
          <p14:tracePt t="94736" x="555625" y="5153025"/>
          <p14:tracePt t="94772" x="933450" y="4832350"/>
          <p14:tracePt t="94787" x="1123950" y="4695825"/>
          <p14:tracePt t="94803" x="1352550" y="4552950"/>
          <p14:tracePt t="94820" x="1533525" y="4457700"/>
          <p14:tracePt t="94837" x="1758950" y="4384675"/>
          <p14:tracePt t="94853" x="1885950" y="4378325"/>
          <p14:tracePt t="94869" x="1968500" y="4381500"/>
          <p14:tracePt t="94886" x="2057400" y="4438650"/>
          <p14:tracePt t="94902" x="2111375" y="4502150"/>
          <p14:tracePt t="94919" x="2139950" y="4578350"/>
          <p14:tracePt t="94936" x="2200275" y="4749800"/>
          <p14:tracePt t="94952" x="2219325" y="4876800"/>
          <p14:tracePt t="94969" x="2219325" y="5003800"/>
          <p14:tracePt t="94986" x="2159000" y="5197475"/>
          <p14:tracePt t="95002" x="2108200" y="5299075"/>
          <p14:tracePt t="95019" x="2022475" y="5394325"/>
          <p14:tracePt t="95036" x="1812925" y="5530850"/>
          <p14:tracePt t="95052" x="1644650" y="5622925"/>
          <p14:tracePt t="95069" x="1476375" y="5708650"/>
          <p14:tracePt t="95086" x="1292225" y="5794375"/>
          <p14:tracePt t="95102" x="1190625" y="5845175"/>
          <p14:tracePt t="95119" x="1089025" y="5886450"/>
          <p14:tracePt t="95136" x="1009650" y="5915025"/>
          <p14:tracePt t="95152" x="987425" y="5921375"/>
          <p14:tracePt t="95169" x="955675" y="5921375"/>
          <p14:tracePt t="95185" x="942975" y="5921375"/>
          <p14:tracePt t="95202" x="933450" y="5921375"/>
          <p14:tracePt t="95219" x="923925" y="5921375"/>
          <p14:tracePt t="95258" x="923925" y="5918200"/>
          <p14:tracePt t="95269" x="930275" y="5915025"/>
          <p14:tracePt t="95285" x="965200" y="5895975"/>
          <p14:tracePt t="95302" x="993775" y="5895975"/>
          <p14:tracePt t="95318" x="1016000" y="5895975"/>
          <p14:tracePt t="95335" x="1044575" y="5908675"/>
          <p14:tracePt t="95351" x="1054100" y="5918200"/>
          <p14:tracePt t="95369" x="1054100" y="5934075"/>
          <p14:tracePt t="95385" x="1054100" y="5940425"/>
          <p14:tracePt t="95593" x="1050925" y="5940425"/>
          <p14:tracePt t="95599" x="1047750" y="5940425"/>
          <p14:tracePt t="95607" x="1041400" y="5940425"/>
          <p14:tracePt t="95618" x="1038225" y="5940425"/>
          <p14:tracePt t="95636" x="1022350" y="5940425"/>
          <p14:tracePt t="95652" x="1006475" y="5930900"/>
          <p14:tracePt t="95669" x="996950" y="5930900"/>
          <p14:tracePt t="95927" x="996950" y="5915025"/>
          <p14:tracePt t="95935" x="996950" y="5905500"/>
          <p14:tracePt t="95942" x="996950" y="5892800"/>
          <p14:tracePt t="95951" x="996950" y="5876925"/>
          <p14:tracePt t="95968" x="990600" y="5829300"/>
          <p14:tracePt t="95985" x="974725" y="5718175"/>
          <p14:tracePt t="96001" x="958850" y="5613400"/>
          <p14:tracePt t="96019" x="936625" y="5524500"/>
          <p14:tracePt t="96036" x="917575" y="5435600"/>
          <p14:tracePt t="96052" x="901700" y="5372100"/>
          <p14:tracePt t="96070" x="885825" y="5238750"/>
          <p14:tracePt t="96086" x="879475" y="5156200"/>
          <p14:tracePt t="96102" x="857250" y="5089525"/>
          <p14:tracePt t="96118" x="850900" y="5029200"/>
          <p14:tracePt t="96135" x="841375" y="4876800"/>
          <p14:tracePt t="96152" x="841375" y="4784725"/>
          <p14:tracePt t="96169" x="841375" y="4714875"/>
          <p14:tracePt t="96185" x="841375" y="4651375"/>
          <p14:tracePt t="96202" x="841375" y="4622800"/>
          <p14:tracePt t="96220" x="828675" y="4572000"/>
          <p14:tracePt t="96235" x="815975" y="4543425"/>
          <p14:tracePt t="96251" x="812800" y="4511675"/>
          <p14:tracePt t="96269" x="800100" y="4483100"/>
          <p14:tracePt t="96285" x="787400" y="4460875"/>
          <p14:tracePt t="96302" x="787400" y="4451350"/>
          <p14:tracePt t="96320" x="787400" y="4429125"/>
          <p14:tracePt t="96336" x="784225" y="4425950"/>
          <p14:tracePt t="96352" x="784225" y="4419600"/>
          <p14:tracePt t="96370" x="784225" y="4406900"/>
          <p14:tracePt t="96385" x="784225" y="4397375"/>
          <p14:tracePt t="96401" x="784225" y="4381500"/>
          <p14:tracePt t="96419" x="796925" y="4346575"/>
          <p14:tracePt t="96435" x="825500" y="4298950"/>
          <p14:tracePt t="96452" x="860425" y="4232275"/>
          <p14:tracePt t="96470" x="968375" y="4108450"/>
          <p14:tracePt t="96486" x="1076325" y="4019550"/>
          <p14:tracePt t="96502" x="1200150" y="3940175"/>
          <p14:tracePt t="96519" x="1485900" y="3806825"/>
          <p14:tracePt t="96536" x="1714500" y="3717925"/>
          <p14:tracePt t="96552" x="2079625" y="3632200"/>
          <p14:tracePt t="96569" x="2511425" y="3533775"/>
          <p14:tracePt t="96586" x="2720975" y="3505200"/>
          <p14:tracePt t="96603" x="2838450" y="3479800"/>
          <p14:tracePt t="96619" x="3003550" y="3454400"/>
          <p14:tracePt t="96635" x="3098800" y="3448050"/>
          <p14:tracePt t="96652" x="3171825" y="3448050"/>
          <p14:tracePt t="96669" x="3241675" y="3448050"/>
          <p14:tracePt t="96685" x="3279775" y="3448050"/>
          <p14:tracePt t="96701" x="3302000" y="3460750"/>
          <p14:tracePt t="96719" x="3324225" y="3482975"/>
          <p14:tracePt t="96735" x="3330575" y="3492500"/>
          <p14:tracePt t="97305" x="3225800" y="3502025"/>
          <p14:tracePt t="97312" x="3098800" y="3511550"/>
          <p14:tracePt t="97319" x="2905125" y="3533775"/>
          <p14:tracePt t="97335" x="2489200" y="3568700"/>
          <p14:tracePt t="97356" x="1993900" y="3616325"/>
          <p14:tracePt t="97376" x="1698625" y="3641725"/>
          <p14:tracePt t="97402" x="1463675" y="3670300"/>
          <p14:tracePt t="97435" x="1190625" y="3717925"/>
          <p14:tracePt t="97452" x="1082675" y="3736975"/>
          <p14:tracePt t="97468" x="946150" y="3775075"/>
          <p14:tracePt t="97485" x="892175" y="3803650"/>
          <p14:tracePt t="97502" x="831850" y="3832225"/>
          <p14:tracePt t="97518" x="781050" y="3879850"/>
          <p14:tracePt t="97535" x="755650" y="3911600"/>
          <p14:tracePt t="97552" x="736600" y="3933825"/>
          <p14:tracePt t="97569" x="720725" y="3975100"/>
          <p14:tracePt t="97586" x="714375" y="4000500"/>
          <p14:tracePt t="97602" x="714375" y="4041775"/>
          <p14:tracePt t="97618" x="714375" y="4137025"/>
          <p14:tracePt t="97635" x="727075" y="4235450"/>
          <p14:tracePt t="97652" x="742950" y="4330700"/>
          <p14:tracePt t="97668" x="800100" y="4479925"/>
          <p14:tracePt t="97685" x="831850" y="4568825"/>
          <p14:tracePt t="97704" x="885825" y="4676775"/>
          <p14:tracePt t="97718" x="904875" y="4714875"/>
          <p14:tracePt t="97735" x="930275" y="4752975"/>
          <p14:tracePt t="97752" x="955675" y="4784725"/>
          <p14:tracePt t="97768" x="993775" y="4832350"/>
          <p14:tracePt t="97784" x="1012825" y="4879975"/>
          <p14:tracePt t="97802" x="1031875" y="4911725"/>
          <p14:tracePt t="97818" x="1057275" y="4962525"/>
          <p14:tracePt t="97835" x="1069975" y="5000625"/>
          <p14:tracePt t="97853" x="1089025" y="5048250"/>
          <p14:tracePt t="97868" x="1095375" y="5070475"/>
          <p14:tracePt t="97885" x="1095375" y="5083175"/>
          <p14:tracePt t="97902" x="1095375" y="5102225"/>
          <p14:tracePt t="97918" x="1095375" y="5111750"/>
          <p14:tracePt t="97935" x="1095375" y="5114925"/>
          <p14:tracePt t="97975" x="1092200" y="5114925"/>
          <p14:tracePt t="97984" x="1089025" y="5108575"/>
          <p14:tracePt t="98002" x="1076325" y="5073650"/>
          <p14:tracePt t="98018" x="1057275" y="5010150"/>
          <p14:tracePt t="98035" x="1035050" y="4946650"/>
          <p14:tracePt t="98052" x="1006475" y="4832350"/>
          <p14:tracePt t="98068" x="977900" y="4711700"/>
          <p14:tracePt t="98085" x="946150" y="4625975"/>
          <p14:tracePt t="98101" x="917575" y="4559300"/>
          <p14:tracePt t="98118" x="895350" y="4467225"/>
          <p14:tracePt t="98135" x="876300" y="4413250"/>
          <p14:tracePt t="98153" x="857250" y="4362450"/>
          <p14:tracePt t="98168" x="850900" y="4340225"/>
          <p14:tracePt t="98185" x="850900" y="4318000"/>
          <p14:tracePt t="98201" x="850900" y="4289425"/>
          <p14:tracePt t="98218" x="850900" y="4257675"/>
          <p14:tracePt t="98235" x="850900" y="4232275"/>
          <p14:tracePt t="98252" x="850900" y="4206875"/>
          <p14:tracePt t="98268" x="850900" y="4181475"/>
          <p14:tracePt t="98285" x="850900" y="4159250"/>
          <p14:tracePt t="98302" x="850900" y="4111625"/>
          <p14:tracePt t="98319" x="850900" y="4073525"/>
          <p14:tracePt t="98335" x="850900" y="4038600"/>
          <p14:tracePt t="98353" x="850900" y="3975100"/>
          <p14:tracePt t="98369" x="850900" y="3946525"/>
          <p14:tracePt t="98385" x="850900" y="3924300"/>
          <p14:tracePt t="98402" x="850900" y="3883025"/>
          <p14:tracePt t="98418" x="850900" y="3848100"/>
          <p14:tracePt t="98435" x="850900" y="3803650"/>
          <p14:tracePt t="98452" x="850900" y="3733800"/>
          <p14:tracePt t="98469" x="844550" y="3689350"/>
          <p14:tracePt t="98485" x="838200" y="3651250"/>
          <p14:tracePt t="98502" x="838200" y="3609975"/>
          <p14:tracePt t="98518" x="819150" y="3571875"/>
          <p14:tracePt t="98535" x="819150" y="3530600"/>
          <p14:tracePt t="98552" x="819150" y="3467100"/>
          <p14:tracePt t="98568" x="819150" y="3422650"/>
          <p14:tracePt t="98585" x="819150" y="3371850"/>
          <p14:tracePt t="98602" x="819150" y="3314700"/>
          <p14:tracePt t="98618" x="812800" y="3292475"/>
          <p14:tracePt t="98635" x="806450" y="3263900"/>
          <p14:tracePt t="98652" x="800100" y="3200400"/>
          <p14:tracePt t="98668" x="800100" y="3140075"/>
          <p14:tracePt t="98686" x="806450" y="3070225"/>
          <p14:tracePt t="98702" x="819150" y="2971800"/>
          <p14:tracePt t="98719" x="831850" y="2924175"/>
          <p14:tracePt t="98735" x="831850" y="2901950"/>
          <p14:tracePt t="98752" x="831850" y="2876550"/>
          <p14:tracePt t="98768" x="831850" y="2860675"/>
          <p14:tracePt t="98784" x="831850" y="2844800"/>
          <p14:tracePt t="98802" x="831850" y="2819400"/>
          <p14:tracePt t="98818" x="831850" y="2803525"/>
          <p14:tracePt t="98835" x="831850" y="2787650"/>
          <p14:tracePt t="98852" x="831850" y="2768600"/>
          <p14:tracePt t="98868" x="831850" y="2759075"/>
          <p14:tracePt t="98945" x="825500" y="2759075"/>
          <p14:tracePt t="98952" x="822325" y="2759075"/>
          <p14:tracePt t="98968" x="815975" y="2762250"/>
          <p14:tracePt t="98985" x="806450" y="2771775"/>
          <p14:tracePt t="99002" x="790575" y="2790825"/>
          <p14:tracePt t="99018" x="774700" y="2800350"/>
          <p14:tracePt t="99034" x="765175" y="2806700"/>
          <p14:tracePt t="99051" x="762000" y="2819400"/>
          <p14:tracePt t="99068" x="755650" y="2835275"/>
          <p14:tracePt t="99085" x="755650" y="2844800"/>
          <p14:tracePt t="99102" x="755650" y="2860675"/>
          <p14:tracePt t="99119" x="755650" y="2870200"/>
          <p14:tracePt t="99135" x="755650" y="2886075"/>
          <p14:tracePt t="99152" x="755650" y="2905125"/>
          <p14:tracePt t="99168" x="755650" y="2927350"/>
          <p14:tracePt t="99185" x="755650" y="2949575"/>
          <p14:tracePt t="99201" x="755650" y="2981325"/>
          <p14:tracePt t="99218" x="755650" y="3013075"/>
          <p14:tracePt t="99234" x="755650" y="3032125"/>
          <p14:tracePt t="99251" x="755650" y="3073400"/>
          <p14:tracePt t="99268" x="755650" y="3095625"/>
          <p14:tracePt t="99284" x="755650" y="3124200"/>
          <p14:tracePt t="99302" x="742950" y="3175000"/>
          <p14:tracePt t="99318" x="736600" y="3203575"/>
          <p14:tracePt t="99335" x="730250" y="3241675"/>
          <p14:tracePt t="99352" x="717550" y="3282950"/>
          <p14:tracePt t="99368" x="717550" y="3317875"/>
          <p14:tracePt t="99385" x="714375" y="3343275"/>
          <p14:tracePt t="99402" x="708025" y="3381375"/>
          <p14:tracePt t="99418" x="708025" y="3413125"/>
          <p14:tracePt t="99435" x="701675" y="3435350"/>
          <p14:tracePt t="99452" x="701675" y="3473450"/>
          <p14:tracePt t="99468" x="701675" y="3495675"/>
          <p14:tracePt t="99485" x="701675" y="3540125"/>
          <p14:tracePt t="99502" x="701675" y="3594100"/>
          <p14:tracePt t="99518" x="701675" y="3625850"/>
          <p14:tracePt t="99535" x="704850" y="3654425"/>
          <p14:tracePt t="99552" x="717550" y="3695700"/>
          <p14:tracePt t="99568" x="717550" y="3724275"/>
          <p14:tracePt t="99586" x="742950" y="3790950"/>
          <p14:tracePt t="99602" x="742950" y="3841750"/>
          <p14:tracePt t="99619" x="749300" y="3892550"/>
          <p14:tracePt t="99636" x="749300" y="3937000"/>
          <p14:tracePt t="99652" x="755650" y="3994150"/>
          <p14:tracePt t="99669" x="755650" y="4038600"/>
          <p14:tracePt t="99686" x="758825" y="4098925"/>
          <p14:tracePt t="99701" x="774700" y="4146550"/>
          <p14:tracePt t="99718" x="793750" y="4184650"/>
          <p14:tracePt t="99734" x="806450" y="4235450"/>
          <p14:tracePt t="99752" x="806450" y="4298950"/>
          <p14:tracePt t="99768" x="812800" y="4327525"/>
          <p14:tracePt t="99786" x="831850" y="4394200"/>
          <p14:tracePt t="99802" x="844550" y="4438650"/>
          <p14:tracePt t="99818" x="857250" y="4483100"/>
          <p14:tracePt t="99836" x="869950" y="4546600"/>
          <p14:tracePt t="99851" x="876300" y="4584700"/>
          <p14:tracePt t="99868" x="876300" y="4619625"/>
          <p14:tracePt t="99885" x="882650" y="4670425"/>
          <p14:tracePt t="99902" x="889000" y="4692650"/>
          <p14:tracePt t="99919" x="889000" y="4721225"/>
          <p14:tracePt t="99936" x="898525" y="4762500"/>
          <p14:tracePt t="99952" x="898525" y="4800600"/>
          <p14:tracePt t="99968" x="917575" y="4838700"/>
          <p14:tracePt t="99985" x="923925" y="4876800"/>
          <p14:tracePt t="100001" x="930275" y="4914900"/>
          <p14:tracePt t="100018" x="936625" y="4946650"/>
          <p14:tracePt t="100036" x="955675" y="5010150"/>
          <p14:tracePt t="100052" x="968375" y="5054600"/>
          <p14:tracePt t="100069" x="987425" y="5086350"/>
          <p14:tracePt t="100085" x="1000125" y="5121275"/>
          <p14:tracePt t="100101" x="1000125" y="5140325"/>
          <p14:tracePt t="100118" x="1000125" y="5149850"/>
          <p14:tracePt t="100529" x="996950" y="5181600"/>
          <p14:tracePt t="100535" x="987425" y="5241925"/>
          <p14:tracePt t="100542" x="977900" y="5311775"/>
          <p14:tracePt t="100551" x="971550" y="5359400"/>
          <p14:tracePt t="100568" x="955675" y="5454650"/>
          <p14:tracePt t="100585" x="955675" y="5549900"/>
          <p14:tracePt t="100602" x="955675" y="5588000"/>
          <p14:tracePt t="100635" x="965200" y="5680075"/>
          <p14:tracePt t="100668" x="965200" y="5730875"/>
          <p14:tracePt t="100685" x="965200" y="5746750"/>
          <p14:tracePt t="100701" x="965200" y="5756275"/>
          <p14:tracePt t="100719" x="965200" y="5772150"/>
          <p14:tracePt t="100734" x="965200" y="5784850"/>
          <p14:tracePt t="100764" x="965200" y="5791200"/>
          <p14:tracePt t="102375" x="927100" y="5803900"/>
          <p14:tracePt t="102382" x="876300" y="5829300"/>
          <p14:tracePt t="102389" x="838200" y="5851525"/>
          <p14:tracePt t="102401" x="796925" y="5876925"/>
          <p14:tracePt t="102418" x="739775" y="5915025"/>
          <p14:tracePt t="102435" x="720725" y="5946775"/>
          <p14:tracePt t="102452" x="711200" y="5962650"/>
          <p14:tracePt t="102485" x="704850" y="5997575"/>
          <p14:tracePt t="102518" x="717550" y="6022975"/>
          <p14:tracePt t="102535" x="755650" y="6045200"/>
          <p14:tracePt t="102552" x="800100" y="6061075"/>
          <p14:tracePt t="102568" x="930275" y="6067425"/>
          <p14:tracePt t="102585" x="1003300" y="6064250"/>
          <p14:tracePt t="102602" x="1085850" y="6048375"/>
          <p14:tracePt t="102618" x="1200150" y="6019800"/>
          <p14:tracePt t="102634" x="1254125" y="6003925"/>
          <p14:tracePt t="102651" x="1276350" y="6003925"/>
          <p14:tracePt t="102668" x="1295400" y="6003925"/>
          <p14:tracePt t="102685" x="1308100" y="6003925"/>
          <p14:tracePt t="102703" x="1308100" y="6007100"/>
          <p14:tracePt t="102718" x="1295400" y="6010275"/>
          <p14:tracePt t="102735" x="1273175" y="6029325"/>
          <p14:tracePt t="102751" x="1219200" y="6042025"/>
          <p14:tracePt t="102767" x="1114425" y="6042025"/>
          <p14:tracePt t="102784" x="996950" y="6042025"/>
          <p14:tracePt t="102801" x="927100" y="6042025"/>
          <p14:tracePt t="102818" x="838200" y="6038850"/>
          <p14:tracePt t="102834" x="793750" y="6032500"/>
          <p14:tracePt t="102853" x="752475" y="6032500"/>
          <p14:tracePt t="102868" x="742950" y="6032500"/>
          <p14:tracePt t="102884" x="733425" y="6032500"/>
          <p14:tracePt t="102901" x="723900" y="6032500"/>
          <p14:tracePt t="102917" x="727075" y="6022975"/>
          <p14:tracePt t="102934" x="746125" y="6007100"/>
          <p14:tracePt t="102951" x="866775" y="5946775"/>
          <p14:tracePt t="102967" x="1063625" y="5829300"/>
          <p14:tracePt t="102984" x="1241425" y="5756275"/>
          <p14:tracePt t="103003" x="1536700" y="5661025"/>
          <p14:tracePt t="103019" x="1806575" y="5588000"/>
          <p14:tracePt t="103035" x="2060575" y="5537200"/>
          <p14:tracePt t="103052" x="2393950" y="5461000"/>
          <p14:tracePt t="103068" x="2559050" y="5422900"/>
          <p14:tracePt t="103084" x="2667000" y="5397500"/>
          <p14:tracePt t="103102" x="2749550" y="5384800"/>
          <p14:tracePt t="103118" x="2771775" y="5384800"/>
          <p14:tracePt t="103135" x="2787650" y="5384800"/>
          <p14:tracePt t="103382" x="2949575" y="5334000"/>
          <p14:tracePt t="103389" x="3298825" y="5222875"/>
          <p14:tracePt t="103403" x="3971925" y="5032375"/>
          <p14:tracePt t="103419" x="4660900" y="4876800"/>
          <p14:tracePt t="103436" x="5302250" y="4832350"/>
          <p14:tracePt t="103453" x="6083300" y="4791075"/>
          <p14:tracePt t="103469" x="6429375" y="4822825"/>
          <p14:tracePt t="103485" x="6635750" y="4841875"/>
          <p14:tracePt t="103502" x="6915150" y="4886325"/>
          <p14:tracePt t="103518" x="7023100" y="4911725"/>
          <p14:tracePt t="103534" x="7099300" y="4927600"/>
          <p14:tracePt t="103552" x="7197725" y="4946650"/>
          <p14:tracePt t="103568" x="7251700" y="4962525"/>
          <p14:tracePt t="103584" x="7289800" y="4981575"/>
          <p14:tracePt t="103601" x="7331075" y="4997450"/>
          <p14:tracePt t="103618" x="7346950" y="4997450"/>
          <p14:tracePt t="103634" x="7356475" y="5003800"/>
          <p14:tracePt t="103652" x="7378700" y="5003800"/>
          <p14:tracePt t="103668" x="7388225" y="5003800"/>
          <p14:tracePt t="103701" x="7385050" y="4991100"/>
          <p14:tracePt t="103718" x="7366000" y="4953000"/>
          <p14:tracePt t="103735" x="7318375" y="4911725"/>
          <p14:tracePt t="103753" x="7194550" y="4832350"/>
          <p14:tracePt t="103768" x="7115175" y="4775200"/>
          <p14:tracePt t="103785" x="7054850" y="4737100"/>
          <p14:tracePt t="103802" x="6965950" y="4708525"/>
          <p14:tracePt t="103818" x="6927850" y="4695825"/>
          <p14:tracePt t="103835" x="6896100" y="4683125"/>
          <p14:tracePt t="103851" x="6845300" y="4657725"/>
          <p14:tracePt t="103867" x="6816725" y="4648200"/>
          <p14:tracePt t="103884" x="6778625" y="4635500"/>
          <p14:tracePt t="103901" x="6734175" y="4610100"/>
          <p14:tracePt t="103918" x="6696075" y="4597400"/>
          <p14:tracePt t="103934" x="6661150" y="4584700"/>
          <p14:tracePt t="103951" x="6597650" y="4572000"/>
          <p14:tracePt t="103968" x="6559550" y="4572000"/>
          <p14:tracePt t="103985" x="6508750" y="4572000"/>
          <p14:tracePt t="104001" x="6423025" y="4572000"/>
          <p14:tracePt t="104018" x="6369050" y="4572000"/>
          <p14:tracePt t="104035" x="6334125" y="4572000"/>
          <p14:tracePt t="104052" x="6305550" y="4575175"/>
          <p14:tracePt t="104068" x="6296025" y="4581525"/>
          <p14:tracePt t="104085" x="6280150" y="4584700"/>
          <p14:tracePt t="104102" x="6267450" y="4600575"/>
          <p14:tracePt t="104118" x="6257925" y="4616450"/>
          <p14:tracePt t="104135" x="6245225" y="4625975"/>
          <p14:tracePt t="104151" x="6226175" y="4638675"/>
          <p14:tracePt t="104167" x="6226175" y="4651375"/>
          <p14:tracePt t="104184" x="6226175" y="4660900"/>
          <p14:tracePt t="104259" x="6229350" y="4664075"/>
          <p14:tracePt t="104266" x="6232525" y="4664075"/>
          <p14:tracePt t="104273" x="6242050" y="4664075"/>
          <p14:tracePt t="104284" x="6254750" y="4664075"/>
          <p14:tracePt t="104301" x="6302375" y="4664075"/>
          <p14:tracePt t="104317" x="6330950" y="4664075"/>
          <p14:tracePt t="104334" x="6375400" y="4664075"/>
          <p14:tracePt t="104351" x="6438900" y="4641850"/>
          <p14:tracePt t="104368" x="6477000" y="4641850"/>
          <p14:tracePt t="104385" x="6521450" y="4635500"/>
          <p14:tracePt t="104402" x="6575425" y="4629150"/>
          <p14:tracePt t="104418" x="6597650" y="4629150"/>
          <p14:tracePt t="104434" x="6613525" y="4629150"/>
          <p14:tracePt t="104451" x="6629400" y="4629150"/>
          <p14:tracePt t="104467" x="6638925" y="4629150"/>
          <p14:tracePt t="104484" x="6642100" y="4629150"/>
          <p14:tracePt t="104558" x="6635750" y="4629150"/>
          <p14:tracePt t="104564" x="6632575" y="4632325"/>
          <p14:tracePt t="104571" x="6626225" y="4632325"/>
          <p14:tracePt t="104584" x="6623050" y="4632325"/>
          <p14:tracePt t="104601" x="6581775" y="4632325"/>
          <p14:tracePt t="104617" x="6559550" y="4638675"/>
          <p14:tracePt t="104634" x="6530975" y="4638675"/>
          <p14:tracePt t="104651" x="6473825" y="4638675"/>
          <p14:tracePt t="104668" x="6438900" y="4638675"/>
          <p14:tracePt t="104686" x="6353175" y="4638675"/>
          <p14:tracePt t="104701" x="6315075" y="4638675"/>
          <p14:tracePt t="104718" x="6273800" y="4638675"/>
          <p14:tracePt t="104734" x="6251575" y="4638675"/>
          <p14:tracePt t="104751" x="6216650" y="4638675"/>
          <p14:tracePt t="104768" x="6207125" y="4638675"/>
          <p14:tracePt t="104784" x="6191250" y="4638675"/>
          <p14:tracePt t="104801" x="6165850" y="4638675"/>
          <p14:tracePt t="104817" x="6143625" y="4638675"/>
          <p14:tracePt t="104835" x="6102350" y="4654550"/>
          <p14:tracePt t="104851" x="6092825" y="4654550"/>
          <p14:tracePt t="104868" x="6080125" y="4664075"/>
          <p14:tracePt t="104884" x="6067425" y="4670425"/>
          <p14:tracePt t="104901" x="6051550" y="4670425"/>
          <p14:tracePt t="104918" x="6042025" y="4670425"/>
          <p14:tracePt t="104935" x="6032500" y="4670425"/>
          <p14:tracePt t="105021" x="6038850" y="4670425"/>
          <p14:tracePt t="105028" x="6042025" y="4670425"/>
          <p14:tracePt t="105035" x="6048375" y="4670425"/>
          <p14:tracePt t="105051" x="6051550" y="4670425"/>
          <p14:tracePt t="105068" x="6064250" y="4670425"/>
          <p14:tracePt t="105085" x="6083300" y="4670425"/>
          <p14:tracePt t="105102" x="6099175" y="4670425"/>
          <p14:tracePt t="105118" x="6134100" y="4667250"/>
          <p14:tracePt t="105134" x="6169025" y="4667250"/>
          <p14:tracePt t="105151" x="6197600" y="4667250"/>
          <p14:tracePt t="105167" x="6213475" y="4667250"/>
          <p14:tracePt t="105184" x="6229350" y="4667250"/>
          <p14:tracePt t="105200" x="6242050" y="4667250"/>
          <p14:tracePt t="105285" x="6248400" y="4667250"/>
          <p14:tracePt t="105300" x="6251575" y="4667250"/>
          <p14:tracePt t="105320" x="6257925" y="4667250"/>
          <p14:tracePt t="105328" x="6264275" y="4667250"/>
          <p14:tracePt t="105334" x="6267450" y="4667250"/>
          <p14:tracePt t="105350" x="6276975" y="4667250"/>
          <p14:tracePt t="105368" x="6292850" y="4660900"/>
          <p14:tracePt t="105384" x="6308725" y="4648200"/>
          <p14:tracePt t="105400" x="6318250" y="4648200"/>
          <p14:tracePt t="106113" x="6308725" y="4600575"/>
          <p14:tracePt t="106121" x="6299200" y="4530725"/>
          <p14:tracePt t="106135" x="6273800" y="4410075"/>
          <p14:tracePt t="106151" x="6254750" y="4270375"/>
          <p14:tracePt t="106169" x="6219825" y="4070350"/>
          <p14:tracePt t="106184" x="6203950" y="3952875"/>
          <p14:tracePt t="106200" x="6188075" y="3867150"/>
          <p14:tracePt t="106233" x="6149975" y="3670300"/>
          <p14:tracePt t="106269" x="6111875" y="3482975"/>
          <p14:tracePt t="106285" x="6099175" y="3409950"/>
          <p14:tracePt t="106301" x="6067425" y="3333750"/>
          <p14:tracePt t="106317" x="6051550" y="3248025"/>
          <p14:tracePt t="106334" x="6022975" y="3155950"/>
          <p14:tracePt t="106350" x="6003925" y="3108325"/>
          <p14:tracePt t="106369" x="5984875" y="3057525"/>
          <p14:tracePt t="106385" x="5972175" y="3035300"/>
          <p14:tracePt t="106401" x="5965825" y="3003550"/>
          <p14:tracePt t="106419" x="5949950" y="2955925"/>
          <p14:tracePt t="106435" x="5949950" y="2917825"/>
          <p14:tracePt t="106451" x="5943600" y="2873375"/>
          <p14:tracePt t="106468" x="5937250" y="2813050"/>
          <p14:tracePt t="106484" x="5937250" y="2781300"/>
          <p14:tracePt t="106500" x="5937250" y="2740025"/>
          <p14:tracePt t="106518" x="5937250" y="2682875"/>
          <p14:tracePt t="106535" x="5937250" y="2660650"/>
          <p14:tracePt t="106551" x="5937250" y="2632075"/>
          <p14:tracePt t="106568" x="5937250" y="2619375"/>
          <p14:tracePt t="106584" x="5937250" y="2606675"/>
          <p14:tracePt t="106601" x="5937250" y="2603500"/>
          <p14:tracePt t="106635" x="5937250" y="2597150"/>
          <p14:tracePt t="106669" x="5937250" y="2587625"/>
          <p14:tracePt t="106676" x="5943600" y="2584450"/>
          <p14:tracePt t="106684" x="5953125" y="2578100"/>
          <p14:tracePt t="106701" x="5959475" y="2578100"/>
          <p14:tracePt t="106734" x="5959475" y="2571750"/>
          <p14:tracePt t="106741" x="5959475" y="2568575"/>
          <p14:tracePt t="106753" x="5959475" y="2562225"/>
          <p14:tracePt t="106776" x="5959475" y="2559050"/>
          <p14:tracePt t="106798" x="5959475" y="2552700"/>
          <p14:tracePt t="106805" x="5959475" y="2549525"/>
          <p14:tracePt t="106904" x="5959475" y="2543175"/>
          <p14:tracePt t="107133" x="5959475" y="2546350"/>
          <p14:tracePt t="107140" x="5959475" y="2555875"/>
          <p14:tracePt t="107151" x="5959475" y="2565400"/>
          <p14:tracePt t="107168" x="5975350" y="2609850"/>
          <p14:tracePt t="107200" x="6032500" y="2730500"/>
          <p14:tracePt t="107233" x="6143625" y="3013075"/>
          <p14:tracePt t="107251" x="6188075" y="3155950"/>
          <p14:tracePt t="107267" x="6232525" y="3355975"/>
          <p14:tracePt t="107284" x="6251575" y="3473450"/>
          <p14:tracePt t="107301" x="6276975" y="3594100"/>
          <p14:tracePt t="107317" x="6299200" y="3749675"/>
          <p14:tracePt t="107333" x="6315075" y="3835400"/>
          <p14:tracePt t="107351" x="6330950" y="3908425"/>
          <p14:tracePt t="107368" x="6353175" y="4041775"/>
          <p14:tracePt t="107385" x="6369050" y="4117975"/>
          <p14:tracePt t="107389" x="6375400" y="4143375"/>
          <p14:tracePt t="107401" x="6375400" y="4178300"/>
          <p14:tracePt t="107418" x="6381750" y="4257675"/>
          <p14:tracePt t="107435" x="6381750" y="4318000"/>
          <p14:tracePt t="107451" x="6388100" y="4378325"/>
          <p14:tracePt t="107467" x="6388100" y="4457700"/>
          <p14:tracePt t="107484" x="6388100" y="4508500"/>
          <p14:tracePt t="107501" x="6388100" y="4562475"/>
          <p14:tracePt t="107517" x="6378575" y="4651375"/>
          <p14:tracePt t="107534" x="6362700" y="4702175"/>
          <p14:tracePt t="107551" x="6359525" y="4740275"/>
          <p14:tracePt t="107567" x="6346825" y="4768850"/>
          <p14:tracePt t="107584" x="6337300" y="4778375"/>
          <p14:tracePt t="107601" x="6327775" y="4778375"/>
          <p14:tracePt t="107617" x="6311900" y="4775200"/>
          <p14:tracePt t="107633" x="6299200" y="4765675"/>
          <p14:tracePt t="107650" x="6286500" y="4756150"/>
          <p14:tracePt t="107667" x="6273800" y="4756150"/>
          <p14:tracePt t="107684" x="6264275" y="4756150"/>
          <p14:tracePt t="107701" x="6248400" y="4756150"/>
          <p14:tracePt t="107718" x="6232525" y="4756150"/>
          <p14:tracePt t="107733" x="6223000" y="4756150"/>
          <p14:tracePt t="107751" x="6213475" y="4756150"/>
          <p14:tracePt t="107767" x="6194425" y="4756150"/>
          <p14:tracePt t="107784" x="6184900" y="4756150"/>
          <p14:tracePt t="107802" x="6175375" y="4740275"/>
          <p14:tracePt t="107818" x="6169025" y="4730750"/>
          <p14:tracePt t="107834" x="6169025" y="4714875"/>
          <p14:tracePt t="107851" x="6169025" y="4711700"/>
          <p14:tracePt t="107867" x="6165850" y="4711700"/>
          <p14:tracePt t="107884" x="6165850" y="4705350"/>
          <p14:tracePt t="107900" x="6165850" y="4702175"/>
          <p14:tracePt t="107918" x="6165850" y="4692650"/>
          <p14:tracePt t="107952" x="6165850" y="4683125"/>
          <p14:tracePt t="107968" x="6165850" y="4676775"/>
          <p14:tracePt t="107984" x="6165850" y="4660900"/>
          <p14:tracePt t="108001" x="6172200" y="4651375"/>
          <p14:tracePt t="108017" x="6188075" y="4641850"/>
          <p14:tracePt t="108033" x="6216650" y="4629150"/>
          <p14:tracePt t="108051" x="6254750" y="4606925"/>
          <p14:tracePt t="108068" x="6283325" y="4594225"/>
          <p14:tracePt t="108084" x="6305550" y="4587875"/>
          <p14:tracePt t="108102" x="6334125" y="4587875"/>
          <p14:tracePt t="108118" x="6350000" y="4587875"/>
          <p14:tracePt t="108134" x="6359525" y="4587875"/>
          <p14:tracePt t="108151" x="6372225" y="4587875"/>
          <p14:tracePt t="108167" x="6381750" y="4587875"/>
          <p14:tracePt t="108183" x="6391275" y="4587875"/>
          <p14:tracePt t="108200" x="6397625" y="4587875"/>
          <p14:tracePt t="108288" x="6394450" y="4587875"/>
          <p14:tracePt t="108294" x="6391275" y="4587875"/>
          <p14:tracePt t="108302" x="6384925" y="4587875"/>
          <p14:tracePt t="108317" x="6375400" y="4587875"/>
          <p14:tracePt t="108334" x="6365875" y="4587875"/>
          <p14:tracePt t="108352" x="6353175" y="4587875"/>
          <p14:tracePt t="108368" x="6340475" y="4587875"/>
          <p14:tracePt t="108384" x="6311900" y="4587875"/>
          <p14:tracePt t="108401" x="6270625" y="4575175"/>
          <p14:tracePt t="108417" x="6242050" y="4575175"/>
          <p14:tracePt t="108433" x="6219825" y="4575175"/>
          <p14:tracePt t="108451" x="6181725" y="4575175"/>
          <p14:tracePt t="108467" x="6169025" y="4575175"/>
          <p14:tracePt t="108485" x="6159500" y="4575175"/>
          <p14:tracePt t="108501" x="6134100" y="4575175"/>
          <p14:tracePt t="108518" x="6124575" y="4575175"/>
          <p14:tracePt t="108534" x="6115050" y="4575175"/>
          <p14:tracePt t="108551" x="6096000" y="4575175"/>
          <p14:tracePt t="108567" x="6086475" y="4575175"/>
          <p14:tracePt t="108652" x="6092825" y="4575175"/>
          <p14:tracePt t="108659" x="6096000" y="4575175"/>
          <p14:tracePt t="108667" x="6105525" y="4575175"/>
          <p14:tracePt t="108684" x="6115050" y="4575175"/>
          <p14:tracePt t="108701" x="6130925" y="4575175"/>
          <p14:tracePt t="108717" x="6146800" y="4575175"/>
          <p14:tracePt t="108734" x="6175375" y="4575175"/>
          <p14:tracePt t="108752" x="6203950" y="4575175"/>
          <p14:tracePt t="108768" x="6229350" y="4575175"/>
          <p14:tracePt t="108784" x="6238875" y="4575175"/>
          <p14:tracePt t="108801" x="6254750" y="4572000"/>
          <p14:tracePt t="108817" x="6270625" y="4572000"/>
          <p14:tracePt t="108833" x="6280150" y="4572000"/>
          <p14:tracePt t="108851" x="6289675" y="4572000"/>
          <p14:tracePt t="108867" x="6292850" y="4572000"/>
          <p14:tracePt t="108884" x="6299200" y="4572000"/>
          <p14:tracePt t="109100" x="6296025" y="4572000"/>
          <p14:tracePt t="109108" x="6292850" y="4572000"/>
          <p14:tracePt t="109117" x="6286500" y="4572000"/>
          <p14:tracePt t="109133" x="6276975" y="4572000"/>
          <p14:tracePt t="109330" x="6273800" y="4572000"/>
          <p14:tracePt t="109337" x="6267450" y="4572000"/>
          <p14:tracePt t="109351" x="6257925" y="4572000"/>
          <p14:tracePt t="110035" x="6226175" y="4524375"/>
          <p14:tracePt t="110042" x="6200775" y="4473575"/>
          <p14:tracePt t="110051" x="6169025" y="4432300"/>
          <p14:tracePt t="110067" x="6137275" y="4365625"/>
          <p14:tracePt t="110084" x="6099175" y="4298950"/>
          <p14:tracePt t="110100" x="6086475" y="4267200"/>
          <p14:tracePt t="110134" x="6057900" y="4210050"/>
          <p14:tracePt t="110168" x="6042025" y="4191000"/>
          <p14:tracePt t="110184" x="6042025" y="4175125"/>
          <p14:tracePt t="110201" x="6042025" y="4168775"/>
          <p14:tracePt t="110233" x="6042025" y="4159250"/>
          <p14:tracePt t="110250" x="6042025" y="4156075"/>
          <p14:tracePt t="110277" x="6042025" y="4149725"/>
          <p14:tracePt t="110292" x="6042025" y="4146550"/>
          <p14:tracePt t="110300" x="6042025" y="4140200"/>
          <p14:tracePt t="110317" x="6042025" y="4130675"/>
          <p14:tracePt t="110334" x="6042025" y="4111625"/>
          <p14:tracePt t="110350" x="6042025" y="4089400"/>
          <p14:tracePt t="110367" x="6042025" y="4051300"/>
          <p14:tracePt t="110384" x="6042025" y="3987800"/>
          <p14:tracePt t="110400" x="6057900" y="3952875"/>
          <p14:tracePt t="110418" x="6057900" y="3908425"/>
          <p14:tracePt t="110434" x="6064250" y="3822700"/>
          <p14:tracePt t="110450" x="6064250" y="3768725"/>
          <p14:tracePt t="110468" x="6064250" y="3724275"/>
          <p14:tracePt t="110484" x="6064250" y="3683000"/>
          <p14:tracePt t="110500" x="6064250" y="3660775"/>
          <p14:tracePt t="110517" x="6064250" y="3651250"/>
          <p14:tracePt t="110534" x="6064250" y="3635375"/>
          <p14:tracePt t="110550" x="6064250" y="3632200"/>
          <p14:tracePt t="110568" x="6064250" y="3616325"/>
          <p14:tracePt t="110584" x="6064250" y="3600450"/>
          <p14:tracePt t="110601" x="6064250" y="3578225"/>
          <p14:tracePt t="110617" x="6067425" y="3549650"/>
          <p14:tracePt t="110633" x="6067425" y="3524250"/>
          <p14:tracePt t="110650" x="6067425" y="3508375"/>
          <p14:tracePt t="110668" x="6067425" y="3498850"/>
          <p14:tracePt t="110684" x="6067425" y="3489325"/>
          <p14:tracePt t="110701" x="6073775" y="3489325"/>
          <p14:tracePt t="110718" x="6083300" y="3482975"/>
          <p14:tracePt t="110734" x="6092825" y="3482975"/>
          <p14:tracePt t="110812" x="6099175" y="3482975"/>
          <p14:tracePt t="110828" x="6108700" y="3482975"/>
          <p14:tracePt t="110835" x="6111875" y="3482975"/>
          <p14:tracePt t="110851" x="6118225" y="3482975"/>
          <p14:tracePt t="110867" x="6127750" y="3482975"/>
          <p14:tracePt t="110884" x="6143625" y="3482975"/>
          <p14:tracePt t="110977" x="6140450" y="3482975"/>
          <p14:tracePt t="110984" x="6137275" y="3482975"/>
          <p14:tracePt t="111001" x="6121400" y="3482975"/>
          <p14:tracePt t="111017" x="6092825" y="3482975"/>
          <p14:tracePt t="111033" x="6029325" y="3482975"/>
          <p14:tracePt t="111050" x="6007100" y="3482975"/>
          <p14:tracePt t="111067" x="5984875" y="3482975"/>
          <p14:tracePt t="111084" x="5965825" y="3482975"/>
          <p14:tracePt t="111101" x="5956300" y="3482975"/>
          <p14:tracePt t="111118" x="5940425" y="3482975"/>
          <p14:tracePt t="111134" x="5934075" y="3486150"/>
          <p14:tracePt t="111340" x="5943600" y="3486150"/>
          <p14:tracePt t="111347" x="5946775" y="3486150"/>
          <p14:tracePt t="111354" x="5956300" y="3486150"/>
          <p14:tracePt t="111368" x="5972175" y="3486150"/>
          <p14:tracePt t="111384" x="5981700" y="3486150"/>
          <p14:tracePt t="111401" x="5988050" y="3486150"/>
          <p14:tracePt t="111596" x="5984875" y="3486150"/>
          <p14:tracePt t="111604" x="5981700" y="3486150"/>
          <p14:tracePt t="111617" x="5972175" y="3486150"/>
          <p14:tracePt t="111633" x="5956300" y="3486150"/>
          <p14:tracePt t="111651" x="5946775" y="3486150"/>
          <p14:tracePt t="111667" x="5940425" y="3486150"/>
          <p14:tracePt t="111875" x="5956300" y="3486150"/>
          <p14:tracePt t="111881" x="5965825" y="3486150"/>
          <p14:tracePt t="111900" x="5994400" y="3486150"/>
          <p14:tracePt t="111917" x="6035675" y="3486150"/>
          <p14:tracePt t="111934" x="6045200" y="3486150"/>
          <p14:tracePt t="111967" x="6064250" y="3486150"/>
          <p14:tracePt t="112001" x="6070600" y="3486150"/>
          <p14:tracePt t="112232" x="6067425" y="3486150"/>
          <p14:tracePt t="112239" x="6064250" y="3486150"/>
          <p14:tracePt t="112251" x="6057900" y="3486150"/>
          <p14:tracePt t="112267" x="6042025" y="3486150"/>
          <p14:tracePt t="112283" x="6029325" y="3486150"/>
          <p14:tracePt t="112300" x="6019800" y="3486150"/>
          <p14:tracePt t="112316" x="6003925" y="3486150"/>
          <p14:tracePt t="112333" x="5997575" y="3486150"/>
          <p14:tracePt t="112439" x="6000750" y="3486150"/>
          <p14:tracePt t="112445" x="6003925" y="3486150"/>
          <p14:tracePt t="112452" x="6010275" y="3486150"/>
          <p14:tracePt t="112466" x="6019800" y="3486150"/>
          <p14:tracePt t="112483" x="6042025" y="3486150"/>
          <p14:tracePt t="112500" x="6057900" y="3486150"/>
          <p14:tracePt t="112517" x="6076950" y="3486150"/>
          <p14:tracePt t="112534" x="6086475" y="3486150"/>
          <p14:tracePt t="112550" x="6096000" y="3486150"/>
          <p14:tracePt t="112567" x="6102350" y="3486150"/>
          <p14:tracePt t="116769" x="6073775" y="3492500"/>
          <p14:tracePt t="116776" x="6026150" y="3498850"/>
          <p14:tracePt t="116784" x="5975350" y="3514725"/>
          <p14:tracePt t="116800" x="5810250" y="3581400"/>
          <p14:tracePt t="116818" x="5492750" y="3778250"/>
          <p14:tracePt t="116841" x="4933950" y="4064000"/>
          <p14:tracePt t="116858" x="4610100" y="4210050"/>
          <p14:tracePt t="116884" x="4073525" y="4498975"/>
          <p14:tracePt t="116917" x="3781425" y="4673600"/>
          <p14:tracePt t="116934" x="3733800" y="4705350"/>
          <p14:tracePt t="116953" x="3654425" y="4829175"/>
          <p14:tracePt t="116967" x="3622675" y="4905375"/>
          <p14:tracePt t="116983" x="3594100" y="4962525"/>
          <p14:tracePt t="117000" x="3578225" y="5035550"/>
          <p14:tracePt t="117016" x="3578225" y="5165725"/>
          <p14:tracePt t="117033" x="3578225" y="5226050"/>
          <p14:tracePt t="117050" x="3578225" y="5286375"/>
          <p14:tracePt t="117067" x="3578225" y="5362575"/>
          <p14:tracePt t="117084" x="3578225" y="5422900"/>
          <p14:tracePt t="117100" x="3578225" y="5473700"/>
          <p14:tracePt t="117117" x="3578225" y="5514975"/>
          <p14:tracePt t="117133" x="3578225" y="5543550"/>
          <p14:tracePt t="117150" x="3578225" y="5553075"/>
          <p14:tracePt t="117166" x="3584575" y="5556250"/>
          <p14:tracePt t="117545" x="3533775" y="5578475"/>
          <p14:tracePt t="117552" x="3438525" y="5607050"/>
          <p14:tracePt t="117566" x="3251200" y="5692775"/>
          <p14:tracePt t="117583" x="3092450" y="5765800"/>
          <p14:tracePt t="117617" x="2809875" y="5895975"/>
          <p14:tracePt t="117650" x="2711450" y="5949950"/>
          <p14:tracePt t="117667" x="2679700" y="5975350"/>
          <p14:tracePt t="117683" x="2663825" y="5991225"/>
          <p14:tracePt t="117700" x="2651125" y="6016625"/>
          <p14:tracePt t="117716" x="2635250" y="6057900"/>
          <p14:tracePt t="117733" x="2635250" y="6080125"/>
          <p14:tracePt t="117750" x="2635250" y="6118225"/>
          <p14:tracePt t="117767" x="2635250" y="6165850"/>
          <p14:tracePt t="117783" x="2635250" y="6184900"/>
          <p14:tracePt t="117800" x="2635250" y="6207125"/>
          <p14:tracePt t="117817" x="2635250" y="6235700"/>
          <p14:tracePt t="117833" x="2628900" y="6245225"/>
          <p14:tracePt t="117850" x="2616200" y="6273800"/>
          <p14:tracePt t="117866" x="2552700" y="6311900"/>
          <p14:tracePt t="117883" x="2441575" y="6353175"/>
          <p14:tracePt t="117900" x="2346325" y="6369050"/>
          <p14:tracePt t="117917" x="2193925" y="6369050"/>
          <p14:tracePt t="117933" x="2111375" y="6365875"/>
          <p14:tracePt t="117952" x="1990725" y="6350000"/>
          <p14:tracePt t="117967" x="1927225" y="6337300"/>
          <p14:tracePt t="117983" x="1870075" y="6315075"/>
          <p14:tracePt t="118000" x="1825625" y="6308725"/>
          <p14:tracePt t="118002" x="1812925" y="6308725"/>
          <p14:tracePt t="118016" x="1790700" y="6308725"/>
          <p14:tracePt t="118033" x="1774825" y="6308725"/>
          <p14:tracePt t="118051" x="1765300" y="6302375"/>
          <p14:tracePt t="118067" x="1765300" y="6292850"/>
          <p14:tracePt t="118084" x="1771650" y="6283325"/>
          <p14:tracePt t="118101" x="1793875" y="6261100"/>
          <p14:tracePt t="118116" x="1803400" y="6257925"/>
          <p14:tracePt t="118132" x="1812925" y="6257925"/>
          <p14:tracePt t="118587" x="1771650" y="6261100"/>
          <p14:tracePt t="118593" x="1689100" y="6276975"/>
          <p14:tracePt t="118601" x="1606550" y="6286500"/>
          <p14:tracePt t="118633" x="1349375" y="6311900"/>
          <p14:tracePt t="118667" x="1171575" y="6311900"/>
          <p14:tracePt t="118684" x="1149350" y="6311900"/>
          <p14:tracePt t="118700" x="1108075" y="6311900"/>
          <p14:tracePt t="118716" x="1098550" y="6311900"/>
          <p14:tracePt t="118732" x="1089025" y="6311900"/>
          <p14:tracePt t="118750" x="1073150" y="6334125"/>
          <p14:tracePt t="118766" x="1057275" y="6343650"/>
          <p14:tracePt t="118784" x="1054100" y="6353175"/>
          <p14:tracePt t="118800" x="1054100" y="6369050"/>
          <p14:tracePt t="118817" x="1073150" y="6384925"/>
          <p14:tracePt t="118833" x="1089025" y="6394450"/>
          <p14:tracePt t="118850" x="1111250" y="6410325"/>
          <p14:tracePt t="118866" x="1123950" y="6419850"/>
          <p14:tracePt t="118883" x="1130300" y="6445250"/>
          <p14:tracePt t="118901" x="1130300" y="6464300"/>
          <p14:tracePt t="118917" x="1130300" y="6473825"/>
          <p14:tracePt t="118933" x="1130300" y="6489700"/>
          <p14:tracePt t="118950" x="1130300" y="6502400"/>
          <p14:tracePt t="119065" x="1089025" y="6486525"/>
          <p14:tracePt t="119084" x="1089025" y="6470650"/>
          <p14:tracePt t="119100" x="1089025" y="6457950"/>
          <p14:tracePt t="119117" x="1089025" y="6448425"/>
          <p14:tracePt t="119132" x="1089025" y="6438900"/>
          <p14:tracePt t="119149" x="1089025" y="6416675"/>
          <p14:tracePt t="119166" x="1089025" y="6407150"/>
          <p14:tracePt t="119182" x="1089025" y="6397625"/>
          <p14:tracePt t="119200" x="1092200" y="6378575"/>
          <p14:tracePt t="119217" x="1101725" y="6369050"/>
          <p14:tracePt t="119233" x="1111250" y="6353175"/>
          <p14:tracePt t="119250" x="1133475" y="6324600"/>
          <p14:tracePt t="119267" x="1155700" y="6305550"/>
          <p14:tracePt t="119283" x="1187450" y="6296025"/>
          <p14:tracePt t="119300" x="1222375" y="6270625"/>
          <p14:tracePt t="119316" x="1254125" y="6257925"/>
          <p14:tracePt t="119332" x="1276350" y="6248400"/>
          <p14:tracePt t="119350" x="1327150" y="6235700"/>
          <p14:tracePt t="119367" x="1349375" y="6235700"/>
          <p14:tracePt t="119383" x="1362075" y="6235700"/>
          <p14:tracePt t="119400" x="1377950" y="6235700"/>
          <p14:tracePt t="119416" x="1384300" y="6235700"/>
          <p14:tracePt t="119432" x="1387475" y="6242050"/>
          <p14:tracePt t="119450" x="1393825" y="6254750"/>
          <p14:tracePt t="119466" x="1393825" y="6264275"/>
          <p14:tracePt t="119483" x="1393825" y="6276975"/>
          <p14:tracePt t="119500" x="1393825" y="6289675"/>
          <p14:tracePt t="119517" x="1393825" y="6299200"/>
          <p14:tracePt t="119533" x="1393825" y="6315075"/>
          <p14:tracePt t="119550" x="1393825" y="6321425"/>
          <p14:tracePt t="119613" x="1393825" y="6318250"/>
          <p14:tracePt t="119621" x="1393825" y="6308725"/>
          <p14:tracePt t="119633" x="1397000" y="6302375"/>
          <p14:tracePt t="119650" x="1416050" y="6261100"/>
          <p14:tracePt t="119666" x="1416050" y="6226175"/>
          <p14:tracePt t="119683" x="1416050" y="6181725"/>
          <p14:tracePt t="119700" x="1422400" y="6124575"/>
          <p14:tracePt t="119716" x="1428750" y="6096000"/>
          <p14:tracePt t="119732" x="1435100" y="6057900"/>
          <p14:tracePt t="119749" x="1454150" y="6000750"/>
          <p14:tracePt t="119766" x="1466850" y="5972175"/>
          <p14:tracePt t="119784" x="1466850" y="5943600"/>
          <p14:tracePt t="119800" x="1466850" y="5908675"/>
          <p14:tracePt t="119816" x="1466850" y="5886450"/>
          <p14:tracePt t="119833" x="1466850" y="5876925"/>
          <p14:tracePt t="119849" x="1466850" y="5861050"/>
          <p14:tracePt t="119866" x="1466850" y="5851525"/>
          <p14:tracePt t="119882" x="1466850" y="5835650"/>
          <p14:tracePt t="119899" x="1466850" y="5832475"/>
          <p14:tracePt t="120007" x="1466850" y="5826125"/>
          <p14:tracePt t="120120" x="1463675" y="5826125"/>
          <p14:tracePt t="120127" x="1460500" y="5826125"/>
          <p14:tracePt t="120134" x="1454150" y="5826125"/>
          <p14:tracePt t="120149" x="1444625" y="5832475"/>
          <p14:tracePt t="120166" x="1435100" y="5838825"/>
          <p14:tracePt t="120183" x="1412875" y="5861050"/>
          <p14:tracePt t="120199" x="1403350" y="5870575"/>
          <p14:tracePt t="120216" x="1393825" y="5880100"/>
          <p14:tracePt t="120233" x="1377950" y="5899150"/>
          <p14:tracePt t="120249" x="1362075" y="5911850"/>
          <p14:tracePt t="120266" x="1355725" y="5921375"/>
          <p14:tracePt t="120283" x="1346200" y="5934075"/>
          <p14:tracePt t="120299" x="1343025" y="5949950"/>
          <p14:tracePt t="120317" x="1333500" y="5959475"/>
          <p14:tracePt t="120333" x="1317625" y="5975350"/>
          <p14:tracePt t="120349" x="1308100" y="5984875"/>
          <p14:tracePt t="120366" x="1298575" y="5994400"/>
          <p14:tracePt t="120383" x="1282700" y="6013450"/>
          <p14:tracePt t="120399" x="1266825" y="6026150"/>
          <p14:tracePt t="120416" x="1257300" y="6035675"/>
          <p14:tracePt t="120433" x="1241425" y="6054725"/>
          <p14:tracePt t="120449" x="1231900" y="6064250"/>
          <p14:tracePt t="120467" x="1216025" y="6076950"/>
          <p14:tracePt t="120483" x="1203325" y="6089650"/>
          <p14:tracePt t="120500" x="1190625" y="6105525"/>
          <p14:tracePt t="120516" x="1181100" y="6115050"/>
          <p14:tracePt t="120533" x="1162050" y="6130925"/>
          <p14:tracePt t="120549" x="1152525" y="6140450"/>
          <p14:tracePt t="120566" x="1139825" y="6156325"/>
          <p14:tracePt t="120583" x="1130300" y="6169025"/>
          <p14:tracePt t="120599" x="1130300" y="6181725"/>
          <p14:tracePt t="120617" x="1127125" y="6191250"/>
          <p14:tracePt t="120633" x="1117600" y="6210300"/>
          <p14:tracePt t="120650" x="1111250" y="6232525"/>
          <p14:tracePt t="120666" x="1098550" y="6248400"/>
          <p14:tracePt t="120683" x="1098550" y="6264275"/>
          <p14:tracePt t="120699" x="1098550" y="6273800"/>
          <p14:tracePt t="120716" x="1098550" y="6283325"/>
          <p14:tracePt t="120733" x="1098550" y="6302375"/>
          <p14:tracePt t="120749" x="1098550" y="6308725"/>
          <p14:tracePt t="121440" x="1095375" y="6308725"/>
          <p14:tracePt t="121448" x="1089025" y="6308725"/>
          <p14:tracePt t="121455" x="1085850" y="6308725"/>
          <p14:tracePt t="121466" x="1079500" y="6308725"/>
          <p14:tracePt t="121484" x="1076325" y="6305550"/>
          <p14:tracePt t="121499" x="1069975" y="6286500"/>
          <p14:tracePt t="121532" x="1063625" y="6178550"/>
          <p14:tracePt t="121567" x="1076325" y="5994400"/>
          <p14:tracePt t="121586" x="1092200" y="5889625"/>
          <p14:tracePt t="121600" x="1123950" y="5810250"/>
          <p14:tracePt t="121616" x="1162050" y="5749925"/>
          <p14:tracePt t="121633" x="1206500" y="5686425"/>
          <p14:tracePt t="121649" x="1238250" y="5651500"/>
          <p14:tracePt t="121666" x="1285875" y="5626100"/>
          <p14:tracePt t="121682" x="1336675" y="5581650"/>
          <p14:tracePt t="121699" x="1362075" y="5568950"/>
          <p14:tracePt t="121717" x="1403350" y="5553075"/>
          <p14:tracePt t="121733" x="1425575" y="5546725"/>
          <p14:tracePt t="121750" x="1454150" y="5546725"/>
          <p14:tracePt t="121768" x="1476375" y="5546725"/>
          <p14:tracePt t="121783" x="1485900" y="5546725"/>
          <p14:tracePt t="121799" x="1489075" y="5546725"/>
          <p14:tracePt t="121816" x="1489075" y="5562600"/>
          <p14:tracePt t="121832" x="1489075" y="5572125"/>
          <p14:tracePt t="121849" x="1482725" y="5588000"/>
          <p14:tracePt t="121867" x="1460500" y="5622925"/>
          <p14:tracePt t="121883" x="1425575" y="5664200"/>
          <p14:tracePt t="121900" x="1400175" y="5702300"/>
          <p14:tracePt t="121916" x="1355725" y="5756275"/>
          <p14:tracePt t="121932" x="1330325" y="5784850"/>
          <p14:tracePt t="121949" x="1298575" y="5810250"/>
          <p14:tracePt t="121967" x="1266825" y="5870575"/>
          <p14:tracePt t="121983" x="1247775" y="5892800"/>
          <p14:tracePt t="122000" x="1235075" y="5924550"/>
          <p14:tracePt t="122017" x="1219200" y="5959475"/>
          <p14:tracePt t="122033" x="1206500" y="5975350"/>
          <p14:tracePt t="122049" x="1190625" y="5984875"/>
          <p14:tracePt t="122066" x="1187450" y="6000750"/>
          <p14:tracePt t="122174" x="1187450" y="5997575"/>
          <p14:tracePt t="122181" x="1187450" y="5994400"/>
          <p14:tracePt t="122188" x="1187450" y="5988050"/>
          <p14:tracePt t="122199" x="1187450" y="5984875"/>
          <p14:tracePt t="122216" x="1187450" y="5962650"/>
          <p14:tracePt t="122232" x="1206500" y="5953125"/>
          <p14:tracePt t="122249" x="1222375" y="5943600"/>
          <p14:tracePt t="122267" x="1279525" y="5895975"/>
          <p14:tracePt t="122283" x="1336675" y="5861050"/>
          <p14:tracePt t="122300" x="1406525" y="5816600"/>
          <p14:tracePt t="122317" x="1489075" y="5781675"/>
          <p14:tracePt t="122332" x="1511300" y="5775325"/>
          <p14:tracePt t="122349" x="1533525" y="5775325"/>
          <p14:tracePt t="122366" x="1549400" y="5775325"/>
          <p14:tracePt t="122383" x="1552575" y="5775325"/>
          <p14:tracePt t="122399" x="1552575" y="5788025"/>
          <p14:tracePt t="122416" x="1552575" y="5800725"/>
          <p14:tracePt t="122433" x="1552575" y="5807075"/>
          <p14:tracePt t="122545" x="1546225" y="5803900"/>
          <p14:tracePt t="122552" x="1543050" y="5800725"/>
          <p14:tracePt t="122566" x="1517650" y="5775325"/>
          <p14:tracePt t="122583" x="1492250" y="5743575"/>
          <p14:tracePt t="122600" x="1460500" y="5705475"/>
          <p14:tracePt t="122616" x="1425575" y="5632450"/>
          <p14:tracePt t="122632" x="1403350" y="5534025"/>
          <p14:tracePt t="122649" x="1368425" y="5426075"/>
          <p14:tracePt t="122666" x="1330325" y="5321300"/>
          <p14:tracePt t="122682" x="1301750" y="5254625"/>
          <p14:tracePt t="122699" x="1289050" y="5200650"/>
          <p14:tracePt t="122716" x="1250950" y="5105400"/>
          <p14:tracePt t="122733" x="1216025" y="5048250"/>
          <p14:tracePt t="122749" x="1196975" y="5000625"/>
          <p14:tracePt t="122765" x="1165225" y="4959350"/>
          <p14:tracePt t="122782" x="1152525" y="4921250"/>
          <p14:tracePt t="122799" x="1139825" y="4867275"/>
          <p14:tracePt t="122817" x="1123950" y="4756150"/>
          <p14:tracePt t="122833" x="1123950" y="4641850"/>
          <p14:tracePt t="122850" x="1127125" y="4568825"/>
          <p14:tracePt t="122866" x="1127125" y="4483100"/>
          <p14:tracePt t="122882" x="1117600" y="4432300"/>
          <p14:tracePt t="122899" x="1098550" y="4394200"/>
          <p14:tracePt t="122915" x="1079500" y="4343400"/>
          <p14:tracePt t="122932" x="1069975" y="4311650"/>
          <p14:tracePt t="122950" x="1057275" y="4289425"/>
          <p14:tracePt t="122966" x="1031875" y="4248150"/>
          <p14:tracePt t="122983" x="1022350" y="4232275"/>
          <p14:tracePt t="122999" x="1016000" y="4222750"/>
          <p14:tracePt t="123016" x="1016000" y="4200525"/>
          <p14:tracePt t="123032" x="1016000" y="4197350"/>
          <p14:tracePt t="123273" x="1019175" y="4203700"/>
          <p14:tracePt t="123280" x="1031875" y="4216400"/>
          <p14:tracePt t="123287" x="1038225" y="4235450"/>
          <p14:tracePt t="123300" x="1050925" y="4273550"/>
          <p14:tracePt t="123316" x="1057275" y="4302125"/>
          <p14:tracePt t="123332" x="1057275" y="4330700"/>
          <p14:tracePt t="123349" x="1057275" y="4352925"/>
          <p14:tracePt t="123365" x="1057275" y="4381500"/>
          <p14:tracePt t="123382" x="1057275" y="4391025"/>
          <p14:tracePt t="123399" x="1057275" y="4400550"/>
          <p14:tracePt t="123415" x="1057275" y="4422775"/>
          <p14:tracePt t="123432" x="1057275" y="4425950"/>
          <p14:tracePt t="123472" x="1057275" y="4432300"/>
          <p14:tracePt t="123486" x="1057275" y="4435475"/>
          <p14:tracePt t="123500" x="1057275" y="4445000"/>
          <p14:tracePt t="123516" x="1057275" y="4454525"/>
          <p14:tracePt t="123533" x="1057275" y="4476750"/>
          <p14:tracePt t="123550" x="1063625" y="4518025"/>
          <p14:tracePt t="123566" x="1076325" y="4562475"/>
          <p14:tracePt t="123582" x="1095375" y="4610100"/>
          <p14:tracePt t="123585" x="1101725" y="4629150"/>
          <p14:tracePt t="123599" x="1123950" y="4702175"/>
          <p14:tracePt t="123615" x="1149350" y="4787900"/>
          <p14:tracePt t="123632" x="1177925" y="4867275"/>
          <p14:tracePt t="123650" x="1206500" y="4949825"/>
          <p14:tracePt t="123666" x="1219200" y="4994275"/>
          <p14:tracePt t="123682" x="1225550" y="5032375"/>
          <p14:tracePt t="123700" x="1225550" y="5064125"/>
          <p14:tracePt t="123716" x="1225550" y="5080000"/>
          <p14:tracePt t="123732" x="1225550" y="5089525"/>
          <p14:tracePt t="123749" x="1225550" y="5105400"/>
          <p14:tracePt t="123765" x="1225550" y="5114925"/>
          <p14:tracePt t="123782" x="1225550" y="5121275"/>
          <p14:tracePt t="123830" x="1225550" y="5130800"/>
          <p14:tracePt t="123965" x="1225550" y="5124450"/>
          <p14:tracePt t="124035" x="1219200" y="5124450"/>
          <p14:tracePt t="124072" x="1219200" y="5130800"/>
          <p14:tracePt t="124079" x="1219200" y="5133975"/>
          <p14:tracePt t="124086" x="1219200" y="5140325"/>
          <p14:tracePt t="124100" x="1216025" y="5149850"/>
          <p14:tracePt t="124116" x="1216025" y="5172075"/>
          <p14:tracePt t="124132" x="1216025" y="5216525"/>
          <p14:tracePt t="124149" x="1216025" y="5292725"/>
          <p14:tracePt t="124165" x="1225550" y="5365750"/>
          <p14:tracePt t="124182" x="1250950" y="5464175"/>
          <p14:tracePt t="124199" x="1273175" y="5597525"/>
          <p14:tracePt t="124215" x="1289050" y="5670550"/>
          <p14:tracePt t="124232" x="1295400" y="5730875"/>
          <p14:tracePt t="124250" x="1295400" y="5794375"/>
          <p14:tracePt t="124266" x="1295400" y="5838825"/>
          <p14:tracePt t="124282" x="1295400" y="5861050"/>
          <p14:tracePt t="124299" x="1295400" y="5892800"/>
          <p14:tracePt t="124315" x="1295400" y="5908675"/>
          <p14:tracePt t="124332" x="1295400" y="5918200"/>
          <p14:tracePt t="124349" x="1295400" y="5940425"/>
          <p14:tracePt t="124366" x="1295400" y="5949950"/>
          <p14:tracePt t="124382" x="1295400" y="5959475"/>
          <p14:tracePt t="124398" x="1295400" y="5969000"/>
          <p14:tracePt t="124415" x="1295400" y="5972175"/>
          <p14:tracePt t="124432" x="1295400" y="5988050"/>
          <p14:tracePt t="124449" x="1295400" y="5997575"/>
          <p14:tracePt t="124482" x="1295400" y="6003925"/>
          <p14:tracePt t="124499" x="1295400" y="6007100"/>
          <p14:tracePt t="124713" x="1308100" y="5994400"/>
          <p14:tracePt t="124720" x="1311275" y="5991225"/>
          <p14:tracePt t="124732" x="1317625" y="5984875"/>
          <p14:tracePt t="124749" x="1336675" y="5969000"/>
          <p14:tracePt t="124766" x="1346200" y="5959475"/>
          <p14:tracePt t="124783" x="1368425" y="5959475"/>
          <p14:tracePt t="124799" x="1387475" y="5959475"/>
          <p14:tracePt t="124816" x="1409700" y="5959475"/>
          <p14:tracePt t="124832" x="1447800" y="5959475"/>
          <p14:tracePt t="124849" x="1524000" y="5959475"/>
          <p14:tracePt t="124865" x="1609725" y="5946775"/>
          <p14:tracePt t="124884" x="1866900" y="5889625"/>
          <p14:tracePt t="124899" x="2085975" y="5842000"/>
          <p14:tracePt t="124916" x="2435225" y="5737225"/>
          <p14:tracePt t="124933" x="2889250" y="5588000"/>
          <p14:tracePt t="124950" x="3117850" y="5476875"/>
          <p14:tracePt t="124967" x="3286125" y="5391150"/>
          <p14:tracePt t="124982" x="3425825" y="5318125"/>
          <p14:tracePt t="124999" x="3463925" y="5305425"/>
          <p14:tracePt t="125015" x="3489325" y="5299075"/>
          <p14:tracePt t="125032" x="3498850" y="5299075"/>
          <p14:tracePt t="125049" x="3498850" y="5289550"/>
          <p14:tracePt t="125066" x="3498850" y="5276850"/>
          <p14:tracePt t="125083" x="3479800" y="5264150"/>
          <p14:tracePt t="125099" x="3448050" y="5232400"/>
          <p14:tracePt t="125116" x="3403600" y="5203825"/>
          <p14:tracePt t="125133" x="3327400" y="5149850"/>
          <p14:tracePt t="125148" x="3289300" y="5124450"/>
          <p14:tracePt t="125166" x="3238500" y="5083175"/>
          <p14:tracePt t="125183" x="3178175" y="5019675"/>
          <p14:tracePt t="125198" x="3152775" y="4981575"/>
          <p14:tracePt t="125215" x="3117850" y="4933950"/>
          <p14:tracePt t="125232" x="3079750" y="4867275"/>
          <p14:tracePt t="125249" x="3044825" y="4819650"/>
          <p14:tracePt t="125265" x="3019425" y="4781550"/>
          <p14:tracePt t="125282" x="2987675" y="4718050"/>
          <p14:tracePt t="125298" x="2974975" y="4670425"/>
          <p14:tracePt t="125316" x="2962275" y="4625975"/>
          <p14:tracePt t="125333" x="2949575" y="4556125"/>
          <p14:tracePt t="125349" x="2949575" y="4495800"/>
          <p14:tracePt t="125366" x="2949575" y="4451350"/>
          <p14:tracePt t="125382" x="2949575" y="4403725"/>
          <p14:tracePt t="125398" x="2949575" y="4394200"/>
          <p14:tracePt t="125415" x="2949575" y="4378325"/>
          <p14:tracePt t="125432" x="2949575" y="4365625"/>
          <p14:tracePt t="125449" x="2949575" y="4356100"/>
          <p14:tracePt t="125466" x="2949575" y="4346575"/>
          <p14:tracePt t="125483" x="2930525" y="4311650"/>
          <p14:tracePt t="125499" x="2924175" y="4289425"/>
          <p14:tracePt t="125515" x="2911475" y="4251325"/>
          <p14:tracePt t="125532" x="2905125" y="4187825"/>
          <p14:tracePt t="125548" x="2905125" y="4143375"/>
          <p14:tracePt t="125565" x="2905125" y="4108450"/>
          <p14:tracePt t="125583" x="2898775" y="4060825"/>
          <p14:tracePt t="125599" x="2898775" y="4048125"/>
          <p14:tracePt t="125616" x="2898775" y="4038600"/>
          <p14:tracePt t="125690" x="2898775" y="4041775"/>
          <p14:tracePt t="125698" x="2898775" y="4044950"/>
          <p14:tracePt t="125704" x="2898775" y="4051300"/>
          <p14:tracePt t="125715" x="2898775" y="4057650"/>
          <p14:tracePt t="125732" x="2914650" y="4105275"/>
          <p14:tracePt t="125749" x="2940050" y="4143375"/>
          <p14:tracePt t="125766" x="2968625" y="4200525"/>
          <p14:tracePt t="125783" x="3019425" y="4305300"/>
          <p14:tracePt t="125799" x="3044825" y="4381500"/>
          <p14:tracePt t="125815" x="3067050" y="4467225"/>
          <p14:tracePt t="125832" x="3095625" y="4552950"/>
          <p14:tracePt t="125848" x="3108325" y="4597400"/>
          <p14:tracePt t="125865" x="3121025" y="4641850"/>
          <p14:tracePt t="125882" x="3152775" y="4708525"/>
          <p14:tracePt t="125899" x="3165475" y="4752975"/>
          <p14:tracePt t="125916" x="3178175" y="4791075"/>
          <p14:tracePt t="125932" x="3197225" y="4826000"/>
          <p14:tracePt t="125949" x="3209925" y="4857750"/>
          <p14:tracePt t="125965" x="3225800" y="4873625"/>
          <p14:tracePt t="125982" x="3241675" y="4889500"/>
          <p14:tracePt t="125999" x="3244850" y="4905375"/>
          <p14:tracePt t="126015" x="3244850" y="4914900"/>
          <p14:tracePt t="126032" x="3244850" y="4924425"/>
          <p14:tracePt t="126126" x="3244850" y="4927600"/>
          <p14:tracePt t="126246" x="3251200" y="4927600"/>
          <p14:tracePt t="126262" x="3254375" y="4927600"/>
          <p14:tracePt t="126268" x="3260725" y="4927600"/>
          <p14:tracePt t="126283" x="3276600" y="4927600"/>
          <p14:tracePt t="126300" x="3286125" y="4921250"/>
          <p14:tracePt t="126315" x="3295650" y="4911725"/>
          <p14:tracePt t="126333" x="3330575" y="4883150"/>
          <p14:tracePt t="126349" x="3368675" y="4857750"/>
          <p14:tracePt t="126365" x="3435350" y="4819650"/>
          <p14:tracePt t="126382" x="3562350" y="4772025"/>
          <p14:tracePt t="126398" x="3641725" y="4733925"/>
          <p14:tracePt t="126415" x="3749675" y="4702175"/>
          <p14:tracePt t="126433" x="3898900" y="4641850"/>
          <p14:tracePt t="126449" x="3978275" y="4613275"/>
          <p14:tracePt t="126467" x="4041775" y="4584700"/>
          <p14:tracePt t="126483" x="4073525" y="4575175"/>
          <p14:tracePt t="126499" x="4102100" y="4562475"/>
          <p14:tracePt t="126515" x="4127500" y="4549775"/>
          <p14:tracePt t="126532" x="4162425" y="4521200"/>
          <p14:tracePt t="126549" x="4187825" y="4495800"/>
          <p14:tracePt t="126566" x="4232275" y="4451350"/>
          <p14:tracePt t="126582" x="4257675" y="4419600"/>
          <p14:tracePt t="126598" x="4283075" y="4387850"/>
          <p14:tracePt t="126614" x="4295775" y="4365625"/>
          <p14:tracePt t="126632" x="4311650" y="4321175"/>
          <p14:tracePt t="126648" x="4311650" y="4302125"/>
          <p14:tracePt t="126664" x="4311650" y="4270375"/>
          <p14:tracePt t="126681" x="4308475" y="4229100"/>
          <p14:tracePt t="126698" x="4305300" y="4206875"/>
          <p14:tracePt t="126714" x="4305300" y="4191000"/>
          <p14:tracePt t="126731" x="4305300" y="4152900"/>
          <p14:tracePt t="126748" x="4305300" y="4137025"/>
          <p14:tracePt t="126764" x="4305300" y="4124325"/>
          <p14:tracePt t="126781" x="4305300" y="4095750"/>
          <p14:tracePt t="126798" x="4305300" y="4083050"/>
          <p14:tracePt t="126814" x="4305300" y="4051300"/>
          <p14:tracePt t="126831" x="4298950" y="4032250"/>
          <p14:tracePt t="126848" x="4298950" y="4010025"/>
          <p14:tracePt t="126865" x="4298950" y="4000500"/>
          <p14:tracePt t="126881" x="4298950" y="3987800"/>
          <p14:tracePt t="126898" x="4298950" y="3978275"/>
          <p14:tracePt t="126915" x="4298950" y="3965575"/>
          <p14:tracePt t="126958" x="4292600" y="3965575"/>
          <p14:tracePt t="126987" x="4289425" y="3965575"/>
          <p14:tracePt t="126994" x="4283075" y="3965575"/>
          <p14:tracePt t="127001" x="4283075" y="3975100"/>
          <p14:tracePt t="127016" x="4270375" y="3984625"/>
          <p14:tracePt t="127032" x="4257675" y="3994150"/>
          <p14:tracePt t="127049" x="4248150" y="4003675"/>
          <p14:tracePt t="127066" x="4232275" y="4035425"/>
          <p14:tracePt t="127083" x="4216400" y="4060825"/>
          <p14:tracePt t="127099" x="4200525" y="4105275"/>
          <p14:tracePt t="127116" x="4187825" y="4168775"/>
          <p14:tracePt t="127132" x="4184650" y="4191000"/>
          <p14:tracePt t="127148" x="4178300" y="4222750"/>
          <p14:tracePt t="127165" x="4178300" y="4241800"/>
          <p14:tracePt t="127182" x="4178300" y="4251325"/>
          <p14:tracePt t="127198" x="4178300" y="4267200"/>
          <p14:tracePt t="127216" x="4178300" y="4283075"/>
          <p14:tracePt t="127233" x="4178300" y="4286250"/>
          <p14:tracePt t="127345" x="4178300" y="4292600"/>
          <p14:tracePt t="127352" x="4171950" y="4292600"/>
          <p14:tracePt t="127366" x="4168775" y="4295775"/>
          <p14:tracePt t="127382" x="4149725" y="4314825"/>
          <p14:tracePt t="127399" x="4140200" y="4324350"/>
          <p14:tracePt t="127415" x="4127500" y="4337050"/>
          <p14:tracePt t="127431" x="4117975" y="4346575"/>
          <p14:tracePt t="127448" x="4089400" y="4365625"/>
          <p14:tracePt t="127465" x="3984625" y="4403725"/>
          <p14:tracePt t="127482" x="3867150" y="4419600"/>
          <p14:tracePt t="127499" x="3724275" y="4448175"/>
          <p14:tracePt t="127516" x="3530600" y="4454525"/>
          <p14:tracePt t="127533" x="3457575" y="4454525"/>
          <p14:tracePt t="127549" x="3406775" y="4451350"/>
          <p14:tracePt t="127566" x="3340100" y="4425950"/>
          <p14:tracePt t="127581" x="3292475" y="4400550"/>
          <p14:tracePt t="127598" x="3248025" y="4365625"/>
          <p14:tracePt t="127615" x="3181350" y="4327525"/>
          <p14:tracePt t="127632" x="3149600" y="4292600"/>
          <p14:tracePt t="127649" x="3117850" y="4270375"/>
          <p14:tracePt t="127666" x="3079750" y="4225925"/>
          <p14:tracePt t="127682" x="3048000" y="4200525"/>
          <p14:tracePt t="127698" x="3028950" y="4168775"/>
          <p14:tracePt t="127715" x="3013075" y="4133850"/>
          <p14:tracePt t="127732" x="2994025" y="4117975"/>
          <p14:tracePt t="127748" x="2984500" y="4102100"/>
          <p14:tracePt t="127766" x="2971800" y="4086225"/>
          <p14:tracePt t="127783" x="2959100" y="4070350"/>
          <p14:tracePt t="127800" x="2936875" y="4048125"/>
          <p14:tracePt t="127816" x="2927350" y="4032250"/>
          <p14:tracePt t="127832" x="2914650" y="4003675"/>
          <p14:tracePt t="127849" x="2905125" y="3987800"/>
          <p14:tracePt t="127865" x="2879725" y="3946525"/>
          <p14:tracePt t="127882" x="2870200" y="3924300"/>
          <p14:tracePt t="127900" x="2851150" y="3879850"/>
          <p14:tracePt t="127916" x="2844800" y="3857625"/>
          <p14:tracePt t="127933" x="2844800" y="3835400"/>
          <p14:tracePt t="127950" x="2828925" y="3819525"/>
          <p14:tracePt t="127966" x="2828925" y="3810000"/>
          <p14:tracePt t="127982" x="2828925" y="3806825"/>
          <p14:tracePt t="128101" x="2828925" y="3813175"/>
          <p14:tracePt t="128108" x="2828925" y="3816350"/>
          <p14:tracePt t="128116" x="2828925" y="3822700"/>
          <p14:tracePt t="128132" x="2828925" y="3844925"/>
          <p14:tracePt t="128148" x="2844800" y="3867150"/>
          <p14:tracePt t="128165" x="2860675" y="3908425"/>
          <p14:tracePt t="128182" x="2873375" y="3933825"/>
          <p14:tracePt t="128199" x="2879725" y="3952875"/>
          <p14:tracePt t="128216" x="2889250" y="3981450"/>
          <p14:tracePt t="128232" x="2908300" y="4000500"/>
          <p14:tracePt t="128249" x="2921000" y="4041775"/>
          <p14:tracePt t="128265" x="2930525" y="4064000"/>
          <p14:tracePt t="128281" x="2936875" y="4092575"/>
          <p14:tracePt t="128299" x="2962275" y="4130675"/>
          <p14:tracePt t="128316" x="2968625" y="4159250"/>
          <p14:tracePt t="128332" x="2968625" y="4181475"/>
          <p14:tracePt t="128350" x="2971800" y="4216400"/>
          <p14:tracePt t="128366" x="2978150" y="4225925"/>
          <p14:tracePt t="128382" x="2987675" y="4235450"/>
          <p14:tracePt t="128399" x="2997200" y="4254500"/>
          <p14:tracePt t="128415" x="3003550" y="4264025"/>
          <p14:tracePt t="128431" x="3019425" y="4276725"/>
          <p14:tracePt t="128449" x="3022600" y="4289425"/>
          <p14:tracePt t="128465" x="3028950" y="4305300"/>
          <p14:tracePt t="128482" x="3032125" y="4314825"/>
          <p14:tracePt t="128499" x="3038475" y="4330700"/>
          <p14:tracePt t="128516" x="3048000" y="4340225"/>
          <p14:tracePt t="128532" x="3054350" y="4356100"/>
          <p14:tracePt t="128549" x="3067050" y="4368800"/>
          <p14:tracePt t="128565" x="3073400" y="4381500"/>
          <p14:tracePt t="128582" x="3082925" y="4391025"/>
          <p14:tracePt t="128600" x="3092450" y="4410075"/>
          <p14:tracePt t="128616" x="3098800" y="4419600"/>
          <p14:tracePt t="128632" x="3114675" y="4429125"/>
          <p14:tracePt t="128635" x="3117850" y="4435475"/>
          <p14:tracePt t="128649" x="3124200" y="4451350"/>
          <p14:tracePt t="128665" x="3133725" y="4460875"/>
          <p14:tracePt t="128681" x="3143250" y="4470400"/>
          <p14:tracePt t="128698" x="3159125" y="4483100"/>
          <p14:tracePt t="128716" x="3168650" y="4498975"/>
          <p14:tracePt t="128732" x="3178175" y="4511675"/>
          <p14:tracePt t="128749" x="3187700" y="4524375"/>
          <p14:tracePt t="128766" x="3194050" y="4533900"/>
          <p14:tracePt t="128782" x="3203575" y="4540250"/>
          <p14:tracePt t="128798" x="3219450" y="4549775"/>
          <p14:tracePt t="128815" x="3222625" y="4559300"/>
          <p14:tracePt t="128832" x="3228975" y="4559300"/>
          <p14:tracePt t="128849" x="3238500" y="4568825"/>
          <p14:tracePt t="128866" x="3248025" y="4575175"/>
          <p14:tracePt t="128882" x="3257550" y="4578350"/>
          <p14:tracePt t="128899" x="3279775" y="4600575"/>
          <p14:tracePt t="128916" x="3289300" y="4603750"/>
          <p14:tracePt t="128932" x="3292475" y="4610100"/>
          <p14:tracePt t="128948" x="3298825" y="4619625"/>
          <p14:tracePt t="130741" x="3321050" y="4632325"/>
          <p14:tracePt t="130748" x="3349625" y="4645025"/>
          <p14:tracePt t="130766" x="3409950" y="4673600"/>
          <p14:tracePt t="130783" x="3476625" y="4721225"/>
          <p14:tracePt t="130798" x="3524250" y="4756150"/>
          <p14:tracePt t="130815" x="3568700" y="4781550"/>
          <p14:tracePt t="130848" x="3667125" y="4867275"/>
          <p14:tracePt t="130882" x="3749675" y="4962525"/>
          <p14:tracePt t="130899" x="3781425" y="4987925"/>
          <p14:tracePt t="130915" x="3800475" y="5016500"/>
          <p14:tracePt t="130932" x="3816350" y="5051425"/>
          <p14:tracePt t="130948" x="3835400" y="5076825"/>
          <p14:tracePt t="130965" x="3844925" y="5086350"/>
          <p14:tracePt t="130983" x="3851275" y="5102225"/>
          <p14:tracePt t="130999" x="3851275" y="5111750"/>
          <p14:tracePt t="131015" x="3854450" y="5133975"/>
          <p14:tracePt t="131032" x="3873500" y="5168900"/>
          <p14:tracePt t="131049" x="3886200" y="5197475"/>
          <p14:tracePt t="131065" x="3892550" y="5219700"/>
          <p14:tracePt t="131081" x="3892550" y="5260975"/>
          <p14:tracePt t="131098" x="3892550" y="5276850"/>
          <p14:tracePt t="131115" x="3892550" y="5299075"/>
          <p14:tracePt t="131132" x="3892550" y="5311775"/>
          <p14:tracePt t="131149" x="3892550" y="5321300"/>
          <p14:tracePt t="131166" x="3892550" y="5334000"/>
          <p14:tracePt t="131169" x="3892550" y="5337175"/>
          <p14:tracePt t="131182" x="3892550" y="5353050"/>
          <p14:tracePt t="131198" x="3892550" y="5362575"/>
          <p14:tracePt t="131215" x="3892550" y="5372100"/>
          <p14:tracePt t="131231" x="3889375" y="5387975"/>
          <p14:tracePt t="131249" x="3873500" y="5403850"/>
          <p14:tracePt t="131267" x="3857625" y="5419725"/>
          <p14:tracePt t="131282" x="3848100" y="5429250"/>
          <p14:tracePt t="131299" x="3838575" y="5438775"/>
          <p14:tracePt t="131316" x="3822700" y="5454650"/>
          <p14:tracePt t="131332" x="3806825" y="5461000"/>
          <p14:tracePt t="131348" x="3797300" y="5461000"/>
          <p14:tracePt t="131366" x="3778250" y="5461000"/>
          <p14:tracePt t="131382" x="3768725" y="5461000"/>
          <p14:tracePt t="131399" x="3759200" y="5461000"/>
          <p14:tracePt t="131416" x="3749675" y="5461000"/>
          <p14:tracePt t="131502" x="3756025" y="5461000"/>
          <p14:tracePt t="131510" x="3759200" y="5461000"/>
          <p14:tracePt t="131516" x="3765550" y="5461000"/>
          <p14:tracePt t="131531" x="3768725" y="5461000"/>
          <p14:tracePt t="131624" x="3762375" y="5457825"/>
          <p14:tracePt t="131630" x="3759200" y="5448300"/>
          <p14:tracePt t="131638" x="3752850" y="5441950"/>
          <p14:tracePt t="131648" x="3746500" y="5438775"/>
          <p14:tracePt t="131666" x="3721100" y="5372100"/>
          <p14:tracePt t="131682" x="3692525" y="5305425"/>
          <p14:tracePt t="131699" x="3660775" y="5216525"/>
          <p14:tracePt t="131716" x="3578225" y="5073650"/>
          <p14:tracePt t="131731" x="3508375" y="4972050"/>
          <p14:tracePt t="131748" x="3432175" y="4876800"/>
          <p14:tracePt t="131766" x="3336925" y="4784725"/>
          <p14:tracePt t="131782" x="3295650" y="4749800"/>
          <p14:tracePt t="131799" x="3270250" y="4718050"/>
          <p14:tracePt t="131816" x="3232150" y="4651375"/>
          <p14:tracePt t="131832" x="3197225" y="4594225"/>
          <p14:tracePt t="131848" x="3165475" y="4527550"/>
          <p14:tracePt t="131865" x="3114675" y="4432300"/>
          <p14:tracePt t="131882" x="3089275" y="4394200"/>
          <p14:tracePt t="131898" x="3057525" y="4362450"/>
          <p14:tracePt t="131916" x="3025775" y="4308475"/>
          <p14:tracePt t="131933" x="3006725" y="4286250"/>
          <p14:tracePt t="131949" x="2981325" y="4248150"/>
          <p14:tracePt t="131966" x="2943225" y="4181475"/>
          <p14:tracePt t="131982" x="2905125" y="4124325"/>
          <p14:tracePt t="131998" x="2886075" y="4086225"/>
          <p14:tracePt t="132015" x="2854325" y="4035425"/>
          <p14:tracePt t="132031" x="2844800" y="4003675"/>
          <p14:tracePt t="132048" x="2832100" y="3987800"/>
          <p14:tracePt t="132065" x="2819400" y="3975100"/>
          <p14:tracePt t="132082" x="2803525" y="3965575"/>
          <p14:tracePt t="132099" x="2797175" y="3943350"/>
          <p14:tracePt t="132115" x="2797175" y="3917950"/>
          <p14:tracePt t="132132" x="2790825" y="3886200"/>
          <p14:tracePt t="132148" x="2787650" y="3876675"/>
          <p14:tracePt t="132164" x="2787650" y="3838575"/>
          <p14:tracePt t="132181" x="2781300" y="3822700"/>
          <p14:tracePt t="132198" x="2781300" y="3813175"/>
          <p14:tracePt t="132215" x="2781300" y="3797300"/>
          <p14:tracePt t="132232" x="2781300" y="3781425"/>
          <p14:tracePt t="132265" x="2778125" y="3781425"/>
          <p14:tracePt t="132323" x="2778125" y="3784600"/>
          <p14:tracePt t="132330" x="2778125" y="3794125"/>
          <p14:tracePt t="132337" x="2778125" y="3800475"/>
          <p14:tracePt t="132348" x="2784475" y="3803650"/>
          <p14:tracePt t="132366" x="2825750" y="3841750"/>
          <p14:tracePt t="132382" x="2867025" y="3889375"/>
          <p14:tracePt t="132399" x="2908300" y="3937000"/>
          <p14:tracePt t="132415" x="2978150" y="4038600"/>
          <p14:tracePt t="132431" x="3019425" y="4117975"/>
          <p14:tracePt t="132448" x="3057525" y="4194175"/>
          <p14:tracePt t="132464" x="3101975" y="4289425"/>
          <p14:tracePt t="132481" x="3130550" y="4349750"/>
          <p14:tracePt t="132498" x="3159125" y="4403725"/>
          <p14:tracePt t="132515" x="3206750" y="4473575"/>
          <p14:tracePt t="132531" x="3238500" y="4511675"/>
          <p14:tracePt t="132548" x="3289300" y="4552950"/>
          <p14:tracePt t="132565" x="3327400" y="4613275"/>
          <p14:tracePt t="132581" x="3352800" y="4645025"/>
          <p14:tracePt t="132599" x="3378200" y="4670425"/>
          <p14:tracePt t="132615" x="3397250" y="4711700"/>
          <p14:tracePt t="132632" x="3406775" y="4727575"/>
          <p14:tracePt t="132649" x="3429000" y="4752975"/>
          <p14:tracePt t="132665" x="3460750" y="4794250"/>
          <p14:tracePt t="132681" x="3495675" y="4841875"/>
          <p14:tracePt t="132698" x="3521075" y="4879975"/>
          <p14:tracePt t="132715" x="3559175" y="4940300"/>
          <p14:tracePt t="132731" x="3584575" y="4984750"/>
          <p14:tracePt t="132750" x="3632200" y="5051425"/>
          <p14:tracePt t="132765" x="3657600" y="5099050"/>
          <p14:tracePt t="132782" x="3692525" y="5137150"/>
          <p14:tracePt t="132798" x="3702050" y="5168900"/>
          <p14:tracePt t="132815" x="3717925" y="5191125"/>
          <p14:tracePt t="132831" x="3717925" y="5200650"/>
          <p14:tracePt t="132848" x="3717925" y="5213350"/>
          <p14:tracePt t="132865" x="3717925" y="5229225"/>
          <p14:tracePt t="132881" x="3717925" y="5238750"/>
          <p14:tracePt t="132900" x="3717925" y="5254625"/>
          <p14:tracePt t="132915" x="3717925" y="5270500"/>
          <p14:tracePt t="132932" x="3717925" y="5273675"/>
          <p14:tracePt t="132949" x="3717925" y="5280025"/>
          <p14:tracePt t="132965" x="3717925" y="5283200"/>
          <p14:tracePt t="132999" x="3717925" y="5299075"/>
          <p14:tracePt t="133015" x="3717925" y="5314950"/>
          <p14:tracePt t="133032" x="3717925" y="5324475"/>
          <p14:tracePt t="133050" x="3717925" y="5337175"/>
          <p14:tracePt t="133065" x="3717925" y="5346700"/>
          <p14:tracePt t="133081" x="3717925" y="5362575"/>
          <p14:tracePt t="133098" x="3717925" y="5368925"/>
          <p14:tracePt t="133114" x="3717925" y="5372100"/>
          <p14:tracePt t="133143" x="3717925" y="5378450"/>
          <p14:tracePt t="133182" x="3717925" y="5381625"/>
          <p14:tracePt t="133215" x="3724275" y="5381625"/>
          <p14:tracePt t="133221" x="3727450" y="5381625"/>
          <p14:tracePt t="133271" x="3727450" y="5375275"/>
          <p14:tracePt t="133279" x="3727450" y="5372100"/>
          <p14:tracePt t="133285" x="3727450" y="5365750"/>
          <p14:tracePt t="133299" x="3727450" y="5349875"/>
          <p14:tracePt t="133315" x="3727450" y="5340350"/>
          <p14:tracePt t="133331" x="3733800" y="5330825"/>
          <p14:tracePt t="133349" x="3752850" y="5314950"/>
          <p14:tracePt t="133365" x="3765550" y="5299075"/>
          <p14:tracePt t="133382" x="3765550" y="5289550"/>
          <p14:tracePt t="133399" x="3768725" y="5276850"/>
          <p14:tracePt t="133415" x="3768725" y="5270500"/>
          <p14:tracePt t="133431" x="3768725" y="5267325"/>
          <p14:tracePt t="133448" x="3768725" y="5254625"/>
          <p14:tracePt t="133465" x="3768725" y="5251450"/>
          <p14:tracePt t="133481" x="3768725" y="5245100"/>
          <p14:tracePt t="133514" x="3768725" y="5241925"/>
          <p14:tracePt t="133543" x="3768725" y="5235575"/>
          <p14:tracePt t="133764" x="3768725" y="5238750"/>
          <p14:tracePt t="133771" x="3768725" y="5241925"/>
          <p14:tracePt t="133782" x="3768725" y="5248275"/>
          <p14:tracePt t="133798" x="3768725" y="5267325"/>
          <p14:tracePt t="133815" x="3768725" y="5276850"/>
          <p14:tracePt t="133831" x="3768725" y="5286375"/>
          <p14:tracePt t="133848" x="3768725" y="5308600"/>
          <p14:tracePt t="133865" x="3768725" y="5318125"/>
          <p14:tracePt t="133882" x="3768725" y="5327650"/>
          <p14:tracePt t="133899" x="3768725" y="5343525"/>
          <p14:tracePt t="133915" x="3768725" y="5356225"/>
          <p14:tracePt t="133932" x="3768725" y="5365750"/>
          <p14:tracePt t="133948" x="3768725" y="5381625"/>
          <p14:tracePt t="133964" x="3768725" y="5391150"/>
          <p14:tracePt t="133982" x="3762375" y="5397500"/>
          <p14:tracePt t="133998" x="3756025" y="5413375"/>
          <p14:tracePt t="134014" x="3752850" y="5413375"/>
          <p14:tracePt t="134032" x="3752850" y="5416550"/>
          <p14:tracePt t="134048" x="3736975" y="5422900"/>
          <p14:tracePt t="134081" x="3727450" y="5422900"/>
          <p14:tracePt t="134098" x="3721100" y="5422900"/>
          <p14:tracePt t="134115" x="3717925" y="5422900"/>
          <p14:tracePt t="134233" x="3711575" y="5422900"/>
          <p14:tracePt t="134869" x="3721100" y="5413375"/>
          <p14:tracePt t="134876" x="3727450" y="5403850"/>
          <p14:tracePt t="134883" x="3730625" y="5391150"/>
          <p14:tracePt t="134898" x="3743325" y="5359400"/>
          <p14:tracePt t="134916" x="3756025" y="5337175"/>
          <p14:tracePt t="134932" x="3768725" y="5314950"/>
          <p14:tracePt t="134964" x="3768725" y="5283200"/>
          <p14:tracePt t="134998" x="3768725" y="5254625"/>
          <p14:tracePt t="135015" x="3768725" y="5245100"/>
          <p14:tracePt t="135032" x="3768725" y="5229225"/>
          <p14:tracePt t="135048" x="3768725" y="5219700"/>
          <p14:tracePt t="135064" x="3768725" y="5213350"/>
          <p14:tracePt t="135081" x="3768725" y="5203825"/>
          <p14:tracePt t="135176" x="3768725" y="5213350"/>
          <p14:tracePt t="135183" x="3768725" y="5216525"/>
          <p14:tracePt t="135198" x="3768725" y="5226050"/>
          <p14:tracePt t="135214" x="3768725" y="5235575"/>
          <p14:tracePt t="135232" x="3768725" y="5264150"/>
          <p14:tracePt t="135248" x="3768725" y="5286375"/>
          <p14:tracePt t="135265" x="3768725" y="5305425"/>
          <p14:tracePt t="135283" x="3768725" y="5353050"/>
          <p14:tracePt t="135298" x="3768725" y="5384800"/>
          <p14:tracePt t="135315" x="3768725" y="5407025"/>
          <p14:tracePt t="135332" x="3768725" y="5432425"/>
          <p14:tracePt t="135348" x="3768725" y="5441950"/>
          <p14:tracePt t="135364" x="3768725" y="5451475"/>
          <p14:tracePt t="135381" x="3768725" y="5476875"/>
          <p14:tracePt t="135397" x="3768725" y="5486400"/>
          <p14:tracePt t="135414" x="3768725" y="5502275"/>
          <p14:tracePt t="135432" x="3768725" y="5518150"/>
          <p14:tracePt t="135447" x="3768725" y="5534025"/>
          <p14:tracePt t="135465" x="3768725" y="5543550"/>
          <p14:tracePt t="135481" x="3768725" y="5556250"/>
          <p14:tracePt t="135583" x="3768725" y="5549900"/>
          <p14:tracePt t="135590" x="3768725" y="5546725"/>
          <p14:tracePt t="135598" x="3768725" y="5540375"/>
          <p14:tracePt t="135615" x="3768725" y="5530850"/>
          <p14:tracePt t="135631" x="3768725" y="5511800"/>
          <p14:tracePt t="135647" x="3768725" y="5495925"/>
          <p14:tracePt t="135664" x="3768725" y="5467350"/>
          <p14:tracePt t="135681" x="3768725" y="5432425"/>
          <p14:tracePt t="135698" x="3768725" y="5410200"/>
          <p14:tracePt t="135714" x="3768725" y="5387975"/>
          <p14:tracePt t="135731" x="3768725" y="5356225"/>
          <p14:tracePt t="135748" x="3768725" y="5346700"/>
          <p14:tracePt t="135764" x="3768725" y="5337175"/>
          <p14:tracePt t="135782" x="3768725" y="5324475"/>
          <p14:tracePt t="136060" x="3768725" y="5327650"/>
          <p14:tracePt t="136067" x="3768725" y="5334000"/>
          <p14:tracePt t="136081" x="3768725" y="5343525"/>
          <p14:tracePt t="136097" x="3768725" y="5353050"/>
          <p14:tracePt t="136115" x="3768725" y="5362575"/>
          <p14:tracePt t="136132" x="3768725" y="5375275"/>
          <p14:tracePt t="136148" x="3768725" y="5381625"/>
          <p14:tracePt t="136166" x="3768725" y="5391150"/>
          <p14:tracePt t="136181" x="3768725" y="5407025"/>
          <p14:tracePt t="136214" x="3768725" y="5410200"/>
          <p14:tracePt t="136238" x="3768725" y="5416550"/>
          <p14:tracePt t="136260" x="3768725" y="5419725"/>
          <p14:tracePt t="136267" x="3768725" y="5426075"/>
          <p14:tracePt t="136282" x="3768725" y="5429250"/>
          <p14:tracePt t="136298" x="3768725" y="5435600"/>
          <p14:tracePt t="136538" x="3768725" y="5429250"/>
          <p14:tracePt t="136545" x="3768725" y="5422900"/>
          <p14:tracePt t="136552" x="3768725" y="5413375"/>
          <p14:tracePt t="136565" x="3768725" y="5403850"/>
          <p14:tracePt t="136582" x="3768725" y="5394325"/>
          <p14:tracePt t="136598" x="3768725" y="5378450"/>
          <p14:tracePt t="136615" x="3768725" y="5368925"/>
          <p14:tracePt t="136817" x="3768725" y="5375275"/>
          <p14:tracePt t="136824" x="3768725" y="5378450"/>
          <p14:tracePt t="136832" x="3768725" y="5384800"/>
          <p14:tracePt t="136848" x="3768725" y="5394325"/>
          <p14:tracePt t="136865" x="3768725" y="5410200"/>
          <p14:tracePt t="136882" x="3768725" y="5426075"/>
          <p14:tracePt t="136898" x="3768725" y="5435600"/>
          <p14:tracePt t="136914" x="3768725" y="5448300"/>
          <p14:tracePt t="136930" x="3768725" y="5457825"/>
          <p14:tracePt t="136947" x="3768725" y="5473700"/>
          <p14:tracePt t="136965" x="3768725" y="5480050"/>
          <p14:tracePt t="137002" x="3768725" y="5483225"/>
          <p14:tracePt t="137015" x="3768725" y="5489575"/>
          <p14:tracePt t="137031" x="3768725" y="5492750"/>
          <p14:tracePt t="137047" x="3768725" y="5499100"/>
          <p14:tracePt t="137064" x="3768725" y="5502275"/>
          <p14:tracePt t="137086" x="3768725" y="5508625"/>
          <p14:tracePt t="137287" x="3768725" y="5505450"/>
          <p14:tracePt t="137294" x="3768725" y="5502275"/>
          <p14:tracePt t="137301" x="3768725" y="5495925"/>
          <p14:tracePt t="137315" x="3768725" y="5486400"/>
          <p14:tracePt t="137331" x="3768725" y="5470525"/>
          <p14:tracePt t="137347" x="3762375" y="5467350"/>
          <p14:tracePt t="137364" x="3762375" y="5457825"/>
          <p14:tracePt t="137381" x="3762375" y="5451475"/>
          <p14:tracePt t="137415" x="3762375" y="5441950"/>
          <p14:tracePt t="137448" x="3762375" y="5432425"/>
          <p14:tracePt t="137464" x="3762375" y="5429250"/>
          <p14:tracePt t="137497" x="3762375" y="5422900"/>
          <p14:tracePt t="139940" x="3743325" y="5410200"/>
          <p14:tracePt t="139947" x="3730625" y="5400675"/>
          <p14:tracePt t="139954" x="3721100" y="5387975"/>
          <p14:tracePt t="139964" x="3698875" y="5375275"/>
          <p14:tracePt t="139982" x="3663950" y="5330825"/>
          <p14:tracePt t="139998" x="3638550" y="5299075"/>
          <p14:tracePt t="140014" x="3625850" y="5276850"/>
          <p14:tracePt t="140048" x="3600450" y="5232400"/>
          <p14:tracePt t="140081" x="3578225" y="5200650"/>
          <p14:tracePt t="140098" x="3571875" y="5184775"/>
          <p14:tracePt t="140114" x="3571875" y="5175250"/>
          <p14:tracePt t="140131" x="3571875" y="5168900"/>
          <p14:tracePt t="140147" x="3571875" y="5165725"/>
          <p14:tracePt t="140181" x="3571875" y="5159375"/>
          <p14:tracePt t="140197" x="3571875" y="5156200"/>
          <p14:tracePt t="140214" x="3571875" y="5149850"/>
          <p14:tracePt t="140231" x="3571875" y="5133975"/>
          <p14:tracePt t="140263" x="3571875" y="5124450"/>
          <p14:tracePt t="140266" x="3568700" y="5124450"/>
          <p14:tracePt t="140281" x="3568700" y="5121275"/>
          <p14:tracePt t="140297" x="3562350" y="5111750"/>
          <p14:tracePt t="140314" x="3559175" y="5111750"/>
          <p14:tracePt t="140331" x="3543300" y="5102225"/>
          <p14:tracePt t="140347" x="3527425" y="5083175"/>
          <p14:tracePt t="140364" x="3517900" y="5080000"/>
          <p14:tracePt t="140381" x="3502025" y="5064125"/>
          <p14:tracePt t="140397" x="3492500" y="5054600"/>
          <p14:tracePt t="140414" x="3476625" y="5045075"/>
          <p14:tracePt t="140431" x="3460750" y="5003800"/>
          <p14:tracePt t="140447" x="3448050" y="4975225"/>
          <p14:tracePt t="140464" x="3435350" y="4949825"/>
          <p14:tracePt t="140481" x="3413125" y="4908550"/>
          <p14:tracePt t="140498" x="3400425" y="4883150"/>
          <p14:tracePt t="140515" x="3387725" y="4860925"/>
          <p14:tracePt t="140530" x="3359150" y="4826000"/>
          <p14:tracePt t="140547" x="3333750" y="4800600"/>
          <p14:tracePt t="140564" x="3324225" y="4772025"/>
          <p14:tracePt t="140580" x="3302000" y="4749800"/>
          <p14:tracePt t="140597" x="3292475" y="4721225"/>
          <p14:tracePt t="140614" x="3279775" y="4699000"/>
          <p14:tracePt t="140631" x="3260725" y="4654550"/>
          <p14:tracePt t="140648" x="3241675" y="4632325"/>
          <p14:tracePt t="140664" x="3232150" y="4600575"/>
          <p14:tracePt t="140681" x="3216275" y="4581525"/>
          <p14:tracePt t="140697" x="3206750" y="4572000"/>
          <p14:tracePt t="140714" x="3190875" y="4549775"/>
          <p14:tracePt t="140731" x="3175000" y="4527550"/>
          <p14:tracePt t="140748" x="3165475" y="4518025"/>
          <p14:tracePt t="140764" x="3159125" y="4502150"/>
          <p14:tracePt t="140768" x="3159125" y="4498975"/>
          <p14:tracePt t="140781" x="3155950" y="4476750"/>
          <p14:tracePt t="140797" x="3136900" y="4467225"/>
          <p14:tracePt t="140814" x="3133725" y="4451350"/>
          <p14:tracePt t="140830" x="3117850" y="4435475"/>
          <p14:tracePt t="140847" x="3117850" y="4425950"/>
          <p14:tracePt t="140864" x="3114675" y="4416425"/>
          <p14:tracePt t="140881" x="3108325" y="4397375"/>
          <p14:tracePt t="140898" x="3105150" y="4391025"/>
          <p14:tracePt t="140914" x="3092450" y="4381500"/>
          <p14:tracePt t="140931" x="3089275" y="4371975"/>
          <p14:tracePt t="140947" x="3082925" y="4356100"/>
          <p14:tracePt t="140963" x="3082925" y="4346575"/>
          <p14:tracePt t="140980" x="3076575" y="4330700"/>
          <p14:tracePt t="140997" x="3073400" y="4327525"/>
          <p14:tracePt t="141014" x="3067050" y="4318000"/>
          <p14:tracePt t="141031" x="3054350" y="4295775"/>
          <p14:tracePt t="141048" x="3038475" y="4286250"/>
          <p14:tracePt t="141064" x="3028950" y="4276725"/>
          <p14:tracePt t="141081" x="3009900" y="4235450"/>
          <p14:tracePt t="141097" x="2997200" y="4191000"/>
          <p14:tracePt t="141113" x="2978150" y="4152900"/>
          <p14:tracePt t="141130" x="2959100" y="4079875"/>
          <p14:tracePt t="141147" x="2946400" y="4035425"/>
          <p14:tracePt t="141164" x="2933700" y="3997325"/>
          <p14:tracePt t="141180" x="2914650" y="3962400"/>
          <p14:tracePt t="141197" x="2905125" y="3940175"/>
          <p14:tracePt t="141214" x="2898775" y="3914775"/>
          <p14:tracePt t="141230" x="2886075" y="3883025"/>
          <p14:tracePt t="141247" x="2882900" y="3860800"/>
          <p14:tracePt t="141264" x="2876550" y="3838575"/>
          <p14:tracePt t="141267" x="2863850" y="3819525"/>
          <p14:tracePt t="141281" x="2857500" y="3781425"/>
          <p14:tracePt t="141297" x="2857500" y="3752850"/>
          <p14:tracePt t="141314" x="2857500" y="3724275"/>
          <p14:tracePt t="141331" x="2857500" y="3676650"/>
          <p14:tracePt t="141347" x="2851150" y="3651250"/>
          <p14:tracePt t="141364" x="2844800" y="3616325"/>
          <p14:tracePt t="141380" x="2832100" y="3565525"/>
          <p14:tracePt t="141397" x="2822575" y="3543300"/>
          <p14:tracePt t="141415" x="2803525" y="3514725"/>
          <p14:tracePt t="141431" x="2800350" y="3505200"/>
          <p14:tracePt t="141448" x="2794000" y="3495675"/>
          <p14:tracePt t="141465" x="2794000" y="3492500"/>
          <p14:tracePt t="141497" x="2790825" y="3486150"/>
          <p14:tracePt t="141522" x="2790825" y="3482975"/>
          <p14:tracePt t="141530" x="2784475" y="3482975"/>
          <p14:tracePt t="141637" x="2784475" y="3489325"/>
          <p14:tracePt t="141643" x="2787650" y="3492500"/>
          <p14:tracePt t="141651" x="2790825" y="3498850"/>
          <p14:tracePt t="141664" x="2800350" y="3508375"/>
          <p14:tracePt t="141681" x="2819400" y="3536950"/>
          <p14:tracePt t="141697" x="2835275" y="3562350"/>
          <p14:tracePt t="141714" x="2876550" y="3619500"/>
          <p14:tracePt t="141731" x="2895600" y="3667125"/>
          <p14:tracePt t="141748" x="2914650" y="3705225"/>
          <p14:tracePt t="141764" x="2962275" y="3771900"/>
          <p14:tracePt t="141780" x="2987675" y="3810000"/>
          <p14:tracePt t="141797" x="3019425" y="3835400"/>
          <p14:tracePt t="141814" x="3048000" y="3879850"/>
          <p14:tracePt t="141831" x="3073400" y="3902075"/>
          <p14:tracePt t="141847" x="3086100" y="3933825"/>
          <p14:tracePt t="141864" x="3111500" y="3984625"/>
          <p14:tracePt t="141880" x="3130550" y="4006850"/>
          <p14:tracePt t="141897" x="3149600" y="4054475"/>
          <p14:tracePt t="141914" x="3168650" y="4095750"/>
          <p14:tracePt t="141930" x="3181350" y="4133850"/>
          <p14:tracePt t="141947" x="3197225" y="4156075"/>
          <p14:tracePt t="141965" x="3216275" y="4200525"/>
          <p14:tracePt t="141981" x="3228975" y="4229100"/>
          <p14:tracePt t="141998" x="3254375" y="4260850"/>
          <p14:tracePt t="142014" x="3270250" y="4305300"/>
          <p14:tracePt t="142030" x="3282950" y="4327525"/>
          <p14:tracePt t="142047" x="3295650" y="4359275"/>
          <p14:tracePt t="142064" x="3321050" y="4394200"/>
          <p14:tracePt t="142080" x="3330575" y="4422775"/>
          <p14:tracePt t="142098" x="3343275" y="4448175"/>
          <p14:tracePt t="142114" x="3375025" y="4498975"/>
          <p14:tracePt t="142131" x="3387725" y="4521200"/>
          <p14:tracePt t="142148" x="3400425" y="4559300"/>
          <p14:tracePt t="142164" x="3416300" y="4610100"/>
          <p14:tracePt t="142180" x="3435350" y="4632325"/>
          <p14:tracePt t="142197" x="3448050" y="4670425"/>
          <p14:tracePt t="142214" x="3467100" y="4705350"/>
          <p14:tracePt t="142231" x="3476625" y="4737100"/>
          <p14:tracePt t="142248" x="3495675" y="4762500"/>
          <p14:tracePt t="142264" x="3502025" y="4800600"/>
          <p14:tracePt t="142281" x="3508375" y="4826000"/>
          <p14:tracePt t="142297" x="3514725" y="4854575"/>
          <p14:tracePt t="142313" x="3533775" y="4905375"/>
          <p14:tracePt t="142330" x="3543300" y="4943475"/>
          <p14:tracePt t="142348" x="3565525" y="4987925"/>
          <p14:tracePt t="142364" x="3584575" y="5045075"/>
          <p14:tracePt t="142381" x="3597275" y="5083175"/>
          <p14:tracePt t="142398" x="3606800" y="5111750"/>
          <p14:tracePt t="142414" x="3625850" y="5156200"/>
          <p14:tracePt t="142430" x="3625850" y="5172075"/>
          <p14:tracePt t="142447" x="3625850" y="5181600"/>
          <p14:tracePt t="142463" x="3625850" y="5194300"/>
          <p14:tracePt t="142480" x="3625850" y="5207000"/>
          <p14:tracePt t="142571" x="3613150" y="5207000"/>
          <p14:tracePt t="142578" x="3609975" y="5207000"/>
          <p14:tracePt t="142585" x="3603625" y="5207000"/>
          <p14:tracePt t="142597" x="3600450" y="5207000"/>
          <p14:tracePt t="142613" x="3584575" y="5197475"/>
          <p14:tracePt t="142630" x="3575050" y="5187950"/>
          <p14:tracePt t="142649" x="3530600" y="5130800"/>
          <p14:tracePt t="142664" x="3498850" y="5099050"/>
          <p14:tracePt t="142681" x="3473450" y="5057775"/>
          <p14:tracePt t="142697" x="3448050" y="5035550"/>
          <p14:tracePt t="142713" x="3403600" y="4997450"/>
          <p14:tracePt t="142730" x="3375025" y="4978400"/>
          <p14:tracePt t="142747" x="3349625" y="4959350"/>
          <p14:tracePt t="142764" x="3305175" y="4914900"/>
          <p14:tracePt t="142781" x="3279775" y="4889500"/>
          <p14:tracePt t="142799" x="3238500" y="4845050"/>
          <p14:tracePt t="142814" x="3209925" y="4806950"/>
          <p14:tracePt t="142830" x="3168650" y="4765675"/>
          <p14:tracePt t="142847" x="3143250" y="4727575"/>
          <p14:tracePt t="142863" x="3098800" y="4660900"/>
          <p14:tracePt t="142880" x="3070225" y="4613275"/>
          <p14:tracePt t="142897" x="3038475" y="4575175"/>
          <p14:tracePt t="142913" x="3000375" y="4524375"/>
          <p14:tracePt t="142930" x="2968625" y="4498975"/>
          <p14:tracePt t="142948" x="2936875" y="4448175"/>
          <p14:tracePt t="142964" x="2917825" y="4416425"/>
          <p14:tracePt t="142980" x="2901950" y="4394200"/>
          <p14:tracePt t="142997" x="2889250" y="4362450"/>
          <p14:tracePt t="143014" x="2857500" y="4327525"/>
          <p14:tracePt t="143031" x="2847975" y="4295775"/>
          <p14:tracePt t="143048" x="2832100" y="4273550"/>
          <p14:tracePt t="143064" x="2822575" y="4264025"/>
          <p14:tracePt t="143081" x="2803525" y="4248150"/>
          <p14:tracePt t="143098" x="2790825" y="4232275"/>
          <p14:tracePt t="143114" x="2781300" y="4222750"/>
          <p14:tracePt t="143130" x="2768600" y="4206875"/>
          <p14:tracePt t="143148" x="2746375" y="4171950"/>
          <p14:tracePt t="143163" x="2733675" y="4149725"/>
          <p14:tracePt t="143181" x="2724150" y="4124325"/>
          <p14:tracePt t="143197" x="2705100" y="4092575"/>
          <p14:tracePt t="143213" x="2705100" y="4076700"/>
          <p14:tracePt t="143231" x="2705100" y="4060825"/>
          <p14:tracePt t="143247" x="2695575" y="4038600"/>
          <p14:tracePt t="143263" x="2689225" y="4016375"/>
          <p14:tracePt t="143281" x="2682875" y="3994150"/>
          <p14:tracePt t="143298" x="2670175" y="3962400"/>
          <p14:tracePt t="143314" x="2667000" y="3940175"/>
          <p14:tracePt t="143331" x="2660650" y="3908425"/>
          <p14:tracePt t="143348" x="2654300" y="3867150"/>
          <p14:tracePt t="143364" x="2647950" y="3838575"/>
          <p14:tracePt t="143380" x="2647950" y="3822700"/>
          <p14:tracePt t="143397" x="2635250" y="3794125"/>
          <p14:tracePt t="143413" x="2632075" y="3784600"/>
          <p14:tracePt t="143431" x="2632075" y="3775075"/>
          <p14:tracePt t="143448" x="2632075" y="3759200"/>
          <p14:tracePt t="143464" x="2625725" y="3746500"/>
          <p14:tracePt t="143481" x="2625725" y="3736975"/>
          <p14:tracePt t="143497" x="2622550" y="3721100"/>
          <p14:tracePt t="143514" x="2622550" y="3711575"/>
          <p14:tracePt t="143547" x="2622550" y="3695700"/>
          <p14:tracePt t="143670" x="2622550" y="3692525"/>
          <p14:tracePt t="143698" x="2616200" y="3692525"/>
          <p14:tracePt t="145273" x="2651125" y="3692525"/>
          <p14:tracePt t="145281" x="2720975" y="3683000"/>
          <p14:tracePt t="145288" x="2800350" y="3683000"/>
          <p14:tracePt t="145296" x="2882900" y="3683000"/>
          <p14:tracePt t="145313" x="3076575" y="3673475"/>
          <p14:tracePt t="145316" x="3178175" y="3673475"/>
          <p14:tracePt t="145330" x="3359150" y="3673475"/>
          <p14:tracePt t="145347" x="3521075" y="3686175"/>
          <p14:tracePt t="145381" x="3876675" y="3759200"/>
          <p14:tracePt t="145413" x="4111625" y="3870325"/>
          <p14:tracePt t="145430" x="4254500" y="3965575"/>
          <p14:tracePt t="145447" x="4337050" y="4029075"/>
          <p14:tracePt t="145463" x="4410075" y="4092575"/>
          <p14:tracePt t="145480" x="4518025" y="4219575"/>
          <p14:tracePt t="145497" x="4572000" y="4289425"/>
          <p14:tracePt t="145514" x="4625975" y="4359275"/>
          <p14:tracePt t="145531" x="4667250" y="4425950"/>
          <p14:tracePt t="145547" x="4699000" y="4464050"/>
          <p14:tracePt t="145563" x="4711700" y="4511675"/>
          <p14:tracePt t="145580" x="4730750" y="4568825"/>
          <p14:tracePt t="145596" x="4743450" y="4597400"/>
          <p14:tracePt t="145613" x="4762500" y="4629150"/>
          <p14:tracePt t="145630" x="4778375" y="4679950"/>
          <p14:tracePt t="145647" x="4791075" y="4708525"/>
          <p14:tracePt t="145664" x="4803775" y="4740275"/>
          <p14:tracePt t="145680" x="4835525" y="4775200"/>
          <p14:tracePt t="145697" x="4857750" y="4806950"/>
          <p14:tracePt t="145713" x="4905375" y="4826000"/>
          <p14:tracePt t="145730" x="4984750" y="4841875"/>
          <p14:tracePt t="145746" x="5054600" y="4835525"/>
          <p14:tracePt t="145763" x="5140325" y="4822825"/>
          <p14:tracePt t="145781" x="5273675" y="4797425"/>
          <p14:tracePt t="145797" x="5349875" y="4775200"/>
          <p14:tracePt t="145813" x="5403850" y="4762500"/>
          <p14:tracePt t="145830" x="5457825" y="4756150"/>
          <p14:tracePt t="145846" x="5480050" y="4756150"/>
          <p14:tracePt t="145863" x="5495925" y="4756150"/>
          <p14:tracePt t="145880" x="5514975" y="4756150"/>
          <p14:tracePt t="145896" x="5524500" y="4756150"/>
          <p14:tracePt t="145913" x="5534025" y="4756150"/>
          <p14:tracePt t="145930" x="5543550" y="4756150"/>
          <p14:tracePt t="145947" x="5556250" y="4762500"/>
          <p14:tracePt t="145964" x="5559425" y="4772025"/>
          <p14:tracePt t="145980" x="5575300" y="4794250"/>
          <p14:tracePt t="145996" x="5575300" y="4803775"/>
          <p14:tracePt t="146013" x="5581650" y="4806950"/>
          <p14:tracePt t="146365" x="5594350" y="4778375"/>
          <p14:tracePt t="146372" x="5600700" y="4740275"/>
          <p14:tracePt t="146380" x="5607050" y="4705350"/>
          <p14:tracePt t="146397" x="5622925" y="4606925"/>
          <p14:tracePt t="146414" x="5638800" y="4524375"/>
          <p14:tracePt t="146430" x="5664200" y="4400550"/>
          <p14:tracePt t="146464" x="5695950" y="4130675"/>
          <p14:tracePt t="146497" x="5740400" y="3895725"/>
          <p14:tracePt t="146514" x="5765800" y="3717925"/>
          <p14:tracePt t="146531" x="5781675" y="3622675"/>
          <p14:tracePt t="146547" x="5788025" y="3559175"/>
          <p14:tracePt t="146564" x="5788025" y="3495675"/>
          <p14:tracePt t="146580" x="5788025" y="3467100"/>
          <p14:tracePt t="146597" x="5788025" y="3451225"/>
          <p14:tracePt t="146614" x="5788025" y="3438525"/>
          <p14:tracePt t="146630" x="5788025" y="3416300"/>
          <p14:tracePt t="146646" x="5788025" y="3394075"/>
          <p14:tracePt t="146664" x="5800725" y="3352800"/>
          <p14:tracePt t="146680" x="5816600" y="3327400"/>
          <p14:tracePt t="146697" x="5822950" y="3298825"/>
          <p14:tracePt t="146714" x="5829300" y="3263900"/>
          <p14:tracePt t="146730" x="5835650" y="3235325"/>
          <p14:tracePt t="146747" x="5835650" y="3206750"/>
          <p14:tracePt t="146764" x="5835650" y="3149600"/>
          <p14:tracePt t="146780" x="5835650" y="3105150"/>
          <p14:tracePt t="146797" x="5835650" y="3076575"/>
          <p14:tracePt t="146813" x="5835650" y="3022600"/>
          <p14:tracePt t="146829" x="5835650" y="3000375"/>
          <p14:tracePt t="146846" x="5835650" y="2990850"/>
          <p14:tracePt t="146864" x="5835650" y="2984500"/>
          <p14:tracePt t="146915" x="5835650" y="2987675"/>
          <p14:tracePt t="146922" x="5835650" y="2990850"/>
          <p14:tracePt t="146930" x="5835650" y="2997200"/>
          <p14:tracePt t="146947" x="5835650" y="3013075"/>
          <p14:tracePt t="146963" x="5835650" y="3025775"/>
          <p14:tracePt t="146980" x="5835650" y="3035300"/>
          <p14:tracePt t="146996" x="5835650" y="3067050"/>
          <p14:tracePt t="147013" x="5835650" y="3098800"/>
          <p14:tracePt t="147030" x="5835650" y="3133725"/>
          <p14:tracePt t="147047" x="5835650" y="3165475"/>
          <p14:tracePt t="147064" x="5835650" y="3203575"/>
          <p14:tracePt t="147080" x="5835650" y="3235325"/>
          <p14:tracePt t="147097" x="5835650" y="3254375"/>
          <p14:tracePt t="147113" x="5835650" y="3270250"/>
          <p14:tracePt t="147130" x="5835650" y="3279775"/>
          <p14:tracePt t="147147" x="5835650" y="3295650"/>
          <p14:tracePt t="147164" x="5835650" y="3311525"/>
          <p14:tracePt t="147180" x="5835650" y="3321050"/>
          <p14:tracePt t="147197" x="5835650" y="3330575"/>
          <p14:tracePt t="147214" x="5835650" y="3349625"/>
          <p14:tracePt t="147230" x="5835650" y="3355975"/>
          <p14:tracePt t="147263" x="5838825" y="3355975"/>
          <p14:tracePt t="147280" x="5845175" y="3355975"/>
          <p14:tracePt t="147297" x="5848350" y="3355975"/>
          <p14:tracePt t="147314" x="5854700" y="3355975"/>
          <p14:tracePt t="147330" x="5864225" y="3352800"/>
          <p14:tracePt t="147347" x="5864225" y="3343275"/>
          <p14:tracePt t="147364" x="5870575" y="3321050"/>
          <p14:tracePt t="147380" x="5870575" y="3311525"/>
          <p14:tracePt t="147396" x="5876925" y="3308350"/>
          <p14:tracePt t="147413" x="5880100" y="3292475"/>
          <p14:tracePt t="147430" x="5880100" y="3282950"/>
          <p14:tracePt t="147447" x="5880100" y="3276600"/>
          <p14:tracePt t="147464" x="5880100" y="3273425"/>
          <p14:tracePt t="147480" x="5880100" y="3267075"/>
          <p14:tracePt t="147497" x="5886450" y="3257550"/>
          <p14:tracePt t="147513" x="5889625" y="3248025"/>
          <p14:tracePt t="147530" x="5895975" y="3238500"/>
          <p14:tracePt t="147546" x="5895975" y="3222625"/>
          <p14:tracePt t="147563" x="5895975" y="3209925"/>
          <p14:tracePt t="147579" x="5895975" y="3203575"/>
          <p14:tracePt t="147596" x="5895975" y="3200400"/>
          <p14:tracePt t="147613" x="5895975" y="3194050"/>
          <p14:tracePt t="147629" x="5895975" y="3187700"/>
          <p14:tracePt t="147647" x="5895975" y="3178175"/>
          <p14:tracePt t="147692" x="5895975" y="3175000"/>
          <p14:tracePt t="147720" x="5895975" y="3168650"/>
          <p14:tracePt t="147756" x="5895975" y="3165475"/>
          <p14:tracePt t="147984" x="5895975" y="3171825"/>
          <p14:tracePt t="147992" x="5895975" y="3181350"/>
          <p14:tracePt t="147999" x="5895975" y="3184525"/>
          <p14:tracePt t="148013" x="5895975" y="3197225"/>
          <p14:tracePt t="148047" x="5895975" y="3206750"/>
          <p14:tracePt t="148105" x="5895975" y="3203575"/>
          <p14:tracePt t="148113" x="5892800" y="3200400"/>
          <p14:tracePt t="148131" x="5892800" y="3187700"/>
          <p14:tracePt t="148147" x="5892800" y="3168650"/>
          <p14:tracePt t="148164" x="5889625" y="3159125"/>
          <p14:tracePt t="148180" x="5889625" y="3149600"/>
          <p14:tracePt t="148196" x="5883275" y="3133725"/>
          <p14:tracePt t="148213" x="5876925" y="3117850"/>
          <p14:tracePt t="148230" x="5876925" y="3108325"/>
          <p14:tracePt t="148247" x="5873750" y="3098800"/>
          <p14:tracePt t="148547" x="5873750" y="3114675"/>
          <p14:tracePt t="148554" x="5876925" y="3130550"/>
          <p14:tracePt t="148563" x="5876925" y="3149600"/>
          <p14:tracePt t="148580" x="5876925" y="3187700"/>
          <p14:tracePt t="148596" x="5889625" y="3251200"/>
          <p14:tracePt t="148613" x="5902325" y="3311525"/>
          <p14:tracePt t="148630" x="5908675" y="3375025"/>
          <p14:tracePt t="148646" x="5908675" y="3451225"/>
          <p14:tracePt t="148663" x="5908675" y="3495675"/>
          <p14:tracePt t="148680" x="5908675" y="3533775"/>
          <p14:tracePt t="148697" x="5892800" y="3575050"/>
          <p14:tracePt t="148713" x="5889625" y="3597275"/>
          <p14:tracePt t="148730" x="5876925" y="3629025"/>
          <p14:tracePt t="148747" x="5857875" y="3663950"/>
          <p14:tracePt t="148763" x="5851525" y="3692525"/>
          <p14:tracePt t="148780" x="5835650" y="3717925"/>
          <p14:tracePt t="148797" x="5816600" y="3759200"/>
          <p14:tracePt t="148813" x="5810250" y="3781425"/>
          <p14:tracePt t="148830" x="5803900" y="3813175"/>
          <p14:tracePt t="148848" x="5800725" y="3838575"/>
          <p14:tracePt t="148863" x="5794375" y="3867150"/>
          <p14:tracePt t="148880" x="5775325" y="3889375"/>
          <p14:tracePt t="148884" x="5768975" y="3908425"/>
          <p14:tracePt t="148896" x="5756275" y="3933825"/>
          <p14:tracePt t="148912" x="5746750" y="3956050"/>
          <p14:tracePt t="148930" x="5734050" y="3987800"/>
          <p14:tracePt t="148946" x="5715000" y="4029075"/>
          <p14:tracePt t="148963" x="5715000" y="4051300"/>
          <p14:tracePt t="148981" x="5708650" y="4073525"/>
          <p14:tracePt t="148997" x="5708650" y="4114800"/>
          <p14:tracePt t="149013" x="5708650" y="4124325"/>
          <p14:tracePt t="149030" x="5702300" y="4146550"/>
          <p14:tracePt t="149047" x="5702300" y="4159250"/>
          <p14:tracePt t="149063" x="5702300" y="4168775"/>
          <p14:tracePt t="149080" x="5702300" y="4178300"/>
          <p14:tracePt t="149097" x="5702300" y="4200525"/>
          <p14:tracePt t="149113" x="5702300" y="4210050"/>
          <p14:tracePt t="149154" x="5702300" y="4213225"/>
          <p14:tracePt t="149210" x="5702300" y="4219575"/>
          <p14:tracePt t="149224" x="5699125" y="4219575"/>
          <p14:tracePt t="149532" x="5692775" y="4206875"/>
          <p14:tracePt t="149539" x="5686425" y="4187825"/>
          <p14:tracePt t="149547" x="5680075" y="4168775"/>
          <p14:tracePt t="149564" x="5667375" y="4143375"/>
          <p14:tracePt t="149581" x="5651500" y="4102100"/>
          <p14:tracePt t="149596" x="5638800" y="4086225"/>
          <p14:tracePt t="149630" x="5629275" y="4044950"/>
          <p14:tracePt t="149663" x="5629275" y="4022725"/>
          <p14:tracePt t="149681" x="5629275" y="4003675"/>
          <p14:tracePt t="149697" x="5629275" y="3994150"/>
          <p14:tracePt t="149714" x="5629275" y="3987800"/>
          <p14:tracePt t="149730" x="5629275" y="3984625"/>
          <p14:tracePt t="149764" x="5629275" y="3978275"/>
          <p14:tracePt t="149781" x="5629275" y="3965575"/>
          <p14:tracePt t="149797" x="5629275" y="3956050"/>
          <p14:tracePt t="149814" x="5629275" y="3943350"/>
          <p14:tracePt t="149831" x="5629275" y="3930650"/>
          <p14:tracePt t="149847" x="5629275" y="3921125"/>
          <p14:tracePt t="149864" x="5629275" y="3914775"/>
          <p14:tracePt t="149880" x="5629275" y="3895725"/>
          <p14:tracePt t="149897" x="5635625" y="3886200"/>
          <p14:tracePt t="149912" x="5635625" y="3879850"/>
          <p14:tracePt t="149930" x="5645150" y="3870325"/>
          <p14:tracePt t="149946" x="5645150" y="3867150"/>
          <p14:tracePt t="149963" x="5645150" y="3854450"/>
          <p14:tracePt t="149980" x="5645150" y="3851275"/>
          <p14:tracePt t="154567" x="5645150" y="3870325"/>
          <p14:tracePt t="154573" x="5651500" y="3889375"/>
          <p14:tracePt t="154581" x="5657850" y="3914775"/>
          <p14:tracePt t="154612" x="5683250" y="3984625"/>
          <p14:tracePt t="154646" x="5718175" y="4035425"/>
          <p14:tracePt t="154662" x="5724525" y="4044950"/>
          <p14:tracePt t="154680" x="5727700" y="4060825"/>
          <p14:tracePt t="154731" x="5727700" y="4057650"/>
          <p14:tracePt t="154737" x="5727700" y="4054475"/>
          <p14:tracePt t="154745" x="5727700" y="4048125"/>
          <p14:tracePt t="154763" x="5721350" y="4038600"/>
          <p14:tracePt t="154780" x="5711825" y="4006850"/>
          <p14:tracePt t="154795" x="5699125" y="3984625"/>
          <p14:tracePt t="154812" x="5692775" y="3952875"/>
          <p14:tracePt t="154830" x="5692775" y="3905250"/>
          <p14:tracePt t="154846" x="5692775" y="3883025"/>
          <p14:tracePt t="154863" x="5692775" y="3860800"/>
          <p14:tracePt t="154880" x="5692775" y="3848100"/>
          <p14:tracePt t="154896" x="5692775" y="3838575"/>
          <p14:tracePt t="156771" x="5537200" y="3810000"/>
          <p14:tracePt t="156777" x="5267325" y="3768725"/>
          <p14:tracePt t="156783" x="4860925" y="3702050"/>
          <p14:tracePt t="156796" x="4518025" y="3641725"/>
          <p14:tracePt t="156817" x="3429000" y="3451225"/>
          <p14:tracePt t="156831" x="2720975" y="3308350"/>
          <p14:tracePt t="156865" x="1682750" y="3051175"/>
          <p14:tracePt t="156897" x="1511300" y="2990850"/>
          <p14:tracePt t="156913" x="1489075" y="2984500"/>
          <p14:tracePt t="156929" x="1479550" y="2984500"/>
          <p14:tracePt t="156946" x="1473200" y="2974975"/>
          <p14:tracePt t="156963" x="1549400" y="2933700"/>
          <p14:tracePt t="156983" x="1835150" y="2838450"/>
          <p14:tracePt t="156996" x="2041525" y="2787650"/>
          <p14:tracePt t="157013" x="2571750" y="2654300"/>
          <p14:tracePt t="157029" x="2863850" y="2578100"/>
          <p14:tracePt t="157047" x="3165475" y="2482850"/>
          <p14:tracePt t="157063" x="3286125" y="2447925"/>
          <p14:tracePt t="157079" x="3346450" y="2409825"/>
          <p14:tracePt t="157096" x="3384550" y="2384425"/>
          <p14:tracePt t="157112" x="3419475" y="2311400"/>
          <p14:tracePt t="157129" x="3425825" y="2238375"/>
          <p14:tracePt t="157146" x="3425825" y="2178050"/>
          <p14:tracePt t="157162" x="3422650" y="2124075"/>
          <p14:tracePt t="157179" x="3422650" y="2095500"/>
          <p14:tracePt t="157196" x="3422650" y="2085975"/>
          <p14:tracePt t="157213" x="3422650" y="2070100"/>
          <p14:tracePt t="157548" x="3444875" y="2057400"/>
          <p14:tracePt t="157554" x="3492500" y="2032000"/>
          <p14:tracePt t="157562" x="3533775" y="2009775"/>
          <p14:tracePt t="157579" x="3648075" y="1946275"/>
          <p14:tracePt t="157595" x="3727450" y="1892300"/>
          <p14:tracePt t="157628" x="3813175" y="1841500"/>
          <p14:tracePt t="157662" x="3822700" y="1841500"/>
          <p14:tracePt t="157696" x="3816350" y="1841500"/>
          <p14:tracePt t="157712" x="3800475" y="1841500"/>
          <p14:tracePt t="157729" x="3790950" y="1841500"/>
          <p14:tracePt t="157746" x="3775075" y="1835150"/>
          <p14:tracePt t="157763" x="3765550" y="1825625"/>
          <p14:tracePt t="157779" x="3749675" y="1816100"/>
          <p14:tracePt t="157796" x="3736975" y="1809750"/>
          <p14:tracePt t="157813" x="3727450" y="1806575"/>
          <p14:tracePt t="157829" x="3717925" y="1806575"/>
          <p14:tracePt t="157846" x="3695700" y="1806575"/>
          <p14:tracePt t="157862" x="3686175" y="1806575"/>
          <p14:tracePt t="157879" x="3676650" y="1806575"/>
          <p14:tracePt t="157896" x="3670300" y="1800225"/>
          <p14:tracePt t="157940" x="3673475" y="1790700"/>
          <p14:tracePt t="157947" x="3679825" y="1790700"/>
          <p14:tracePt t="157963" x="3695700" y="1784350"/>
          <p14:tracePt t="157979" x="3708400" y="1784350"/>
          <p14:tracePt t="157996" x="3724275" y="1784350"/>
          <p14:tracePt t="158012" x="3727450" y="1784350"/>
          <p14:tracePt t="158054" x="3721100" y="1784350"/>
          <p14:tracePt t="158062" x="3717925" y="1784350"/>
          <p14:tracePt t="158079" x="3702050" y="1787525"/>
          <p14:tracePt t="158096" x="3686175" y="1787525"/>
          <p14:tracePt t="158113" x="3676650" y="1787525"/>
          <p14:tracePt t="158129" x="3667125" y="1787525"/>
          <p14:tracePt t="158145" x="3654425" y="1787525"/>
          <p14:tracePt t="158179" x="3648075" y="1787525"/>
          <p14:tracePt t="158196" x="3641725" y="1787525"/>
          <p14:tracePt t="158410" x="3641725" y="1781175"/>
          <p14:tracePt t="158824" x="3644900" y="1774825"/>
          <p14:tracePt t="158831" x="3651250" y="1774825"/>
          <p14:tracePt t="158889" x="3648075" y="1774825"/>
          <p14:tracePt t="158895" x="3641725" y="1778000"/>
          <p14:tracePt t="158902" x="3632200" y="1781175"/>
          <p14:tracePt t="158913" x="3619500" y="1787525"/>
          <p14:tracePt t="158946" x="3406775" y="1873250"/>
          <p14:tracePt t="158979" x="3238500" y="1958975"/>
          <p14:tracePt t="158995" x="3200400" y="1978025"/>
          <p14:tracePt t="159012" x="3155950" y="1990725"/>
          <p14:tracePt t="159030" x="3073400" y="2012950"/>
          <p14:tracePt t="159046" x="3009900" y="2019300"/>
          <p14:tracePt t="159062" x="2974975" y="2019300"/>
          <p14:tracePt t="159080" x="2933700" y="2019300"/>
          <p14:tracePt t="159096" x="2911475" y="2019300"/>
          <p14:tracePt t="159112" x="2889250" y="2019300"/>
          <p14:tracePt t="159129" x="2867025" y="2006600"/>
          <p14:tracePt t="159146" x="2857500" y="1997075"/>
          <p14:tracePt t="159162" x="2841625" y="1987550"/>
          <p14:tracePt t="159180" x="2828925" y="1965325"/>
          <p14:tracePt t="159196" x="2816225" y="1949450"/>
          <p14:tracePt t="159212" x="2806700" y="1920875"/>
          <p14:tracePt t="159230" x="2787650" y="1885950"/>
          <p14:tracePt t="159245" x="2787650" y="1863725"/>
          <p14:tracePt t="159262" x="2787650" y="1847850"/>
          <p14:tracePt t="159279" x="2787650" y="1822450"/>
          <p14:tracePt t="159295" x="2787650" y="1800225"/>
          <p14:tracePt t="159312" x="2787650" y="1784350"/>
          <p14:tracePt t="159330" x="2787650" y="1768475"/>
          <p14:tracePt t="159346" x="2787650" y="1752600"/>
          <p14:tracePt t="159362" x="2787650" y="1749425"/>
          <p14:tracePt t="159379" x="2787650" y="1743075"/>
          <p14:tracePt t="159412" x="2787650" y="1733550"/>
          <p14:tracePt t="160407" x="2816225" y="1727200"/>
          <p14:tracePt t="160414" x="2863850" y="1711325"/>
          <p14:tracePt t="160429" x="2927350" y="1698625"/>
          <p14:tracePt t="160446" x="2981325" y="1682750"/>
          <p14:tracePt t="160463" x="3067050" y="1682750"/>
          <p14:tracePt t="160479" x="3111500" y="1682750"/>
          <p14:tracePt t="160496" x="3155950" y="1682750"/>
          <p14:tracePt t="160528" x="3254375" y="1692275"/>
          <p14:tracePt t="160563" x="3317875" y="1704975"/>
          <p14:tracePt t="160579" x="3340100" y="1704975"/>
          <p14:tracePt t="160596" x="3378200" y="1711325"/>
          <p14:tracePt t="160613" x="3432175" y="1711325"/>
          <p14:tracePt t="160629" x="3454400" y="1711325"/>
          <p14:tracePt t="160645" x="3486150" y="1711325"/>
          <p14:tracePt t="160662" x="3511550" y="1711325"/>
          <p14:tracePt t="160678" x="3521075" y="1711325"/>
          <p14:tracePt t="160696" x="3536950" y="1711325"/>
          <p14:tracePt t="160713" x="3552825" y="1704975"/>
          <p14:tracePt t="160729" x="3562350" y="1695450"/>
          <p14:tracePt t="160746" x="3562350" y="1673225"/>
          <p14:tracePt t="160762" x="3571875" y="1638300"/>
          <p14:tracePt t="160779" x="3571875" y="1609725"/>
          <p14:tracePt t="160795" x="3590925" y="1584325"/>
          <p14:tracePt t="160812" x="3597275" y="1524000"/>
          <p14:tracePt t="160828" x="3597275" y="1479550"/>
          <p14:tracePt t="160846" x="3597275" y="1441450"/>
          <p14:tracePt t="160863" x="3581400" y="1393825"/>
          <p14:tracePt t="160879" x="3568700" y="1362075"/>
          <p14:tracePt t="160896" x="3559175" y="1339850"/>
          <p14:tracePt t="160912" x="3546475" y="1311275"/>
          <p14:tracePt t="160928" x="3546475" y="1295400"/>
          <p14:tracePt t="160945" x="3536950" y="1273175"/>
          <p14:tracePt t="160962" x="3517900" y="1244600"/>
          <p14:tracePt t="160978" x="3508375" y="1222375"/>
          <p14:tracePt t="160996" x="3502025" y="1200150"/>
          <p14:tracePt t="161013" x="3489325" y="1181100"/>
          <p14:tracePt t="161029" x="3489325" y="1165225"/>
          <p14:tracePt t="161045" x="3482975" y="1133475"/>
          <p14:tracePt t="161062" x="3470275" y="1108075"/>
          <p14:tracePt t="161078" x="3463925" y="1085850"/>
          <p14:tracePt t="161095" x="3460750" y="1076325"/>
          <p14:tracePt t="161113" x="3454400" y="1060450"/>
          <p14:tracePt t="161129" x="3448050" y="1050925"/>
          <p14:tracePt t="161145" x="3444875" y="1047750"/>
          <p14:tracePt t="161163" x="3438525" y="1035050"/>
          <p14:tracePt t="161179" x="3429000" y="1031875"/>
          <p14:tracePt t="161195" x="3419475" y="1031875"/>
          <p14:tracePt t="161212" x="3409950" y="1031875"/>
          <p14:tracePt t="161228" x="3400425" y="1031875"/>
          <p14:tracePt t="161246" x="3394075" y="1031875"/>
          <p14:tracePt t="161262" x="3381375" y="1031875"/>
          <p14:tracePt t="161279" x="3368675" y="1031875"/>
          <p14:tracePt t="161296" x="3359150" y="1031875"/>
          <p14:tracePt t="161312" x="3349625" y="1031875"/>
          <p14:tracePt t="161328" x="3340100" y="1047750"/>
          <p14:tracePt t="161345" x="3330575" y="1057275"/>
          <p14:tracePt t="161362" x="3311525" y="1073150"/>
          <p14:tracePt t="161379" x="3302000" y="1082675"/>
          <p14:tracePt t="161396" x="3289300" y="1098550"/>
          <p14:tracePt t="161412" x="3270250" y="1114425"/>
          <p14:tracePt t="161429" x="3260725" y="1123950"/>
          <p14:tracePt t="161446" x="3251200" y="1133475"/>
          <p14:tracePt t="161462" x="3238500" y="1158875"/>
          <p14:tracePt t="161479" x="3238500" y="1174750"/>
          <p14:tracePt t="161495" x="3235325" y="1190625"/>
          <p14:tracePt t="161512" x="3216275" y="1225550"/>
          <p14:tracePt t="161529" x="3209925" y="1247775"/>
          <p14:tracePt t="161545" x="3209925" y="1276350"/>
          <p14:tracePt t="161562" x="3209925" y="1317625"/>
          <p14:tracePt t="161579" x="3209925" y="1339850"/>
          <p14:tracePt t="161583" x="3209925" y="1349375"/>
          <p14:tracePt t="161595" x="3209925" y="1362075"/>
          <p14:tracePt t="161612" x="3209925" y="1397000"/>
          <p14:tracePt t="161628" x="3209925" y="1409700"/>
          <p14:tracePt t="161645" x="3209925" y="1431925"/>
          <p14:tracePt t="161662" x="3209925" y="1454150"/>
          <p14:tracePt t="161678" x="3209925" y="1463675"/>
          <p14:tracePt t="161695" x="3209925" y="1476375"/>
          <p14:tracePt t="161712" x="3209925" y="1492250"/>
          <p14:tracePt t="161728" x="3209925" y="1501775"/>
          <p14:tracePt t="161745" x="3209925" y="1511300"/>
          <p14:tracePt t="161762" x="3225800" y="1533525"/>
          <p14:tracePt t="161779" x="3235325" y="1543050"/>
          <p14:tracePt t="161796" x="3244850" y="1552575"/>
          <p14:tracePt t="161812" x="3257550" y="1552575"/>
          <p14:tracePt t="161829" x="3273425" y="1552575"/>
          <p14:tracePt t="161846" x="3282950" y="1552575"/>
          <p14:tracePt t="161862" x="3311525" y="1552575"/>
          <p14:tracePt t="161878" x="3333750" y="1552575"/>
          <p14:tracePt t="161895" x="3355975" y="1539875"/>
          <p14:tracePt t="161913" x="3384550" y="1517650"/>
          <p14:tracePt t="161929" x="3400425" y="1508125"/>
          <p14:tracePt t="161947" x="3419475" y="1485900"/>
          <p14:tracePt t="161963" x="3438525" y="1463675"/>
          <p14:tracePt t="161979" x="3448050" y="1444625"/>
          <p14:tracePt t="161996" x="3463925" y="1425575"/>
          <p14:tracePt t="162012" x="3473450" y="1403350"/>
          <p14:tracePt t="162028" x="3479800" y="1387475"/>
          <p14:tracePt t="162045" x="3479800" y="1365250"/>
          <p14:tracePt t="162062" x="3492500" y="1323975"/>
          <p14:tracePt t="162078" x="3498850" y="1295400"/>
          <p14:tracePt t="162095" x="3498850" y="1273175"/>
          <p14:tracePt t="162112" x="3505200" y="1231900"/>
          <p14:tracePt t="162129" x="3505200" y="1216025"/>
          <p14:tracePt t="162145" x="3505200" y="1203325"/>
          <p14:tracePt t="162162" x="3505200" y="1187450"/>
          <p14:tracePt t="162178" x="3505200" y="1177925"/>
          <p14:tracePt t="162196" x="3486150" y="1155700"/>
          <p14:tracePt t="162213" x="3473450" y="1133475"/>
          <p14:tracePt t="162229" x="3463925" y="1117600"/>
          <p14:tracePt t="162246" x="3454400" y="1095375"/>
          <p14:tracePt t="162262" x="3448050" y="1085850"/>
          <p14:tracePt t="162278" x="3448050" y="1069975"/>
          <p14:tracePt t="162295" x="3432175" y="1069975"/>
          <p14:tracePt t="162312" x="3422650" y="1069975"/>
          <p14:tracePt t="162328" x="3413125" y="1069975"/>
          <p14:tracePt t="162346" x="3400425" y="1069975"/>
          <p14:tracePt t="162362" x="3384550" y="1073150"/>
          <p14:tracePt t="162379" x="3371850" y="1089025"/>
          <p14:tracePt t="162396" x="3352800" y="1104900"/>
          <p14:tracePt t="162412" x="3330575" y="1114425"/>
          <p14:tracePt t="162428" x="3321050" y="1133475"/>
          <p14:tracePt t="162445" x="3305175" y="1165225"/>
          <p14:tracePt t="162461" x="3292475" y="1181100"/>
          <p14:tracePt t="162479" x="3276600" y="1196975"/>
          <p14:tracePt t="162496" x="3267075" y="1212850"/>
          <p14:tracePt t="162512" x="3267075" y="1222375"/>
          <p14:tracePt t="162529" x="3267075" y="1231900"/>
          <p14:tracePt t="162545" x="3267075" y="1247775"/>
          <p14:tracePt t="163417" x="3270250" y="1292225"/>
          <p14:tracePt t="163424" x="3279775" y="1349375"/>
          <p14:tracePt t="163430" x="3298825" y="1422400"/>
          <p14:tracePt t="163446" x="3330575" y="1530350"/>
          <p14:tracePt t="163462" x="3371850" y="1609725"/>
          <p14:tracePt t="163480" x="3397250" y="1682750"/>
          <p14:tracePt t="163512" x="3429000" y="1768475"/>
          <p14:tracePt t="163545" x="3448050" y="1876425"/>
          <p14:tracePt t="163562" x="3448050" y="1911350"/>
          <p14:tracePt t="163579" x="3448050" y="1952625"/>
          <p14:tracePt t="163595" x="3448050" y="1981200"/>
          <p14:tracePt t="163612" x="3448050" y="1997075"/>
          <p14:tracePt t="163615" x="3448050" y="2000250"/>
          <p14:tracePt t="163629" x="3448050" y="2012950"/>
          <p14:tracePt t="163645" x="3448050" y="2025650"/>
          <p14:tracePt t="163661" x="3448050" y="2041525"/>
          <p14:tracePt t="163679" x="3448050" y="2076450"/>
          <p14:tracePt t="163695" x="3448050" y="2098675"/>
          <p14:tracePt t="163711" x="3454400" y="2120900"/>
          <p14:tracePt t="163729" x="3467100" y="2162175"/>
          <p14:tracePt t="163745" x="3467100" y="2178050"/>
          <p14:tracePt t="163761" x="3479800" y="2193925"/>
          <p14:tracePt t="163778" x="3489325" y="2222500"/>
          <p14:tracePt t="163794" x="3502025" y="2251075"/>
          <p14:tracePt t="163811" x="3514725" y="2276475"/>
          <p14:tracePt t="163829" x="3536950" y="2317750"/>
          <p14:tracePt t="163845" x="3549650" y="2339975"/>
          <p14:tracePt t="163861" x="3556000" y="2371725"/>
          <p14:tracePt t="163879" x="3556000" y="2403475"/>
          <p14:tracePt t="163895" x="3556000" y="2413000"/>
          <p14:tracePt t="163912" x="3556000" y="2428875"/>
          <p14:tracePt t="163929" x="3556000" y="2444750"/>
          <p14:tracePt t="163945" x="3556000" y="2454275"/>
          <p14:tracePt t="163962" x="3556000" y="2457450"/>
          <p14:tracePt t="164037" x="3556000" y="2451100"/>
          <p14:tracePt t="164043" x="3556000" y="2447925"/>
          <p14:tracePt t="164051" x="3556000" y="2441575"/>
          <p14:tracePt t="164062" x="3556000" y="2438400"/>
          <p14:tracePt t="164078" x="3556000" y="2416175"/>
          <p14:tracePt t="164095" x="3556000" y="2406650"/>
          <p14:tracePt t="164112" x="3556000" y="2397125"/>
          <p14:tracePt t="164129" x="3556000" y="2384425"/>
          <p14:tracePt t="164145" x="3556000" y="2368550"/>
          <p14:tracePt t="164162" x="3556000" y="2352675"/>
          <p14:tracePt t="164178" x="3556000" y="2333625"/>
          <p14:tracePt t="164195" x="3556000" y="2311400"/>
          <p14:tracePt t="164212" x="3556000" y="2295525"/>
          <p14:tracePt t="164228" x="3556000" y="2263775"/>
          <p14:tracePt t="164245" x="3556000" y="2247900"/>
          <p14:tracePt t="164262" x="3556000" y="2238375"/>
          <p14:tracePt t="164278" x="3556000" y="2225675"/>
          <p14:tracePt t="164296" x="3556000" y="2209800"/>
          <p14:tracePt t="164311" x="3556000" y="2200275"/>
          <p14:tracePt t="164328" x="3556000" y="2190750"/>
          <p14:tracePt t="164364" x="3556000" y="2184400"/>
          <p14:tracePt t="164600" x="3565525" y="2193925"/>
          <p14:tracePt t="164607" x="3565525" y="2203450"/>
          <p14:tracePt t="164614" x="3571875" y="2222500"/>
          <p14:tracePt t="164628" x="3571875" y="2244725"/>
          <p14:tracePt t="164645" x="3571875" y="2254250"/>
          <p14:tracePt t="164661" x="3571875" y="2270125"/>
          <p14:tracePt t="164678" x="3571875" y="2282825"/>
          <p14:tracePt t="164695" x="3571875" y="2292350"/>
          <p14:tracePt t="164711" x="3571875" y="2298700"/>
          <p14:tracePt t="164728" x="3571875" y="2305050"/>
          <p14:tracePt t="165042" x="3559175" y="2314575"/>
          <p14:tracePt t="165049" x="3540125" y="2327275"/>
          <p14:tracePt t="165062" x="3492500" y="2355850"/>
          <p14:tracePt t="165078" x="3470275" y="2371725"/>
          <p14:tracePt t="165095" x="3444875" y="2384425"/>
          <p14:tracePt t="165113" x="3432175" y="2397125"/>
          <p14:tracePt t="165129" x="3422650" y="2406650"/>
          <p14:tracePt t="165162" x="3390900" y="2428875"/>
          <p14:tracePt t="165194" x="3371850" y="2428875"/>
          <p14:tracePt t="165212" x="3352800" y="2428875"/>
          <p14:tracePt t="165228" x="3340100" y="2428875"/>
          <p14:tracePt t="165245" x="3330575" y="2428875"/>
          <p14:tracePt t="165262" x="3317875" y="2413000"/>
          <p14:tracePt t="165278" x="3302000" y="2400300"/>
          <p14:tracePt t="165295" x="3292475" y="2390775"/>
          <p14:tracePt t="165312" x="3276600" y="2378075"/>
          <p14:tracePt t="165328" x="3267075" y="2362200"/>
          <p14:tracePt t="165344" x="3251200" y="2349500"/>
          <p14:tracePt t="165362" x="3235325" y="2336800"/>
          <p14:tracePt t="165378" x="3225800" y="2327275"/>
          <p14:tracePt t="165394" x="3225800" y="2317750"/>
          <p14:tracePt t="165412" x="3225800" y="2311400"/>
          <p14:tracePt t="165428" x="3225800" y="2308225"/>
          <p14:tracePt t="165444" x="3225800" y="2298700"/>
          <p14:tracePt t="165462" x="3225800" y="2282825"/>
          <p14:tracePt t="165479" x="3232150" y="2266950"/>
          <p14:tracePt t="165495" x="3244850" y="2257425"/>
          <p14:tracePt t="165512" x="3248025" y="2241550"/>
          <p14:tracePt t="165528" x="3248025" y="2232025"/>
          <p14:tracePt t="165545" x="3248025" y="2219325"/>
          <p14:tracePt t="165562" x="3248025" y="2206625"/>
          <p14:tracePt t="165621" x="3248025" y="2203450"/>
          <p14:tracePt t="165684" x="3248025" y="2197100"/>
          <p14:tracePt t="165799" x="3248025" y="2200275"/>
          <p14:tracePt t="165805" x="3248025" y="2203450"/>
          <p14:tracePt t="165813" x="3248025" y="2209800"/>
          <p14:tracePt t="165829" x="3248025" y="2219325"/>
          <p14:tracePt t="165845" x="3248025" y="2235200"/>
          <p14:tracePt t="165862" x="3248025" y="2247900"/>
          <p14:tracePt t="165878" x="3248025" y="2260600"/>
          <p14:tracePt t="165894" x="3248025" y="2270125"/>
          <p14:tracePt t="165912" x="3248025" y="2289175"/>
          <p14:tracePt t="165929" x="3248025" y="2298700"/>
          <p14:tracePt t="165945" x="3248025" y="2308225"/>
          <p14:tracePt t="165962" x="3248025" y="2333625"/>
          <p14:tracePt t="165979" x="3248025" y="2355850"/>
          <p14:tracePt t="165995" x="3248025" y="2378075"/>
          <p14:tracePt t="166012" x="3267075" y="2413000"/>
          <p14:tracePt t="166028" x="3273425" y="2441575"/>
          <p14:tracePt t="166044" x="3282950" y="2466975"/>
          <p14:tracePt t="166062" x="3289300" y="2501900"/>
          <p14:tracePt t="166078" x="3289300" y="2517775"/>
          <p14:tracePt t="166095" x="3289300" y="2527300"/>
          <p14:tracePt t="166112" x="3289300" y="2546350"/>
          <p14:tracePt t="166128" x="3289300" y="2555875"/>
          <p14:tracePt t="166145" x="3289300" y="2565400"/>
          <p14:tracePt t="166162" x="3289300" y="2581275"/>
          <p14:tracePt t="166178" x="3289300" y="2593975"/>
          <p14:tracePt t="166195" x="3289300" y="2606675"/>
          <p14:tracePt t="166199" x="3295650" y="2609850"/>
          <p14:tracePt t="166212" x="3295650" y="2619375"/>
          <p14:tracePt t="166229" x="3295650" y="2628900"/>
          <p14:tracePt t="166245" x="3298825" y="2644775"/>
          <p14:tracePt t="166262" x="3298825" y="2660650"/>
          <p14:tracePt t="166278" x="3298825" y="2670175"/>
          <p14:tracePt t="166294" x="3298825" y="2673350"/>
          <p14:tracePt t="166311" x="3305175" y="2689225"/>
          <p14:tracePt t="166329" x="3305175" y="2695575"/>
          <p14:tracePt t="166346" x="3305175" y="2698750"/>
          <p14:tracePt t="166447" x="3305175" y="2692400"/>
          <p14:tracePt t="166454" x="3305175" y="2682875"/>
          <p14:tracePt t="166462" x="3305175" y="2676525"/>
          <p14:tracePt t="166479" x="3305175" y="2657475"/>
          <p14:tracePt t="166496" x="3324225" y="2600325"/>
          <p14:tracePt t="166512" x="3324225" y="2546350"/>
          <p14:tracePt t="166528" x="3324225" y="2486025"/>
          <p14:tracePt t="166545" x="3324225" y="2432050"/>
          <p14:tracePt t="166561" x="3324225" y="2409825"/>
          <p14:tracePt t="166578" x="3324225" y="2393950"/>
          <p14:tracePt t="166595" x="3324225" y="2378075"/>
          <p14:tracePt t="166612" x="3324225" y="2365375"/>
          <p14:tracePt t="166629" x="3324225" y="2355850"/>
          <p14:tracePt t="166646" x="3324225" y="2339975"/>
          <p14:tracePt t="166662" x="3324225" y="2324100"/>
          <p14:tracePt t="166679" x="3324225" y="2314575"/>
          <p14:tracePt t="166694" x="3324225" y="2305050"/>
          <p14:tracePt t="166711" x="3324225" y="2289175"/>
          <p14:tracePt t="166728" x="3324225" y="2279650"/>
          <p14:tracePt t="166745" x="3324225" y="2266950"/>
          <p14:tracePt t="166761" x="3324225" y="2257425"/>
          <p14:tracePt t="166778" x="3324225" y="2241550"/>
          <p14:tracePt t="166795" x="3324225" y="2235200"/>
          <p14:tracePt t="166890" x="3324225" y="2232025"/>
          <p14:tracePt t="168080" x="3340100" y="2235200"/>
          <p14:tracePt t="168086" x="3359150" y="2241550"/>
          <p14:tracePt t="168094" x="3371850" y="2244725"/>
          <p14:tracePt t="168111" x="3409950" y="2257425"/>
          <p14:tracePt t="168129" x="3451225" y="2276475"/>
          <p14:tracePt t="168145" x="3473450" y="2295525"/>
          <p14:tracePt t="168162" x="3492500" y="2301875"/>
          <p14:tracePt t="168195" x="3521075" y="2324100"/>
          <p14:tracePt t="168228" x="3546475" y="2349500"/>
          <p14:tracePt t="168244" x="3556000" y="2362200"/>
          <p14:tracePt t="168261" x="3565525" y="2371725"/>
          <p14:tracePt t="168278" x="3571875" y="2390775"/>
          <p14:tracePt t="168294" x="3578225" y="2400300"/>
          <p14:tracePt t="168311" x="3581400" y="2409825"/>
          <p14:tracePt t="168329" x="3590925" y="2416175"/>
          <p14:tracePt t="168345" x="3590925" y="2419350"/>
          <p14:tracePt t="168361" x="3606800" y="2419350"/>
          <p14:tracePt t="168401" x="3606800" y="2425700"/>
          <p14:tracePt t="168985" x="3606800" y="2390775"/>
          <p14:tracePt t="168992" x="3613150" y="2352675"/>
          <p14:tracePt t="169000" x="3613150" y="2308225"/>
          <p14:tracePt t="169012" x="3613150" y="2270125"/>
          <p14:tracePt t="169028" x="3613150" y="2130425"/>
          <p14:tracePt t="169045" x="3613150" y="2028825"/>
          <p14:tracePt t="169077" x="3613150" y="1847850"/>
          <p14:tracePt t="169112" x="3613150" y="1781175"/>
          <p14:tracePt t="169128" x="3613150" y="1749425"/>
          <p14:tracePt t="169145" x="3613150" y="1720850"/>
          <p14:tracePt t="169162" x="3613150" y="1682750"/>
          <p14:tracePt t="169178" x="3613150" y="1622425"/>
          <p14:tracePt t="169194" x="3613150" y="1577975"/>
          <p14:tracePt t="169211" x="3613150" y="1533525"/>
          <p14:tracePt t="169227" x="3613150" y="1479550"/>
          <p14:tracePt t="169245" x="3613150" y="1441450"/>
          <p14:tracePt t="169262" x="3609975" y="1397000"/>
          <p14:tracePt t="169278" x="3609975" y="1333500"/>
          <p14:tracePt t="169294" x="3609975" y="1292225"/>
          <p14:tracePt t="169311" x="3609975" y="1254125"/>
          <p14:tracePt t="169328" x="3609975" y="1190625"/>
          <p14:tracePt t="169344" x="3609975" y="1155700"/>
          <p14:tracePt t="169363" x="3609975" y="1108075"/>
          <p14:tracePt t="169378" x="3609975" y="1069975"/>
          <p14:tracePt t="169395" x="3609975" y="1035050"/>
          <p14:tracePt t="169413" x="3597275" y="962025"/>
          <p14:tracePt t="169429" x="3597275" y="917575"/>
          <p14:tracePt t="169445" x="3597275" y="882650"/>
          <p14:tracePt t="169461" x="3597275" y="844550"/>
          <p14:tracePt t="169477" x="3597275" y="812800"/>
          <p14:tracePt t="169494" x="3597275" y="796925"/>
          <p14:tracePt t="169512" x="3597275" y="774700"/>
          <p14:tracePt t="169528" x="3597275" y="765175"/>
          <p14:tracePt t="169545" x="3597275" y="752475"/>
          <p14:tracePt t="169562" x="3597275" y="736600"/>
          <p14:tracePt t="169578" x="3597275" y="730250"/>
          <p14:tracePt t="169594" x="3597275" y="727075"/>
          <p14:tracePt t="170055" x="3606800" y="771525"/>
          <p14:tracePt t="170062" x="3632200" y="822325"/>
          <p14:tracePt t="170069" x="3651250" y="869950"/>
          <p14:tracePt t="170078" x="3663950" y="908050"/>
          <p14:tracePt t="170094" x="3683000" y="1016000"/>
          <p14:tracePt t="170112" x="3714750" y="1152525"/>
          <p14:tracePt t="170145" x="3721100" y="1308100"/>
          <p14:tracePt t="170178" x="3698875" y="1422400"/>
          <p14:tracePt t="170194" x="3686175" y="1460500"/>
          <p14:tracePt t="170212" x="3670300" y="1489075"/>
          <p14:tracePt t="170228" x="3663950" y="1504950"/>
          <p14:tracePt t="170245" x="3663950" y="1514475"/>
          <p14:tracePt t="170262" x="3644900" y="1530350"/>
          <p14:tracePt t="170278" x="3635375" y="1539875"/>
          <p14:tracePt t="170295" x="3625850" y="1555750"/>
          <p14:tracePt t="170311" x="3609975" y="1568450"/>
          <p14:tracePt t="170327" x="3606800" y="1577975"/>
          <p14:tracePt t="170344" x="3606800" y="1587500"/>
          <p14:tracePt t="170362" x="3606800" y="1609725"/>
          <p14:tracePt t="170378" x="3606800" y="1619250"/>
          <p14:tracePt t="170395" x="3606800" y="1628775"/>
          <p14:tracePt t="170412" x="3606800" y="1638300"/>
          <p14:tracePt t="170428" x="3606800" y="1641475"/>
          <p14:tracePt t="170444" x="3606800" y="1647825"/>
          <p14:tracePt t="170461" x="3606800" y="1657350"/>
          <p14:tracePt t="170478" x="3606800" y="1663700"/>
          <p14:tracePt t="170582" x="3606800" y="1666875"/>
          <p14:tracePt t="170782" x="3600450" y="1673225"/>
          <p14:tracePt t="170789" x="3590925" y="1676400"/>
          <p14:tracePt t="170797" x="3578225" y="1676400"/>
          <p14:tracePt t="170811" x="3540125" y="1692275"/>
          <p14:tracePt t="170828" x="3489325" y="1692275"/>
          <p14:tracePt t="170845" x="3416300" y="1698625"/>
          <p14:tracePt t="170877" x="3260725" y="1698625"/>
          <p14:tracePt t="170911" x="3152775" y="1698625"/>
          <p14:tracePt t="170928" x="3117850" y="1698625"/>
          <p14:tracePt t="170946" x="3060700" y="1698625"/>
          <p14:tracePt t="170961" x="3032125" y="1698625"/>
          <p14:tracePt t="170978" x="3009900" y="1698625"/>
          <p14:tracePt t="170994" x="2981325" y="1698625"/>
          <p14:tracePt t="171011" x="2949575" y="1698625"/>
          <p14:tracePt t="171028" x="2924175" y="1698625"/>
          <p14:tracePt t="171044" x="2914650" y="1698625"/>
          <p14:tracePt t="171061" x="2889250" y="1695450"/>
          <p14:tracePt t="171078" x="2857500" y="1676400"/>
          <p14:tracePt t="171095" x="2816225" y="1657350"/>
          <p14:tracePt t="171111" x="2778125" y="1644650"/>
          <p14:tracePt t="171128" x="2749550" y="1644650"/>
          <p14:tracePt t="171144" x="2727325" y="1644650"/>
          <p14:tracePt t="171161" x="2711450" y="1644650"/>
          <p14:tracePt t="171177" x="2698750" y="1644650"/>
          <p14:tracePt t="171195" x="2682875" y="1644650"/>
          <p14:tracePt t="171211" x="2679700" y="1644650"/>
          <p14:tracePt t="171952" x="2692400" y="1644650"/>
          <p14:tracePt t="171959" x="2717800" y="1644650"/>
          <p14:tracePt t="171966" x="2736850" y="1644650"/>
          <p14:tracePt t="171977" x="2768600" y="1644650"/>
          <p14:tracePt t="171995" x="2854325" y="1644650"/>
          <p14:tracePt t="172010" x="2905125" y="1644650"/>
          <p14:tracePt t="172044" x="3013075" y="1644650"/>
          <p14:tracePt t="172078" x="3086100" y="1644650"/>
          <p14:tracePt t="172095" x="3117850" y="1644650"/>
          <p14:tracePt t="172111" x="3140075" y="1644650"/>
          <p14:tracePt t="172127" x="3162300" y="1644650"/>
          <p14:tracePt t="172144" x="3197225" y="1635125"/>
          <p14:tracePt t="172160" x="3206750" y="1619250"/>
          <p14:tracePt t="172179" x="3222625" y="1603375"/>
          <p14:tracePt t="172194" x="3238500" y="1587500"/>
          <p14:tracePt t="172211" x="3251200" y="1555750"/>
          <p14:tracePt t="172229" x="3260725" y="1533525"/>
          <p14:tracePt t="172244" x="3279775" y="1498600"/>
          <p14:tracePt t="172260" x="3289300" y="1482725"/>
          <p14:tracePt t="172278" x="3305175" y="1473200"/>
          <p14:tracePt t="172294" x="3321050" y="1438275"/>
          <p14:tracePt t="172311" x="3333750" y="1422400"/>
          <p14:tracePt t="172329" x="3343275" y="1381125"/>
          <p14:tracePt t="172345" x="3362325" y="1349375"/>
          <p14:tracePt t="172361" x="3368675" y="1320800"/>
          <p14:tracePt t="172377" x="3368675" y="1289050"/>
          <p14:tracePt t="172394" x="3368675" y="1250950"/>
          <p14:tracePt t="172410" x="3368675" y="1241425"/>
          <p14:tracePt t="172429" x="3368675" y="1219200"/>
          <p14:tracePt t="172445" x="3368675" y="1209675"/>
          <p14:tracePt t="172461" x="3368675" y="1200150"/>
          <p14:tracePt t="172479" x="3368675" y="1196975"/>
          <p14:tracePt t="172514" x="3368675" y="1190625"/>
          <p14:tracePt t="172750" x="3368675" y="1193800"/>
          <p14:tracePt t="172758" x="3368675" y="1196975"/>
          <p14:tracePt t="172765" x="3368675" y="1203325"/>
          <p14:tracePt t="172778" x="3368675" y="1206500"/>
          <p14:tracePt t="172810" x="3368675" y="1225550"/>
          <p14:tracePt t="172845" x="3368675" y="1257300"/>
          <p14:tracePt t="172861" x="3368675" y="1260475"/>
          <p14:tracePt t="172878" x="3368675" y="1266825"/>
          <p14:tracePt t="172911" x="3368675" y="1270000"/>
          <p14:tracePt t="172928" x="3368675" y="1276350"/>
          <p14:tracePt t="172944" x="3368675" y="1285875"/>
          <p14:tracePt t="172961" x="3368675" y="1292225"/>
          <p14:tracePt t="172978" x="3368675" y="1304925"/>
          <p14:tracePt t="172995" x="3368675" y="1311275"/>
          <p14:tracePt t="173011" x="3368675" y="1314450"/>
          <p14:tracePt t="173028" x="3368675" y="1320800"/>
          <p14:tracePt t="192480" x="3317875" y="1343025"/>
          <p14:tracePt t="192486" x="3235325" y="1368425"/>
          <p14:tracePt t="192493" x="3149600" y="1406525"/>
          <p14:tracePt t="192509" x="3028950" y="1457325"/>
          <p14:tracePt t="192525" x="2936875" y="1517650"/>
          <p14:tracePt t="192543" x="2835275" y="1603375"/>
          <p14:tracePt t="192559" x="2784475" y="1654175"/>
          <p14:tracePt t="192593" x="2711450" y="1758950"/>
          <p14:tracePt t="192625" x="2708275" y="1892300"/>
          <p14:tracePt t="192642" x="2774950" y="2032000"/>
          <p14:tracePt t="192658" x="2854325" y="2146300"/>
          <p14:tracePt t="192675" x="2984500" y="2286000"/>
          <p14:tracePt t="192678" x="3057525" y="2352675"/>
          <p14:tracePt t="192693" x="3178175" y="2489200"/>
          <p14:tracePt t="192709" x="3305175" y="2600325"/>
          <p14:tracePt t="192725" x="3394075" y="2695575"/>
          <p14:tracePt t="192742" x="3451225" y="2784475"/>
          <p14:tracePt t="192759" x="3470275" y="2828925"/>
          <p14:tracePt t="192775" x="3476625" y="2882900"/>
          <p14:tracePt t="192792" x="3467100" y="2971800"/>
          <p14:tracePt t="192809" x="3438525" y="3038475"/>
          <p14:tracePt t="192826" x="3390900" y="3117850"/>
          <p14:tracePt t="192843" x="3311525" y="3219450"/>
          <p14:tracePt t="192859" x="3251200" y="3270250"/>
          <p14:tracePt t="192876" x="3181350" y="3327400"/>
          <p14:tracePt t="192892" x="3092450" y="3378200"/>
          <p14:tracePt t="192909" x="3035300" y="3413125"/>
          <p14:tracePt t="192925" x="2987675" y="3438525"/>
          <p14:tracePt t="192942" x="2911475" y="3486150"/>
          <p14:tracePt t="192959" x="2873375" y="3511550"/>
          <p14:tracePt t="192976" x="2841625" y="3546475"/>
          <p14:tracePt t="192993" x="2835275" y="3556000"/>
          <p14:tracePt t="193264" x="2752725" y="3597275"/>
          <p14:tracePt t="193271" x="2657475" y="3654425"/>
          <p14:tracePt t="193278" x="2549525" y="3705225"/>
          <p14:tracePt t="193293" x="2416175" y="3784600"/>
          <p14:tracePt t="193309" x="2311400" y="3844925"/>
          <p14:tracePt t="193326" x="2232025" y="3883025"/>
          <p14:tracePt t="193342" x="2136775" y="3937000"/>
          <p14:tracePt t="193358" x="2079625" y="3965575"/>
          <p14:tracePt t="193375" x="2009775" y="4010025"/>
          <p14:tracePt t="193392" x="1901825" y="4079875"/>
          <p14:tracePt t="193408" x="1854200" y="4114800"/>
          <p14:tracePt t="193425" x="1803400" y="4149725"/>
          <p14:tracePt t="193442" x="1746250" y="4181475"/>
          <p14:tracePt t="193459" x="1720850" y="4200525"/>
          <p14:tracePt t="193475" x="1692275" y="4213225"/>
          <p14:tracePt t="193492" x="1641475" y="4232275"/>
          <p14:tracePt t="193508" x="1609725" y="4241800"/>
          <p14:tracePt t="193525" x="1574800" y="4241800"/>
          <p14:tracePt t="193543" x="1520825" y="4241800"/>
          <p14:tracePt t="193559" x="1482725" y="4241800"/>
          <p14:tracePt t="193576" x="1438275" y="4238625"/>
          <p14:tracePt t="193592" x="1362075" y="4197350"/>
          <p14:tracePt t="193608" x="1289050" y="4124325"/>
          <p14:tracePt t="193625" x="1235075" y="4060825"/>
          <p14:tracePt t="193642" x="1162050" y="3987800"/>
          <p14:tracePt t="193659" x="1120775" y="3940175"/>
          <p14:tracePt t="193677" x="1069975" y="3895725"/>
          <p14:tracePt t="193693" x="1028700" y="3860800"/>
          <p14:tracePt t="193709" x="987425" y="3813175"/>
          <p14:tracePt t="193727" x="920750" y="3733800"/>
          <p14:tracePt t="193742" x="889000" y="3683000"/>
          <p14:tracePt t="193758" x="879475" y="3622675"/>
          <p14:tracePt t="193776" x="901700" y="3498850"/>
          <p14:tracePt t="193796" x="927100" y="3403600"/>
          <p14:tracePt t="193809" x="955675" y="3324225"/>
          <p14:tracePt t="193827" x="974725" y="3267075"/>
          <p14:tracePt t="193843" x="974725" y="3251200"/>
          <p14:tracePt t="193859" x="974725" y="3238500"/>
          <p14:tracePt t="193876" x="974725" y="3228975"/>
          <p14:tracePt t="193909" x="974725" y="3222625"/>
          <p14:tracePt t="193927" x="974725" y="3219450"/>
          <p14:tracePt t="193955" x="981075" y="3213100"/>
          <p14:tracePt t="193962" x="987425" y="3213100"/>
          <p14:tracePt t="193976" x="996950" y="3206750"/>
          <p14:tracePt t="193992" x="1006475" y="3206750"/>
          <p14:tracePt t="194008" x="1009650" y="3206750"/>
          <p14:tracePt t="194026" x="1009650" y="3209925"/>
          <p14:tracePt t="194042" x="1009650" y="3219450"/>
          <p14:tracePt t="194059" x="1009650" y="3228975"/>
          <p14:tracePt t="194076" x="996950" y="3263900"/>
          <p14:tracePt t="194093" x="984250" y="3286125"/>
          <p14:tracePt t="194109" x="974725" y="3317875"/>
          <p14:tracePt t="194126" x="949325" y="3359150"/>
          <p14:tracePt t="194142" x="942975" y="3397250"/>
          <p14:tracePt t="194159" x="930275" y="3425825"/>
          <p14:tracePt t="194176" x="923925" y="3489325"/>
          <p14:tracePt t="194191" x="923925" y="3533775"/>
          <p14:tracePt t="194208" x="923925" y="3562350"/>
          <p14:tracePt t="194212" x="923925" y="3575050"/>
          <p14:tracePt t="194226" x="923925" y="3609975"/>
          <p14:tracePt t="194242" x="923925" y="3632200"/>
          <p14:tracePt t="194259" x="923925" y="3654425"/>
          <p14:tracePt t="194276" x="923925" y="3695700"/>
          <p14:tracePt t="194293" x="923925" y="3724275"/>
          <p14:tracePt t="194309" x="933450" y="3746500"/>
          <p14:tracePt t="194326" x="942975" y="3787775"/>
          <p14:tracePt t="194342" x="955675" y="3813175"/>
          <p14:tracePt t="194359" x="974725" y="3844925"/>
          <p14:tracePt t="194376" x="993775" y="3879850"/>
          <p14:tracePt t="194392" x="996950" y="3908425"/>
          <p14:tracePt t="194409" x="1003300" y="3930650"/>
          <p14:tracePt t="194426" x="1016000" y="3971925"/>
          <p14:tracePt t="194442" x="1016000" y="3994150"/>
          <p14:tracePt t="194459" x="1016000" y="4016375"/>
          <p14:tracePt t="194475" x="1016000" y="4032250"/>
          <p14:tracePt t="194492" x="1016000" y="4041775"/>
          <p14:tracePt t="194508" x="1016000" y="4051300"/>
          <p14:tracePt t="194548" x="1012825" y="4048125"/>
          <p14:tracePt t="194558" x="1009650" y="4044950"/>
          <p14:tracePt t="194576" x="990600" y="3987800"/>
          <p14:tracePt t="194592" x="977900" y="3924300"/>
          <p14:tracePt t="194608" x="958850" y="3879850"/>
          <p14:tracePt t="194625" x="936625" y="3781425"/>
          <p14:tracePt t="194641" x="920750" y="3660775"/>
          <p14:tracePt t="194659" x="911225" y="3533775"/>
          <p14:tracePt t="194675" x="911225" y="3429000"/>
          <p14:tracePt t="194692" x="920750" y="3375025"/>
          <p14:tracePt t="194709" x="927100" y="3314700"/>
          <p14:tracePt t="194711" x="936625" y="3276600"/>
          <p14:tracePt t="194725" x="936625" y="3238500"/>
          <p14:tracePt t="194741" x="936625" y="3203575"/>
          <p14:tracePt t="194759" x="936625" y="3187700"/>
          <p14:tracePt t="194775" x="936625" y="3178175"/>
          <p14:tracePt t="194889" x="936625" y="3184525"/>
          <p14:tracePt t="194896" x="936625" y="3187700"/>
          <p14:tracePt t="194908" x="936625" y="3194050"/>
          <p14:tracePt t="194926" x="936625" y="3209925"/>
          <p14:tracePt t="194942" x="936625" y="3228975"/>
          <p14:tracePt t="194959" x="936625" y="3251200"/>
          <p14:tracePt t="194975" x="939800" y="3292475"/>
          <p14:tracePt t="194992" x="962025" y="3340100"/>
          <p14:tracePt t="195009" x="974725" y="3384550"/>
          <p14:tracePt t="195026" x="993775" y="3463925"/>
          <p14:tracePt t="195043" x="1006475" y="3508375"/>
          <p14:tracePt t="195060" x="1025525" y="3552825"/>
          <p14:tracePt t="195076" x="1025525" y="3609975"/>
          <p14:tracePt t="195092" x="1025525" y="3632200"/>
          <p14:tracePt t="195109" x="1025525" y="3660775"/>
          <p14:tracePt t="195125" x="1025525" y="3673475"/>
          <p14:tracePt t="195141" x="1025525" y="3686175"/>
          <p14:tracePt t="195159" x="1025525" y="3698875"/>
          <p14:tracePt t="195362" x="1025525" y="3679825"/>
          <p14:tracePt t="195368" x="1016000" y="3660775"/>
          <p14:tracePt t="195376" x="1016000" y="3641725"/>
          <p14:tracePt t="195393" x="1016000" y="3590925"/>
          <p14:tracePt t="195408" x="1016000" y="3530600"/>
          <p14:tracePt t="195425" x="1016000" y="3470275"/>
          <p14:tracePt t="195441" x="1031875" y="3432175"/>
          <p14:tracePt t="195459" x="1054100" y="3343275"/>
          <p14:tracePt t="195476" x="1066800" y="3276600"/>
          <p14:tracePt t="195492" x="1082675" y="3203575"/>
          <p14:tracePt t="195510" x="1101725" y="3130550"/>
          <p14:tracePt t="195526" x="1101725" y="3092450"/>
          <p14:tracePt t="195542" x="1101725" y="3063875"/>
          <p14:tracePt t="195559" x="1101725" y="3003550"/>
          <p14:tracePt t="195575" x="1108075" y="2965450"/>
          <p14:tracePt t="195591" x="1114425" y="2943225"/>
          <p14:tracePt t="195609" x="1114425" y="2901950"/>
          <p14:tracePt t="195626" x="1127125" y="2886075"/>
          <p14:tracePt t="195642" x="1130300" y="2876550"/>
          <p14:tracePt t="195659" x="1136650" y="2851150"/>
          <p14:tracePt t="195675" x="1139825" y="2835275"/>
          <p14:tracePt t="195691" x="1155700" y="2819400"/>
          <p14:tracePt t="195708" x="1171575" y="2784475"/>
          <p14:tracePt t="195725" x="1184275" y="2762250"/>
          <p14:tracePt t="195742" x="1196975" y="2730500"/>
          <p14:tracePt t="195759" x="1222375" y="2689225"/>
          <p14:tracePt t="195775" x="1231900" y="2667000"/>
          <p14:tracePt t="195792" x="1244600" y="2641600"/>
          <p14:tracePt t="195809" x="1270000" y="2600325"/>
          <p14:tracePt t="195825" x="1270000" y="2584450"/>
          <p14:tracePt t="195842" x="1276350" y="2555875"/>
          <p14:tracePt t="195859" x="1279525" y="2540000"/>
          <p14:tracePt t="195876" x="1279525" y="2517775"/>
          <p14:tracePt t="195893" x="1279525" y="2508250"/>
          <p14:tracePt t="195910" x="1279525" y="2495550"/>
          <p14:tracePt t="195926" x="1279525" y="2489200"/>
          <p14:tracePt t="216424" x="1241425" y="2432050"/>
          <p14:tracePt t="216431" x="1165225" y="2346325"/>
          <p14:tracePt t="216440" x="1073150" y="2244725"/>
          <p14:tracePt t="216457" x="882650" y="2035175"/>
          <p14:tracePt t="216474" x="673100" y="1765300"/>
          <p14:tracePt t="216499" x="517525" y="1476375"/>
          <p14:tracePt t="216523" x="425450" y="1114425"/>
          <p14:tracePt t="216559" x="428625" y="819150"/>
          <p14:tracePt t="216575" x="473075" y="698500"/>
          <p14:tracePt t="216590" x="542925" y="584200"/>
          <p14:tracePt t="216607" x="647700" y="488950"/>
          <p14:tracePt t="216623" x="812800" y="374650"/>
          <p14:tracePt t="216640" x="908050" y="307975"/>
          <p14:tracePt t="216656" x="1009650" y="247650"/>
          <p14:tracePt t="216673" x="1136650" y="190500"/>
          <p14:tracePt t="216689" x="1190625" y="184150"/>
          <p14:tracePt t="216707" x="1250950" y="187325"/>
          <p14:tracePt t="216724" x="1336675" y="238125"/>
          <p14:tracePt t="216740" x="1390650" y="301625"/>
          <p14:tracePt t="216757" x="1476375" y="479425"/>
          <p14:tracePt t="216774" x="1600200" y="1130300"/>
          <p14:tracePt t="216791" x="1641475" y="1612900"/>
          <p14:tracePt t="216808" x="1682750" y="2441575"/>
          <p14:tracePt t="216824" x="1733550" y="2860675"/>
          <p14:tracePt t="216841" x="1752600" y="3146425"/>
          <p14:tracePt t="216858" x="1771650" y="3330575"/>
          <p14:tracePt t="216874" x="1806575" y="3540125"/>
          <p14:tracePt t="216890" x="1831975" y="3616325"/>
          <p14:tracePt t="216906" x="1851025" y="3663950"/>
          <p14:tracePt t="216923" x="1895475" y="3724275"/>
          <p14:tracePt t="216939" x="1914525" y="3756025"/>
          <p14:tracePt t="217358" x="1905000" y="3790950"/>
          <p14:tracePt t="217365" x="1895475" y="3829050"/>
          <p14:tracePt t="217372" x="1889125" y="3863975"/>
          <p14:tracePt t="217389" x="1879600" y="3940175"/>
          <p14:tracePt t="217407" x="1879600" y="4032250"/>
          <p14:tracePt t="217423" x="1879600" y="4124325"/>
          <p14:tracePt t="217441" x="1892300" y="4222750"/>
          <p14:tracePt t="217473" x="1901825" y="4556125"/>
          <p14:tracePt t="217507" x="1882775" y="4816475"/>
          <p14:tracePt t="217523" x="1866900" y="4879975"/>
          <p14:tracePt t="217540" x="1847850" y="4918075"/>
          <p14:tracePt t="217557" x="1835150" y="4953000"/>
          <p14:tracePt t="217573" x="1835150" y="4962525"/>
          <p14:tracePt t="217590" x="1835150" y="4972050"/>
          <p14:tracePt t="217606" x="1835150" y="4987925"/>
          <p14:tracePt t="217640" x="1831975" y="4987925"/>
          <p14:tracePt t="217657" x="1819275" y="4943475"/>
          <p14:tracePt t="217673" x="1803400" y="4867275"/>
          <p14:tracePt t="217690" x="1803400" y="4775200"/>
          <p14:tracePt t="217707" x="1803400" y="4648200"/>
          <p14:tracePt t="217723" x="1809750" y="4562475"/>
          <p14:tracePt t="217740" x="1835150" y="4445000"/>
          <p14:tracePt t="217756" x="1892300" y="4314825"/>
          <p14:tracePt t="217773" x="1939925" y="4225925"/>
          <p14:tracePt t="217789" x="2006600" y="4133850"/>
          <p14:tracePt t="217807" x="2114550" y="4019550"/>
          <p14:tracePt t="217823" x="2146300" y="3978275"/>
          <p14:tracePt t="217840" x="2171700" y="3956050"/>
          <p14:tracePt t="217857" x="2184400" y="3940175"/>
          <p14:tracePt t="217900" x="2184400" y="3943350"/>
          <p14:tracePt t="217907" x="2184400" y="3946525"/>
          <p14:tracePt t="217922" x="2184400" y="3962400"/>
          <p14:tracePt t="217939" x="2184400" y="3971925"/>
          <p14:tracePt t="217957" x="2178050" y="3987800"/>
          <p14:tracePt t="217973" x="2162175" y="3997325"/>
          <p14:tracePt t="217990" x="2162175" y="4006850"/>
          <p14:tracePt t="218007" x="2149475" y="4025900"/>
          <p14:tracePt t="218023" x="2136775" y="4025900"/>
          <p14:tracePt t="218039" x="2127250" y="4025900"/>
          <p14:tracePt t="218056" x="2108200" y="4025900"/>
          <p14:tracePt t="218073" x="2098675" y="4025900"/>
          <p14:tracePt t="218090" x="2089150" y="4025900"/>
          <p14:tracePt t="218093" x="2082800" y="4025900"/>
          <p14:tracePt t="218106" x="2073275" y="3990975"/>
          <p14:tracePt t="218122" x="2054225" y="3952875"/>
          <p14:tracePt t="218139" x="2054225" y="3908425"/>
          <p14:tracePt t="218156" x="2070100" y="3844925"/>
          <p14:tracePt t="218172" x="2076450" y="3800475"/>
          <p14:tracePt t="218190" x="2082800" y="3768725"/>
          <p14:tracePt t="218206" x="2082800" y="3743325"/>
          <p14:tracePt t="218222" x="2082800" y="3733800"/>
          <p14:tracePt t="218239" x="2082800" y="3724275"/>
          <p14:tracePt t="218256" x="2082800" y="3711575"/>
          <p14:tracePt t="223350" x="2047875" y="3724275"/>
          <p14:tracePt t="223356" x="1978025" y="3749675"/>
          <p14:tracePt t="223363" x="1901825" y="3797300"/>
          <p14:tracePt t="223372" x="1838325" y="3841750"/>
          <p14:tracePt t="223390" x="1701800" y="3952875"/>
          <p14:tracePt t="223406" x="1517650" y="4137025"/>
          <p14:tracePt t="223422" x="1425575" y="4292600"/>
          <p14:tracePt t="223458" x="1333500" y="4552950"/>
          <p14:tracePt t="223490" x="1336675" y="4708525"/>
          <p14:tracePt t="223506" x="1355725" y="4791075"/>
          <p14:tracePt t="223523" x="1377950" y="4829175"/>
          <p14:tracePt t="223540" x="1390650" y="4867275"/>
          <p14:tracePt t="223556" x="1406525" y="4908550"/>
          <p14:tracePt t="223573" x="1419225" y="4940300"/>
          <p14:tracePt t="223589" x="1431925" y="4962525"/>
          <p14:tracePt t="223606" x="1431925" y="4994275"/>
          <p14:tracePt t="223622" x="1431925" y="5003800"/>
          <p14:tracePt t="223639" x="1441450" y="5010150"/>
          <p14:tracePt t="223656" x="1466850" y="4997450"/>
          <p14:tracePt t="223672" x="1527175" y="4946650"/>
          <p14:tracePt t="223689" x="1600200" y="4873625"/>
          <p14:tracePt t="223706" x="1714500" y="4765675"/>
          <p14:tracePt t="223723" x="1797050" y="4699000"/>
          <p14:tracePt t="223739" x="1898650" y="4641850"/>
          <p14:tracePt t="223755" x="1993900" y="4597400"/>
          <p14:tracePt t="223772" x="2060575" y="4565650"/>
          <p14:tracePt t="223790" x="2120900" y="4559300"/>
          <p14:tracePt t="223806" x="2193925" y="4559300"/>
          <p14:tracePt t="223823" x="2244725" y="4559300"/>
          <p14:tracePt t="223839" x="2282825" y="4562475"/>
          <p14:tracePt t="223856" x="2339975" y="4587875"/>
          <p14:tracePt t="223872" x="2368550" y="4594225"/>
          <p14:tracePt t="223889" x="2384425" y="4600575"/>
          <p14:tracePt t="223905" x="2400300" y="4600575"/>
          <p14:tracePt t="223922" x="2413000" y="4600575"/>
          <p14:tracePt t="223941" x="2428875" y="4600575"/>
          <p14:tracePt t="223956" x="2435225" y="4600575"/>
          <p14:tracePt t="223973" x="2444750" y="4600575"/>
          <p14:tracePt t="223989" x="2454275" y="4597400"/>
          <p14:tracePt t="224006" x="2476500" y="4568825"/>
          <p14:tracePt t="224022" x="2489200" y="4546600"/>
          <p14:tracePt t="224039" x="2501900" y="4498975"/>
          <p14:tracePt t="224056" x="2533650" y="4435475"/>
          <p14:tracePt t="224072" x="2546350" y="4391025"/>
          <p14:tracePt t="224089" x="2559050" y="4359275"/>
          <p14:tracePt t="224106" x="2578100" y="4308475"/>
          <p14:tracePt t="224123" x="2590800" y="4279900"/>
          <p14:tracePt t="224140" x="2590800" y="4251325"/>
          <p14:tracePt t="224156" x="2574925" y="4229100"/>
          <p14:tracePt t="224172" x="2565400" y="4219575"/>
          <p14:tracePt t="224190" x="2549525" y="4197350"/>
          <p14:tracePt t="224205" x="2520950" y="4191000"/>
          <p14:tracePt t="224222" x="2505075" y="4187825"/>
          <p14:tracePt t="224240" x="2473325" y="4171950"/>
          <p14:tracePt t="224255" x="2457450" y="4156075"/>
          <p14:tracePt t="224272" x="2432050" y="4143375"/>
          <p14:tracePt t="224290" x="2390775" y="4124325"/>
          <p14:tracePt t="224306" x="2365375" y="4111625"/>
          <p14:tracePt t="224322" x="2336800" y="4095750"/>
          <p14:tracePt t="224341" x="2292350" y="4076700"/>
          <p14:tracePt t="224356" x="2270125" y="4064000"/>
          <p14:tracePt t="224373" x="2232025" y="4051300"/>
          <p14:tracePt t="224390" x="2184400" y="4051300"/>
          <p14:tracePt t="224406" x="2149475" y="4051300"/>
          <p14:tracePt t="224423" x="2105025" y="4051300"/>
          <p14:tracePt t="224439" x="2041525" y="4051300"/>
          <p14:tracePt t="224455" x="2003425" y="4060825"/>
          <p14:tracePt t="224472" x="1981200" y="4073525"/>
          <p14:tracePt t="224490" x="1917700" y="4092575"/>
          <p14:tracePt t="224506" x="1885950" y="4111625"/>
          <p14:tracePt t="224523" x="1847850" y="4124325"/>
          <p14:tracePt t="224540" x="1784350" y="4143375"/>
          <p14:tracePt t="224556" x="1752600" y="4156075"/>
          <p14:tracePt t="224572" x="1714500" y="4181475"/>
          <p14:tracePt t="224589" x="1663700" y="4219575"/>
          <p14:tracePt t="224605" x="1638300" y="4251325"/>
          <p14:tracePt t="224622" x="1606550" y="4283075"/>
          <p14:tracePt t="224640" x="1565275" y="4365625"/>
          <p14:tracePt t="224656" x="1539875" y="4406900"/>
          <p14:tracePt t="224673" x="1527175" y="4441825"/>
          <p14:tracePt t="224676" x="1520825" y="4454525"/>
          <p14:tracePt t="224689" x="1508125" y="4476750"/>
          <p14:tracePt t="224705" x="1495425" y="4514850"/>
          <p14:tracePt t="224722" x="1476375" y="4546600"/>
          <p14:tracePt t="224739" x="1470025" y="4610100"/>
          <p14:tracePt t="224756" x="1470025" y="4654550"/>
          <p14:tracePt t="224772" x="1470025" y="4699000"/>
          <p14:tracePt t="224790" x="1470025" y="4746625"/>
          <p14:tracePt t="224806" x="1470025" y="4765675"/>
          <p14:tracePt t="224823" x="1470025" y="4803775"/>
          <p14:tracePt t="224839" x="1492250" y="4854575"/>
          <p14:tracePt t="224855" x="1504950" y="4899025"/>
          <p14:tracePt t="224872" x="1517650" y="4937125"/>
          <p14:tracePt t="224889" x="1530350" y="4994275"/>
          <p14:tracePt t="224906" x="1536700" y="5016500"/>
          <p14:tracePt t="224922" x="1536700" y="5038725"/>
          <p14:tracePt t="224940" x="1555750" y="5080000"/>
          <p14:tracePt t="224956" x="1568450" y="5108575"/>
          <p14:tracePt t="224972" x="1577975" y="5133975"/>
          <p14:tracePt t="224989" x="1597025" y="5175250"/>
          <p14:tracePt t="225005" x="1616075" y="5200650"/>
          <p14:tracePt t="225022" x="1625600" y="5238750"/>
          <p14:tracePt t="225039" x="1644650" y="5280025"/>
          <p14:tracePt t="225056" x="1663700" y="5318125"/>
          <p14:tracePt t="225072" x="1698625" y="5359400"/>
          <p14:tracePt t="225089" x="1727200" y="5394325"/>
          <p14:tracePt t="225106" x="1746250" y="5426075"/>
          <p14:tracePt t="225122" x="1765300" y="5451475"/>
          <p14:tracePt t="225139" x="1803400" y="5492750"/>
          <p14:tracePt t="225155" x="1819275" y="5518150"/>
          <p14:tracePt t="225172" x="1844675" y="5549900"/>
          <p14:tracePt t="225174" x="1863725" y="5562600"/>
          <p14:tracePt t="225188" x="1895475" y="5588000"/>
          <p14:tracePt t="225205" x="1943100" y="5619750"/>
          <p14:tracePt t="225222" x="1981200" y="5645150"/>
          <p14:tracePt t="225239" x="2047875" y="5686425"/>
          <p14:tracePt t="225255" x="2079625" y="5699125"/>
          <p14:tracePt t="225272" x="2108200" y="5708650"/>
          <p14:tracePt t="225289" x="2159000" y="5727700"/>
          <p14:tracePt t="225305" x="2203450" y="5727700"/>
          <p14:tracePt t="225322" x="2244725" y="5727700"/>
          <p14:tracePt t="225339" x="2317750" y="5727700"/>
          <p14:tracePt t="225356" x="2352675" y="5727700"/>
          <p14:tracePt t="225372" x="2397125" y="5727700"/>
          <p14:tracePt t="225389" x="2451100" y="5727700"/>
          <p14:tracePt t="225405" x="2473325" y="5727700"/>
          <p14:tracePt t="225422" x="2511425" y="5727700"/>
          <p14:tracePt t="225438" x="2559050" y="5727700"/>
          <p14:tracePt t="225455" x="2581275" y="5727700"/>
          <p14:tracePt t="225473" x="2609850" y="5724525"/>
          <p14:tracePt t="225489" x="2644775" y="5708650"/>
          <p14:tracePt t="225506" x="2676525" y="5695950"/>
          <p14:tracePt t="225522" x="2692400" y="5686425"/>
          <p14:tracePt t="225538" x="2714625" y="5664200"/>
          <p14:tracePt t="225555" x="2730500" y="5654675"/>
          <p14:tracePt t="225572" x="2740025" y="5645150"/>
          <p14:tracePt t="225589" x="2752725" y="5629275"/>
          <p14:tracePt t="225606" x="2765425" y="5613400"/>
          <p14:tracePt t="225623" x="2778125" y="5603875"/>
          <p14:tracePt t="225639" x="2784475" y="5562600"/>
          <p14:tracePt t="225655" x="2790825" y="5534025"/>
          <p14:tracePt t="225672" x="2790825" y="5495925"/>
          <p14:tracePt t="225674" x="2790825" y="5480050"/>
          <p14:tracePt t="225688" x="2790825" y="5441950"/>
          <p14:tracePt t="225705" x="2790825" y="5419725"/>
          <p14:tracePt t="225722" x="2790825" y="5397500"/>
          <p14:tracePt t="225739" x="2790825" y="5365750"/>
          <p14:tracePt t="225756" x="2790825" y="5349875"/>
          <p14:tracePt t="225774" x="2790825" y="5311775"/>
          <p14:tracePt t="225789" x="2790825" y="5273675"/>
          <p14:tracePt t="225806" x="2790825" y="5238750"/>
          <p14:tracePt t="225822" x="2790825" y="5194300"/>
          <p14:tracePt t="225838" x="2790825" y="5130800"/>
          <p14:tracePt t="225856" x="2790825" y="5102225"/>
          <p14:tracePt t="225874" x="2790825" y="5060950"/>
          <p14:tracePt t="225889" x="2790825" y="5051425"/>
          <p14:tracePt t="225906" x="2790825" y="5035550"/>
          <p14:tracePt t="225923" x="2790825" y="5010150"/>
          <p14:tracePt t="225939" x="2790825" y="4994275"/>
          <p14:tracePt t="225955" x="2790825" y="4965700"/>
          <p14:tracePt t="225973" x="2790825" y="4924425"/>
          <p14:tracePt t="225989" x="2790825" y="4902200"/>
          <p14:tracePt t="226006" x="2787650" y="4879975"/>
          <p14:tracePt t="226023" x="2781300" y="4838700"/>
          <p14:tracePt t="226039" x="2762250" y="4810125"/>
          <p14:tracePt t="226055" x="2755900" y="4784725"/>
          <p14:tracePt t="226072" x="2740025" y="4749800"/>
          <p14:tracePt t="226089" x="2727325" y="4733925"/>
          <p14:tracePt t="226105" x="2717800" y="4711700"/>
          <p14:tracePt t="226122" x="2692400" y="4670425"/>
          <p14:tracePt t="226139" x="2682875" y="4645025"/>
          <p14:tracePt t="226156" x="2670175" y="4606925"/>
          <p14:tracePt t="226173" x="2651125" y="4559300"/>
          <p14:tracePt t="226189" x="2632075" y="4527550"/>
          <p14:tracePt t="226206" x="2619375" y="4495800"/>
          <p14:tracePt t="226222" x="2597150" y="4460875"/>
          <p14:tracePt t="226238" x="2578100" y="4435475"/>
          <p14:tracePt t="226255" x="2562225" y="4419600"/>
          <p14:tracePt t="226272" x="2543175" y="4400550"/>
          <p14:tracePt t="226288" x="2524125" y="4378325"/>
          <p14:tracePt t="226306" x="2514600" y="4362450"/>
          <p14:tracePt t="226323" x="2498725" y="4327525"/>
          <p14:tracePt t="226339" x="2486025" y="4311650"/>
          <p14:tracePt t="226355" x="2470150" y="4302125"/>
          <p14:tracePt t="226372" x="2454275" y="4273550"/>
          <p14:tracePt t="226388" x="2444750" y="4264025"/>
          <p14:tracePt t="226406" x="2416175" y="4251325"/>
          <p14:tracePt t="226423" x="2381250" y="4235450"/>
          <p14:tracePt t="226439" x="2349500" y="4216400"/>
          <p14:tracePt t="226456" x="2327275" y="4203700"/>
          <p14:tracePt t="226473" x="2286000" y="4203700"/>
          <p14:tracePt t="226489" x="2270125" y="4203700"/>
          <p14:tracePt t="226505" x="2254250" y="4203700"/>
          <p14:tracePt t="226522" x="2216150" y="4203700"/>
          <p14:tracePt t="226538" x="2193925" y="4203700"/>
          <p14:tracePt t="226555" x="2155825" y="4213225"/>
          <p14:tracePt t="226572" x="2114550" y="4238625"/>
          <p14:tracePt t="226589" x="2082800" y="4251325"/>
          <p14:tracePt t="226606" x="2054225" y="4260850"/>
          <p14:tracePt t="226623" x="2019300" y="4273550"/>
          <p14:tracePt t="226639" x="1997075" y="4279900"/>
          <p14:tracePt t="226655" x="1978025" y="4295775"/>
          <p14:tracePt t="226672" x="1946275" y="4308475"/>
          <p14:tracePt t="226688" x="1920875" y="4318000"/>
          <p14:tracePt t="226705" x="1892300" y="4330700"/>
          <p14:tracePt t="226723" x="1854200" y="4356100"/>
          <p14:tracePt t="226739" x="1825625" y="4368800"/>
          <p14:tracePt t="226756" x="1816100" y="4378325"/>
          <p14:tracePt t="226772" x="1793875" y="4391025"/>
          <p14:tracePt t="226789" x="1765300" y="4410075"/>
          <p14:tracePt t="226805" x="1755775" y="4419600"/>
          <p14:tracePt t="226822" x="1714500" y="4441825"/>
          <p14:tracePt t="226838" x="1695450" y="4473575"/>
          <p14:tracePt t="226855" x="1682750" y="4498975"/>
          <p14:tracePt t="226873" x="1663700" y="4524375"/>
          <p14:tracePt t="226889" x="1651000" y="4540250"/>
          <p14:tracePt t="226906" x="1641475" y="4552950"/>
          <p14:tracePt t="226922" x="1625600" y="4578350"/>
          <p14:tracePt t="226938" x="1606550" y="4603750"/>
          <p14:tracePt t="226955" x="1597025" y="4625975"/>
          <p14:tracePt t="226973" x="1597025" y="4679950"/>
          <p14:tracePt t="226989" x="1597025" y="4724400"/>
          <p14:tracePt t="227006" x="1597025" y="4768850"/>
          <p14:tracePt t="227022" x="1597025" y="4822825"/>
          <p14:tracePt t="227039" x="1597025" y="4845050"/>
          <p14:tracePt t="227056" x="1597025" y="4867275"/>
          <p14:tracePt t="227072" x="1597025" y="4908550"/>
          <p14:tracePt t="227088" x="1597025" y="4937125"/>
          <p14:tracePt t="227106" x="1597025" y="4959350"/>
          <p14:tracePt t="227122" x="1600200" y="5006975"/>
          <p14:tracePt t="227139" x="1606550" y="5045075"/>
          <p14:tracePt t="227156" x="1612900" y="5083175"/>
          <p14:tracePt t="227172" x="1638300" y="5130800"/>
          <p14:tracePt t="227189" x="1647825" y="5156200"/>
          <p14:tracePt t="227205" x="1660525" y="5184775"/>
          <p14:tracePt t="227207" x="1666875" y="5197475"/>
          <p14:tracePt t="227221" x="1685925" y="5222875"/>
          <p14:tracePt t="227239" x="1698625" y="5251450"/>
          <p14:tracePt t="227255" x="1708150" y="5283200"/>
          <p14:tracePt t="227272" x="1733550" y="5330825"/>
          <p14:tracePt t="227289" x="1752600" y="5362575"/>
          <p14:tracePt t="227306" x="1771650" y="5394325"/>
          <p14:tracePt t="227322" x="1790700" y="5445125"/>
          <p14:tracePt t="227339" x="1806575" y="5467350"/>
          <p14:tracePt t="227355" x="1819275" y="5499100"/>
          <p14:tracePt t="227372" x="1844675" y="5546725"/>
          <p14:tracePt t="227388" x="1870075" y="5578475"/>
          <p14:tracePt t="227407" x="1895475" y="5629275"/>
          <p14:tracePt t="227423" x="1914525" y="5654675"/>
          <p14:tracePt t="227439" x="1946275" y="5686425"/>
          <p14:tracePt t="227456" x="1974850" y="5721350"/>
          <p14:tracePt t="227471" x="2000250" y="5753100"/>
          <p14:tracePt t="227488" x="2025650" y="5778500"/>
          <p14:tracePt t="227506" x="2060575" y="5800725"/>
          <p14:tracePt t="227522" x="2092325" y="5813425"/>
          <p14:tracePt t="227538" x="2130425" y="5826125"/>
          <p14:tracePt t="227555" x="2152650" y="5838825"/>
          <p14:tracePt t="227571" x="2209800" y="5845175"/>
          <p14:tracePt t="227588" x="2244725" y="5845175"/>
          <p14:tracePt t="227605" x="2308225" y="5845175"/>
          <p14:tracePt t="227621" x="2336800" y="5851525"/>
          <p14:tracePt t="227638" x="2381250" y="5851525"/>
          <p14:tracePt t="227655" x="2416175" y="5851525"/>
          <p14:tracePt t="227672" x="2457450" y="5851525"/>
          <p14:tracePt t="227689" x="2495550" y="5851525"/>
          <p14:tracePt t="227706" x="2549525" y="5851525"/>
          <p14:tracePt t="227722" x="2584450" y="5851525"/>
          <p14:tracePt t="227738" x="2628900" y="5848350"/>
          <p14:tracePt t="227755" x="2686050" y="5829300"/>
          <p14:tracePt t="227772" x="2711450" y="5816600"/>
          <p14:tracePt t="227789" x="2740025" y="5803900"/>
          <p14:tracePt t="227806" x="2774950" y="5781675"/>
          <p14:tracePt t="227822" x="2806700" y="5768975"/>
          <p14:tracePt t="227839" x="2828925" y="5756275"/>
          <p14:tracePt t="227856" x="2857500" y="5734050"/>
          <p14:tracePt t="227872" x="2867025" y="5724525"/>
          <p14:tracePt t="227888" x="2886075" y="5702300"/>
          <p14:tracePt t="227905" x="2908300" y="5667375"/>
          <p14:tracePt t="227921" x="2917825" y="5645150"/>
          <p14:tracePt t="227939" x="2924175" y="5613400"/>
          <p14:tracePt t="227956" x="2924175" y="5543550"/>
          <p14:tracePt t="227972" x="2924175" y="5483225"/>
          <p14:tracePt t="227989" x="2924175" y="5400675"/>
          <p14:tracePt t="228006" x="2924175" y="5286375"/>
          <p14:tracePt t="228022" x="2924175" y="5181600"/>
          <p14:tracePt t="228038" x="2924175" y="5130800"/>
          <p14:tracePt t="228055" x="2914650" y="5051425"/>
          <p14:tracePt t="228071" x="2914650" y="5019675"/>
          <p14:tracePt t="228089" x="2908300" y="4984750"/>
          <p14:tracePt t="228106" x="2908300" y="4943475"/>
          <p14:tracePt t="228122" x="2901950" y="4899025"/>
          <p14:tracePt t="228139" x="2889250" y="4854575"/>
          <p14:tracePt t="228156" x="2882900" y="4781550"/>
          <p14:tracePt t="228172" x="2882900" y="4737100"/>
          <p14:tracePt t="228189" x="2882900" y="4702175"/>
          <p14:tracePt t="228205" x="2882900" y="4654550"/>
          <p14:tracePt t="228221" x="2882900" y="4645025"/>
          <p14:tracePt t="228238" x="2882900" y="4635500"/>
          <p14:tracePt t="228255" x="2876550" y="4600575"/>
          <p14:tracePt t="228271" x="2873375" y="4587875"/>
          <p14:tracePt t="228289" x="2860675" y="4556125"/>
          <p14:tracePt t="228306" x="2854325" y="4521200"/>
          <p14:tracePt t="228322" x="2847975" y="4486275"/>
          <p14:tracePt t="228338" x="2828925" y="4460875"/>
          <p14:tracePt t="228355" x="2816225" y="4419600"/>
          <p14:tracePt t="228371" x="2806700" y="4397375"/>
          <p14:tracePt t="228389" x="2794000" y="4365625"/>
          <p14:tracePt t="228406" x="2771775" y="4337050"/>
          <p14:tracePt t="228422" x="2762250" y="4314825"/>
          <p14:tracePt t="228439" x="2749550" y="4298950"/>
          <p14:tracePt t="228456" x="2720975" y="4264025"/>
          <p14:tracePt t="228472" x="2689225" y="4244975"/>
          <p14:tracePt t="228489" x="2673350" y="4229100"/>
          <p14:tracePt t="228505" x="2638425" y="4187825"/>
          <p14:tracePt t="228521" x="2625725" y="4168775"/>
          <p14:tracePt t="228539" x="2609850" y="4140200"/>
          <p14:tracePt t="228556" x="2587625" y="4121150"/>
          <p14:tracePt t="228572" x="2578100" y="4098925"/>
          <p14:tracePt t="228589" x="2562225" y="4089400"/>
          <p14:tracePt t="228605" x="2536825" y="4073525"/>
          <p14:tracePt t="228622" x="2511425" y="4060825"/>
          <p14:tracePt t="228638" x="2482850" y="4048125"/>
          <p14:tracePt t="228655" x="2454275" y="4032250"/>
          <p14:tracePt t="228672" x="2425700" y="4032250"/>
          <p14:tracePt t="228689" x="2403475" y="4025900"/>
          <p14:tracePt t="228706" x="2362200" y="4025900"/>
          <p14:tracePt t="228722" x="2339975" y="4025900"/>
          <p14:tracePt t="228739" x="2311400" y="4025900"/>
          <p14:tracePt t="228741" x="2301875" y="4025900"/>
          <p14:tracePt t="228755" x="2279650" y="4025900"/>
          <p14:tracePt t="228772" x="2241550" y="4025900"/>
          <p14:tracePt t="228788" x="2206625" y="4025900"/>
          <p14:tracePt t="228805" x="2159000" y="4025900"/>
          <p14:tracePt t="228822" x="2127250" y="4025900"/>
          <p14:tracePt t="228839" x="2105025" y="4025900"/>
          <p14:tracePt t="228856" x="2073275" y="4025900"/>
          <p14:tracePt t="228872" x="2051050" y="4035425"/>
          <p14:tracePt t="228888" x="2019300" y="4054475"/>
          <p14:tracePt t="228905" x="1984375" y="4070350"/>
          <p14:tracePt t="228921" x="1952625" y="4083050"/>
          <p14:tracePt t="228938" x="1930400" y="4102100"/>
          <p14:tracePt t="228956" x="1885950" y="4140200"/>
          <p14:tracePt t="228972" x="1860550" y="4156075"/>
          <p14:tracePt t="228990" x="1831975" y="4181475"/>
          <p14:tracePt t="229005" x="1822450" y="4191000"/>
          <p14:tracePt t="229022" x="1812925" y="4200525"/>
          <p14:tracePt t="229038" x="1803400" y="4210050"/>
          <p14:tracePt t="229055" x="1781175" y="4238625"/>
          <p14:tracePt t="229072" x="1771650" y="4254500"/>
          <p14:tracePt t="229090" x="1752600" y="4295775"/>
          <p14:tracePt t="229106" x="1733550" y="4321175"/>
          <p14:tracePt t="229122" x="1720850" y="4359275"/>
          <p14:tracePt t="229140" x="1701800" y="4406900"/>
          <p14:tracePt t="229156" x="1698625" y="4438650"/>
          <p14:tracePt t="229172" x="1692275" y="4460875"/>
          <p14:tracePt t="229189" x="1685925" y="4502150"/>
          <p14:tracePt t="229205" x="1685925" y="4530725"/>
          <p14:tracePt t="229221" x="1685925" y="4552950"/>
          <p14:tracePt t="229238" x="1685925" y="4587875"/>
          <p14:tracePt t="229255" x="1685925" y="4635500"/>
          <p14:tracePt t="229271" x="1685925" y="4679950"/>
          <p14:tracePt t="229289" x="1685925" y="4727575"/>
          <p14:tracePt t="229305" x="1685925" y="4749800"/>
          <p14:tracePt t="229322" x="1685925" y="4778375"/>
          <p14:tracePt t="229339" x="1685925" y="4813300"/>
          <p14:tracePt t="229355" x="1685925" y="4841875"/>
          <p14:tracePt t="229371" x="1689100" y="4870450"/>
          <p14:tracePt t="229389" x="1701800" y="4927600"/>
          <p14:tracePt t="229406" x="1714500" y="4972050"/>
          <p14:tracePt t="229422" x="1727200" y="5016500"/>
          <p14:tracePt t="229439" x="1733550" y="5073650"/>
          <p14:tracePt t="229455" x="1752600" y="5095875"/>
          <p14:tracePt t="229471" x="1762125" y="5121275"/>
          <p14:tracePt t="229489" x="1781175" y="5175250"/>
          <p14:tracePt t="229505" x="1793875" y="5222875"/>
          <p14:tracePt t="229522" x="1812925" y="5267325"/>
          <p14:tracePt t="229539" x="1838325" y="5324475"/>
          <p14:tracePt t="229556" x="1851025" y="5356225"/>
          <p14:tracePt t="229572" x="1870075" y="5384800"/>
          <p14:tracePt t="229588" x="1889125" y="5419725"/>
          <p14:tracePt t="229605" x="1905000" y="5451475"/>
          <p14:tracePt t="229621" x="1930400" y="5483225"/>
          <p14:tracePt t="229639" x="1955800" y="5534025"/>
          <p14:tracePt t="229656" x="1974850" y="5572125"/>
          <p14:tracePt t="229672" x="1993900" y="5597525"/>
          <p14:tracePt t="229689" x="2012950" y="5638800"/>
          <p14:tracePt t="229706" x="2022475" y="5661025"/>
          <p14:tracePt t="229722" x="2035175" y="5676900"/>
          <p14:tracePt t="229738" x="2060575" y="5699125"/>
          <p14:tracePt t="229755" x="2076450" y="5708650"/>
          <p14:tracePt t="229772" x="2085975" y="5718175"/>
          <p14:tracePt t="229774" x="2098675" y="5724525"/>
          <p14:tracePt t="229788" x="2114550" y="5734050"/>
          <p14:tracePt t="229806" x="2130425" y="5749925"/>
          <p14:tracePt t="229822" x="2152650" y="5762625"/>
          <p14:tracePt t="229839" x="2171700" y="5778500"/>
          <p14:tracePt t="229855" x="2200275" y="5788025"/>
          <p14:tracePt t="229872" x="2222500" y="5788025"/>
          <p14:tracePt t="229888" x="2266950" y="5807075"/>
          <p14:tracePt t="229905" x="2289175" y="5813425"/>
          <p14:tracePt t="229922" x="2333625" y="5813425"/>
          <p14:tracePt t="229939" x="2393950" y="5813425"/>
          <p14:tracePt t="229955" x="2422525" y="5813425"/>
          <p14:tracePt t="229973" x="2454275" y="5813425"/>
          <p14:tracePt t="229988" x="2486025" y="5813425"/>
          <p14:tracePt t="230005" x="2514600" y="5813425"/>
          <p14:tracePt t="230022" x="2536825" y="5813425"/>
          <p14:tracePt t="230038" x="2578100" y="5803900"/>
          <p14:tracePt t="230055" x="2603500" y="5784850"/>
          <p14:tracePt t="230072" x="2632075" y="5775325"/>
          <p14:tracePt t="230089" x="2667000" y="5756275"/>
          <p14:tracePt t="230106" x="2698750" y="5743575"/>
          <p14:tracePt t="230122" x="2724150" y="5724525"/>
          <p14:tracePt t="230139" x="2759075" y="5708650"/>
          <p14:tracePt t="230155" x="2774950" y="5692775"/>
          <p14:tracePt t="230171" x="2787650" y="5664200"/>
          <p14:tracePt t="230188" x="2809875" y="5626100"/>
          <p14:tracePt t="230205" x="2816225" y="5597525"/>
          <p14:tracePt t="230222" x="2816225" y="5575300"/>
          <p14:tracePt t="230238" x="2816225" y="5534025"/>
          <p14:tracePt t="230256" x="2816225" y="5489575"/>
          <p14:tracePt t="230272" x="2816225" y="5454650"/>
          <p14:tracePt t="230277" x="2816225" y="5429250"/>
          <p14:tracePt t="230288" x="2816225" y="5391150"/>
          <p14:tracePt t="230305" x="2816225" y="5346700"/>
          <p14:tracePt t="230322" x="2816225" y="5305425"/>
          <p14:tracePt t="230338" x="2816225" y="5241925"/>
          <p14:tracePt t="230355" x="2816225" y="5197475"/>
          <p14:tracePt t="230372" x="2816225" y="5146675"/>
          <p14:tracePt t="230388" x="2813050" y="5067300"/>
          <p14:tracePt t="230406" x="2790825" y="5013325"/>
          <p14:tracePt t="230422" x="2790825" y="4968875"/>
          <p14:tracePt t="230439" x="2787650" y="4895850"/>
          <p14:tracePt t="230455" x="2778125" y="4845050"/>
          <p14:tracePt t="230473" x="2771775" y="4781550"/>
          <p14:tracePt t="230488" x="2765425" y="4743450"/>
          <p14:tracePt t="230505" x="2755900" y="4714875"/>
          <p14:tracePt t="230523" x="2743200" y="4679950"/>
          <p14:tracePt t="230538" x="2736850" y="4657725"/>
          <p14:tracePt t="230555" x="2736850" y="4648200"/>
          <p14:tracePt t="230573" x="2736850" y="4632325"/>
          <p14:tracePt t="230588" x="2727325" y="4616450"/>
          <p14:tracePt t="230605" x="2727325" y="4606925"/>
          <p14:tracePt t="230623" x="2727325" y="4597400"/>
          <p14:tracePt t="230655" x="2720975" y="4597400"/>
          <p14:tracePt t="231295" x="2717800" y="4610100"/>
          <p14:tracePt t="231301" x="2711450" y="4629150"/>
          <p14:tracePt t="231308" x="2705100" y="4648200"/>
          <p14:tracePt t="231322" x="2692400" y="4679950"/>
          <p14:tracePt t="231338" x="2679700" y="4714875"/>
          <p14:tracePt t="231355" x="2660650" y="4762500"/>
          <p14:tracePt t="231372" x="2638425" y="4851400"/>
          <p14:tracePt t="231405" x="2613025" y="4953000"/>
          <p14:tracePt t="231438" x="2593975" y="5003800"/>
          <p14:tracePt t="231455" x="2590800" y="5013325"/>
          <p14:tracePt t="231472" x="2574925" y="5029200"/>
          <p14:tracePt t="231489" x="2565400" y="5038725"/>
          <p14:tracePt t="231505" x="2549525" y="5054600"/>
          <p14:tracePt t="231522" x="2533650" y="5070475"/>
          <p14:tracePt t="231539" x="2524125" y="5080000"/>
          <p14:tracePt t="231555" x="2514600" y="5089525"/>
          <p14:tracePt t="231572" x="2492375" y="5111750"/>
          <p14:tracePt t="231589" x="2482850" y="5121275"/>
          <p14:tracePt t="231605" x="2473325" y="5130800"/>
          <p14:tracePt t="231622" x="2457450" y="5149850"/>
          <p14:tracePt t="231639" x="2441575" y="5162550"/>
          <p14:tracePt t="231655" x="2432050" y="5172075"/>
          <p14:tracePt t="231672" x="2416175" y="5184775"/>
          <p14:tracePt t="231689" x="2406650" y="5200650"/>
          <p14:tracePt t="231705" x="2397125" y="5207000"/>
          <p14:tracePt t="231721" x="2384425" y="5207000"/>
          <p14:tracePt t="231738" x="2374900" y="5207000"/>
          <p14:tracePt t="231754" x="2365375" y="5216525"/>
          <p14:tracePt t="231772" x="2339975" y="5232400"/>
          <p14:tracePt t="231789" x="2308225" y="5245100"/>
          <p14:tracePt t="231805" x="2270125" y="5264150"/>
          <p14:tracePt t="231807" x="2260600" y="5267325"/>
          <p14:tracePt t="231822" x="2235200" y="5280025"/>
          <p14:tracePt t="231838" x="2212975" y="5280025"/>
          <p14:tracePt t="231855" x="2203450" y="5280025"/>
          <p14:tracePt t="231871" x="2187575" y="5280025"/>
          <p14:tracePt t="231888" x="2174875" y="5280025"/>
          <p14:tracePt t="231904" x="2162175" y="5280025"/>
          <p14:tracePt t="231922" x="2149475" y="5280025"/>
          <p14:tracePt t="231939" x="2139950" y="5280025"/>
          <p14:tracePt t="231955" x="2124075" y="5280025"/>
          <p14:tracePt t="231972" x="2108200" y="5280025"/>
          <p14:tracePt t="231988" x="2105025" y="5280025"/>
          <p14:tracePt t="232163" x="2105025" y="5273675"/>
          <p14:tracePt t="232193" x="2105025" y="5267325"/>
          <p14:tracePt t="232200" x="2105025" y="5264150"/>
          <p14:tracePt t="232207" x="2105025" y="5254625"/>
          <p14:tracePt t="232222" x="2105025" y="5245100"/>
          <p14:tracePt t="232238" x="2105025" y="5232400"/>
          <p14:tracePt t="232256" x="2105025" y="5194300"/>
          <p14:tracePt t="232272" x="2105025" y="5178425"/>
          <p14:tracePt t="232288" x="2105025" y="5156200"/>
          <p14:tracePt t="232304" x="2105025" y="5133975"/>
          <p14:tracePt t="232307" x="2105025" y="5124450"/>
          <p14:tracePt t="232321" x="2105025" y="5102225"/>
          <p14:tracePt t="232338" x="2105025" y="5080000"/>
          <p14:tracePt t="232356" x="2105025" y="5067300"/>
          <p14:tracePt t="232372" x="2105025" y="5054600"/>
          <p14:tracePt t="232389" x="2105025" y="5041900"/>
          <p14:tracePt t="232406" x="2105025" y="5026025"/>
          <p14:tracePt t="232422" x="2105025" y="5019675"/>
          <p14:tracePt t="232438" x="2105025" y="5016500"/>
          <p14:tracePt t="232549" x="2105025" y="5010150"/>
          <p14:tracePt t="232563" x="2105025" y="5006975"/>
          <p14:tracePt t="232571" x="2105025" y="5000625"/>
          <p14:tracePt t="232588" x="2105025" y="4987925"/>
          <p14:tracePt t="232605" x="2105025" y="4981575"/>
          <p14:tracePt t="232621" x="2105025" y="4975225"/>
          <p14:tracePt t="232639" x="2105025" y="4972050"/>
          <p14:tracePt t="232655" x="2111375" y="4965700"/>
          <p14:tracePt t="232672" x="2114550" y="4965700"/>
          <p14:tracePt t="232688" x="2127250" y="4962525"/>
          <p14:tracePt t="232705" x="2146300" y="4956175"/>
          <p14:tracePt t="232721" x="2155825" y="4940300"/>
          <p14:tracePt t="232738" x="2162175" y="4930775"/>
          <p14:tracePt t="232755" x="2162175" y="4921250"/>
          <p14:tracePt t="233013" x="2165350" y="4921250"/>
          <p14:tracePt t="233020" x="2171700" y="4921250"/>
          <p14:tracePt t="233033" x="2174875" y="4921250"/>
          <p14:tracePt t="233041" x="2181225" y="4921250"/>
          <p14:tracePt t="233054" x="2197100" y="4921250"/>
          <p14:tracePt t="233071" x="2206625" y="4921250"/>
          <p14:tracePt t="233088" x="2216150" y="4921250"/>
          <p14:tracePt t="233106" x="2228850" y="4924425"/>
          <p14:tracePt t="233121" x="2244725" y="4924425"/>
          <p14:tracePt t="233138" x="2244725" y="4927600"/>
          <p14:tracePt t="233213" x="2251075" y="4927600"/>
          <p14:tracePt t="233220" x="2254250" y="4933950"/>
          <p14:tracePt t="233227" x="2260600" y="4933950"/>
          <p14:tracePt t="233238" x="2260600" y="4937125"/>
          <p14:tracePt t="233255" x="2270125" y="4937125"/>
          <p14:tracePt t="233271" x="2279650" y="4937125"/>
          <p14:tracePt t="233287" x="2282825" y="4937125"/>
          <p14:tracePt t="233304" x="2295525" y="4937125"/>
          <p14:tracePt t="233338" x="2298700" y="4937125"/>
          <p14:tracePt t="233355" x="2305050" y="4937125"/>
          <p14:tracePt t="233561" x="2295525" y="4949825"/>
          <p14:tracePt t="233569" x="2292350" y="4953000"/>
          <p14:tracePt t="233576" x="2279650" y="4959350"/>
          <p14:tracePt t="233588" x="2276475" y="4965700"/>
          <p14:tracePt t="233605" x="2260600" y="4978400"/>
          <p14:tracePt t="233621" x="2238375" y="4991100"/>
          <p14:tracePt t="233640" x="2216150" y="5013325"/>
          <p14:tracePt t="233655" x="2206625" y="5013325"/>
          <p14:tracePt t="233671" x="2197100" y="5013325"/>
          <p14:tracePt t="233688" x="2187575" y="5013325"/>
          <p14:tracePt t="233705" x="2174875" y="5022850"/>
          <p14:tracePt t="233721" x="2162175" y="5032375"/>
          <p14:tracePt t="233739" x="2143125" y="5041900"/>
          <p14:tracePt t="233755" x="2133600" y="5057775"/>
          <p14:tracePt t="233771" x="2124075" y="5067300"/>
          <p14:tracePt t="233789" x="2101850" y="5083175"/>
          <p14:tracePt t="233805" x="2092325" y="5086350"/>
          <p14:tracePt t="233821" x="2082800" y="5086350"/>
          <p14:tracePt t="234054" x="2085975" y="5086350"/>
          <p14:tracePt t="234061" x="2089150" y="5080000"/>
          <p14:tracePt t="234072" x="2095500" y="5076825"/>
          <p14:tracePt t="234089" x="2114550" y="5060950"/>
          <p14:tracePt t="234105" x="2124075" y="5051425"/>
          <p14:tracePt t="234121" x="2133600" y="5035550"/>
          <p14:tracePt t="234138" x="2149475" y="5019675"/>
          <p14:tracePt t="234154" x="2159000" y="5010150"/>
          <p14:tracePt t="234171" x="2168525" y="5000625"/>
          <p14:tracePt t="234189" x="2184400" y="4981575"/>
          <p14:tracePt t="234205" x="2200275" y="4968875"/>
          <p14:tracePt t="234222" x="2209800" y="4959350"/>
          <p14:tracePt t="234238" x="2225675" y="4940300"/>
          <p14:tracePt t="234255" x="2235200" y="4930775"/>
          <p14:tracePt t="234271" x="2251075" y="4921250"/>
          <p14:tracePt t="234288" x="2263775" y="4905375"/>
          <p14:tracePt t="234304" x="2276475" y="4889500"/>
          <p14:tracePt t="234321" x="2286000" y="4889500"/>
          <p14:tracePt t="234338" x="2289175" y="4889500"/>
          <p14:tracePt t="234454" x="2282825" y="4889500"/>
          <p14:tracePt t="234461" x="2279650" y="4889500"/>
          <p14:tracePt t="234472" x="2273300" y="4889500"/>
          <p14:tracePt t="234488" x="2257425" y="4889500"/>
          <p14:tracePt t="234504" x="2241550" y="4899025"/>
          <p14:tracePt t="234521" x="2219325" y="4908550"/>
          <p14:tracePt t="234538" x="2178050" y="4927600"/>
          <p14:tracePt t="234554" x="2152650" y="4940300"/>
          <p14:tracePt t="234572" x="2130425" y="4956175"/>
          <p14:tracePt t="234589" x="2114550" y="4965700"/>
          <p14:tracePt t="234605" x="2105025" y="4965700"/>
          <p14:tracePt t="234622" x="2095500" y="4972050"/>
          <p14:tracePt t="234638" x="2076450" y="4981575"/>
          <p14:tracePt t="234655" x="2076450" y="4987925"/>
          <p14:tracePt t="234671" x="2076450" y="4991100"/>
          <p14:tracePt t="234687" x="2076450" y="5006975"/>
          <p14:tracePt t="234722" x="2076450" y="5013325"/>
          <p14:tracePt t="234774" x="2076450" y="5016500"/>
          <p14:tracePt t="234796" x="2076450" y="5022850"/>
          <p14:tracePt t="234903" x="2076450" y="5019675"/>
          <p14:tracePt t="234911" x="2076450" y="5016500"/>
          <p14:tracePt t="234921" x="2076450" y="5010150"/>
          <p14:tracePt t="234938" x="2076450" y="4991100"/>
          <p14:tracePt t="234954" x="2076450" y="4981575"/>
          <p14:tracePt t="234971" x="2092325" y="4968875"/>
          <p14:tracePt t="234988" x="2108200" y="4949825"/>
          <p14:tracePt t="235005" x="2117725" y="4949825"/>
          <p14:tracePt t="235022" x="2127250" y="4943475"/>
          <p14:tracePt t="235038" x="2143125" y="4940300"/>
          <p14:tracePt t="235055" x="2152650" y="4933950"/>
          <p14:tracePt t="235072" x="2162175" y="4933950"/>
          <p14:tracePt t="235088" x="2181225" y="4930775"/>
          <p14:tracePt t="235105" x="2190750" y="4924425"/>
          <p14:tracePt t="235122" x="2197100" y="4921250"/>
          <p14:tracePt t="235138" x="2200275" y="4921250"/>
          <p14:tracePt t="235155" x="2206625" y="4921250"/>
          <p14:tracePt t="235172" x="2216150" y="4914900"/>
          <p14:tracePt t="235188" x="2232025" y="4914900"/>
          <p14:tracePt t="235205" x="2241550" y="4914900"/>
          <p14:tracePt t="235221" x="2251075" y="4911725"/>
          <p14:tracePt t="235238" x="2254250" y="4911725"/>
          <p14:tracePt t="235254" x="2254250" y="4899025"/>
          <p14:tracePt t="235271" x="2263775" y="4899025"/>
          <p14:tracePt t="235304" x="2270125" y="4899025"/>
          <p14:tracePt t="236371" x="2292350" y="4899025"/>
          <p14:tracePt t="236379" x="2311400" y="4899025"/>
          <p14:tracePt t="236387" x="2330450" y="4899025"/>
          <p14:tracePt t="236404" x="2365375" y="4899025"/>
          <p14:tracePt t="236421" x="2406650" y="4908550"/>
          <p14:tracePt t="236438" x="2438400" y="4921250"/>
          <p14:tracePt t="236454" x="2470150" y="4946650"/>
          <p14:tracePt t="236488" x="2543175" y="5003800"/>
          <p14:tracePt t="236521" x="2574925" y="5029200"/>
          <p14:tracePt t="236537" x="2590800" y="5038725"/>
          <p14:tracePt t="236555" x="2600325" y="5054600"/>
          <p14:tracePt t="236572" x="2616200" y="5067300"/>
          <p14:tracePt t="236588" x="2619375" y="5076825"/>
          <p14:tracePt t="236606" x="2625725" y="5076825"/>
          <p14:tracePt t="236621" x="2644775" y="5076825"/>
          <p14:tracePt t="236637" x="2654300" y="5076825"/>
          <p14:tracePt t="236654" x="2663825" y="5070475"/>
          <p14:tracePt t="236671" x="2701925" y="5022850"/>
          <p14:tracePt t="236688" x="2714625" y="4968875"/>
          <p14:tracePt t="236706" x="2730500" y="4914900"/>
          <p14:tracePt t="236722" x="2749550" y="4803775"/>
          <p14:tracePt t="236738" x="2749550" y="4730750"/>
          <p14:tracePt t="236754" x="2749550" y="4673600"/>
          <p14:tracePt t="236771" x="2749550" y="4616450"/>
          <p14:tracePt t="236787" x="2749550" y="4594225"/>
          <p14:tracePt t="236804" x="2749550" y="4581525"/>
          <p14:tracePt t="236821" x="2736850" y="4552950"/>
          <p14:tracePt t="236838" x="2727325" y="4537075"/>
          <p14:tracePt t="236856" x="2711450" y="4511675"/>
          <p14:tracePt t="236871" x="2695575" y="4498975"/>
          <p14:tracePt t="236888" x="2686050" y="4476750"/>
          <p14:tracePt t="236905" x="2670175" y="4445000"/>
          <p14:tracePt t="236921" x="2644775" y="4425950"/>
          <p14:tracePt t="236938" x="2628900" y="4403725"/>
          <p14:tracePt t="236955" x="2606675" y="4387850"/>
          <p14:tracePt t="236972" x="2597150" y="4378325"/>
          <p14:tracePt t="236988" x="2574925" y="4368800"/>
          <p14:tracePt t="237005" x="2559050" y="4346575"/>
          <p14:tracePt t="237021" x="2546350" y="4337050"/>
          <p14:tracePt t="237038" x="2520950" y="4324350"/>
          <p14:tracePt t="237055" x="2498725" y="4308475"/>
          <p14:tracePt t="237071" x="2476500" y="4292600"/>
          <p14:tracePt t="237087" x="2460625" y="4276725"/>
          <p14:tracePt t="237105" x="2419350" y="4257675"/>
          <p14:tracePt t="237122" x="2393950" y="4244975"/>
          <p14:tracePt t="237138" x="2355850" y="4225925"/>
          <p14:tracePt t="237154" x="2292350" y="4206875"/>
          <p14:tracePt t="237171" x="2254250" y="4194175"/>
          <p14:tracePt t="237187" x="2209800" y="4187825"/>
          <p14:tracePt t="237205" x="2149475" y="4187825"/>
          <p14:tracePt t="237221" x="2117725" y="4187825"/>
          <p14:tracePt t="237238" x="2089150" y="4187825"/>
          <p14:tracePt t="237255" x="2041525" y="4187825"/>
          <p14:tracePt t="237271" x="2012950" y="4191000"/>
          <p14:tracePt t="237288" x="1981200" y="4203700"/>
          <p14:tracePt t="237305" x="1946275" y="4222750"/>
          <p14:tracePt t="237320" x="1924050" y="4238625"/>
          <p14:tracePt t="237337" x="1914525" y="4248150"/>
          <p14:tracePt t="237354" x="1898650" y="4270375"/>
          <p14:tracePt t="237370" x="1879600" y="4302125"/>
          <p14:tracePt t="237387" x="1866900" y="4324350"/>
          <p14:tracePt t="237390" x="1854200" y="4343400"/>
          <p14:tracePt t="237405" x="1835150" y="4381500"/>
          <p14:tracePt t="237421" x="1809750" y="4413250"/>
          <p14:tracePt t="237438" x="1797050" y="4445000"/>
          <p14:tracePt t="237454" x="1781175" y="4492625"/>
          <p14:tracePt t="237471" x="1768475" y="4524375"/>
          <p14:tracePt t="237488" x="1749425" y="4556125"/>
          <p14:tracePt t="237504" x="1730375" y="4591050"/>
          <p14:tracePt t="237521" x="1724025" y="4619625"/>
          <p14:tracePt t="237538" x="1724025" y="4648200"/>
          <p14:tracePt t="237554" x="1720850" y="4705350"/>
          <p14:tracePt t="237571" x="1720850" y="4740275"/>
          <p14:tracePt t="237587" x="1720850" y="4762500"/>
          <p14:tracePt t="237604" x="1720850" y="4819650"/>
          <p14:tracePt t="237620" x="1720850" y="4860925"/>
          <p14:tracePt t="237638" x="1720850" y="4899025"/>
          <p14:tracePt t="237654" x="1724025" y="4962525"/>
          <p14:tracePt t="237671" x="1730375" y="5006975"/>
          <p14:tracePt t="237688" x="1730375" y="5051425"/>
          <p14:tracePt t="237704" x="1736725" y="5111750"/>
          <p14:tracePt t="237720" x="1743075" y="5149850"/>
          <p14:tracePt t="237738" x="1755775" y="5187950"/>
          <p14:tracePt t="237754" x="1768475" y="5235575"/>
          <p14:tracePt t="237770" x="1778000" y="5260975"/>
          <p14:tracePt t="237788" x="1784350" y="5295900"/>
          <p14:tracePt t="237805" x="1790700" y="5330825"/>
          <p14:tracePt t="237821" x="1797050" y="5359400"/>
          <p14:tracePt t="237837" x="1803400" y="5384800"/>
          <p14:tracePt t="237854" x="1828800" y="5426075"/>
          <p14:tracePt t="237870" x="1838325" y="5448300"/>
          <p14:tracePt t="237888" x="1851025" y="5480050"/>
          <p14:tracePt t="237905" x="1870075" y="5537200"/>
          <p14:tracePt t="237922" x="1889125" y="5568950"/>
          <p14:tracePt t="237938" x="1901825" y="5597525"/>
          <p14:tracePt t="237955" x="1917700" y="5632450"/>
          <p14:tracePt t="237971" x="1930400" y="5664200"/>
          <p14:tracePt t="237987" x="1949450" y="5686425"/>
          <p14:tracePt t="238004" x="1971675" y="5730875"/>
          <p14:tracePt t="238020" x="2003425" y="5756275"/>
          <p14:tracePt t="238038" x="2028825" y="5788025"/>
          <p14:tracePt t="238055" x="2060575" y="5816600"/>
          <p14:tracePt t="238071" x="2082800" y="5848350"/>
          <p14:tracePt t="238088" x="2095500" y="5857875"/>
          <p14:tracePt t="238104" x="2127250" y="5873750"/>
          <p14:tracePt t="238121" x="2143125" y="5889625"/>
          <p14:tracePt t="238138" x="2168525" y="5902325"/>
          <p14:tracePt t="238154" x="2222500" y="5921375"/>
          <p14:tracePt t="238170" x="2266950" y="5921375"/>
          <p14:tracePt t="238187" x="2311400" y="5921375"/>
          <p14:tracePt t="238204" x="2365375" y="5921375"/>
          <p14:tracePt t="238221" x="2397125" y="5921375"/>
          <p14:tracePt t="238238" x="2432050" y="5921375"/>
          <p14:tracePt t="238255" x="2489200" y="5905500"/>
          <p14:tracePt t="238271" x="2527300" y="5892800"/>
          <p14:tracePt t="238287" x="2574925" y="5873750"/>
          <p14:tracePt t="238304" x="2638425" y="5854700"/>
          <p14:tracePt t="238320" x="2676525" y="5835650"/>
          <p14:tracePt t="238337" x="2724150" y="5800725"/>
          <p14:tracePt t="238354" x="2787650" y="5762625"/>
          <p14:tracePt t="238371" x="2819400" y="5730875"/>
          <p14:tracePt t="238389" x="2857500" y="5699125"/>
          <p14:tracePt t="238404" x="2882900" y="5673725"/>
          <p14:tracePt t="238420" x="2898775" y="5651500"/>
          <p14:tracePt t="238437" x="2921000" y="5613400"/>
          <p14:tracePt t="238454" x="2946400" y="5546725"/>
          <p14:tracePt t="238471" x="2959100" y="5483225"/>
          <p14:tracePt t="238489" x="2959100" y="5365750"/>
          <p14:tracePt t="238505" x="2959100" y="5273675"/>
          <p14:tracePt t="238521" x="2955925" y="5178425"/>
          <p14:tracePt t="238538" x="2930525" y="5076825"/>
          <p14:tracePt t="238554" x="2924175" y="5026025"/>
          <p14:tracePt t="238570" x="2924175" y="4987925"/>
          <p14:tracePt t="238588" x="2917825" y="4940300"/>
          <p14:tracePt t="238605" x="2917825" y="4905375"/>
          <p14:tracePt t="238621" x="2917825" y="4873625"/>
          <p14:tracePt t="238639" x="2911475" y="4813300"/>
          <p14:tracePt t="238655" x="2905125" y="4775200"/>
          <p14:tracePt t="238671" x="2898775" y="4730750"/>
          <p14:tracePt t="238688" x="2892425" y="4683125"/>
          <p14:tracePt t="238704" x="2886075" y="4651375"/>
          <p14:tracePt t="238721" x="2879725" y="4629150"/>
          <p14:tracePt t="238739" x="2857500" y="4594225"/>
          <p14:tracePt t="238755" x="2847975" y="4578350"/>
          <p14:tracePt t="238772" x="2835275" y="4556125"/>
          <p14:tracePt t="238788" x="2816225" y="4533900"/>
          <p14:tracePt t="238804" x="2803525" y="4511675"/>
          <p14:tracePt t="238820" x="2797175" y="4489450"/>
          <p14:tracePt t="238838" x="2787650" y="4467225"/>
          <p14:tracePt t="238854" x="2787650" y="4457700"/>
          <p14:tracePt t="238872" x="2781300" y="4441825"/>
          <p14:tracePt t="238888" x="2781300" y="4432300"/>
          <p14:tracePt t="238905" x="2774950" y="4432300"/>
          <p14:tracePt t="245137" x="2736850" y="4425950"/>
          <p14:tracePt t="245144" x="2667000" y="4416425"/>
          <p14:tracePt t="245153" x="2584450" y="4397375"/>
          <p14:tracePt t="245170" x="2387600" y="4362450"/>
          <p14:tracePt t="245187" x="1971675" y="4267200"/>
          <p14:tracePt t="245211" x="1422400" y="4143375"/>
          <p14:tracePt t="245239" x="869950" y="3997325"/>
          <p14:tracePt t="245272" x="403225" y="3844925"/>
          <p14:tracePt t="245289" x="269875" y="3794125"/>
          <p14:tracePt t="245304" x="180975" y="3759200"/>
          <p14:tracePt t="245320" x="127000" y="3740150"/>
          <p14:tracePt t="245337" x="92075" y="3733800"/>
          <p14:tracePt t="245354" x="82550" y="3733800"/>
          <p14:tracePt t="245372" x="114300" y="3721100"/>
          <p14:tracePt t="245387" x="254000" y="3711575"/>
          <p14:tracePt t="245403" x="415925" y="3705225"/>
          <p14:tracePt t="245420" x="587375" y="3695700"/>
          <p14:tracePt t="245436" x="806450" y="3676650"/>
          <p14:tracePt t="245453" x="936625" y="3651250"/>
          <p14:tracePt t="245470" x="1076325" y="3635375"/>
          <p14:tracePt t="245487" x="1216025" y="3584575"/>
          <p14:tracePt t="245503" x="1263650" y="3543300"/>
          <p14:tracePt t="245521" x="1327150" y="3444875"/>
          <p14:tracePt t="245537" x="1343025" y="3324225"/>
          <p14:tracePt t="245554" x="1336675" y="3209925"/>
          <p14:tracePt t="245570" x="1260475" y="3035300"/>
          <p14:tracePt t="245587" x="1168400" y="2911475"/>
          <p14:tracePt t="245603" x="1060450" y="2781300"/>
          <p14:tracePt t="245621" x="889000" y="2641600"/>
          <p14:tracePt t="245637" x="796925" y="2565400"/>
          <p14:tracePt t="245654" x="755650" y="2530475"/>
          <p14:tracePt t="246172" x="733425" y="2501900"/>
          <p14:tracePt t="246179" x="711200" y="2473325"/>
          <p14:tracePt t="246186" x="669925" y="2428875"/>
          <p14:tracePt t="246204" x="593725" y="2346325"/>
          <p14:tracePt t="246221" x="495300" y="2222500"/>
          <p14:tracePt t="246237" x="447675" y="2152650"/>
          <p14:tracePt t="246254" x="393700" y="2082800"/>
          <p14:tracePt t="246399" x="396875" y="2054225"/>
          <p14:tracePt t="246406" x="403225" y="2028825"/>
          <p14:tracePt t="246420" x="415925" y="1974850"/>
          <p14:tracePt t="246436" x="431800" y="1911350"/>
          <p14:tracePt t="246453" x="444500" y="1857375"/>
          <p14:tracePt t="246470" x="469900" y="1784350"/>
          <p14:tracePt t="246486" x="485775" y="1733550"/>
          <p14:tracePt t="246503" x="495300" y="1695450"/>
          <p14:tracePt t="246520" x="530225" y="1628775"/>
          <p14:tracePt t="246537" x="542925" y="1590675"/>
          <p14:tracePt t="246553" x="558800" y="1568450"/>
          <p14:tracePt t="246570" x="596900" y="1524000"/>
          <p14:tracePt t="246586" x="622300" y="1492250"/>
          <p14:tracePt t="246603" x="654050" y="1466850"/>
          <p14:tracePt t="246621" x="692150" y="1422400"/>
          <p14:tracePt t="246637" x="723900" y="1390650"/>
          <p14:tracePt t="246654" x="736600" y="1362075"/>
          <p14:tracePt t="246671" x="752475" y="1333500"/>
          <p14:tracePt t="246687" x="752475" y="1311275"/>
          <p14:tracePt t="246704" x="752475" y="1295400"/>
          <p14:tracePt t="246720" x="752475" y="1279525"/>
          <p14:tracePt t="246736" x="752475" y="1270000"/>
          <p14:tracePt t="246753" x="752475" y="1257300"/>
          <p14:tracePt t="246770" x="752475" y="1241425"/>
          <p14:tracePt t="246786" x="752475" y="1231900"/>
          <p14:tracePt t="246804" x="752475" y="1222375"/>
          <p14:tracePt t="246820" x="752475" y="1216025"/>
          <p14:tracePt t="246837" x="752475" y="1206500"/>
          <p14:tracePt t="247327" x="749300" y="1181100"/>
          <p14:tracePt t="247334" x="742950" y="1152525"/>
          <p14:tracePt t="247341" x="733425" y="1117600"/>
          <p14:tracePt t="247354" x="720725" y="1069975"/>
          <p14:tracePt t="247370" x="708025" y="1035050"/>
          <p14:tracePt t="247387" x="688975" y="987425"/>
          <p14:tracePt t="247402" x="682625" y="965200"/>
          <p14:tracePt t="247436" x="666750" y="901700"/>
          <p14:tracePt t="247469" x="644525" y="869950"/>
          <p14:tracePt t="247486" x="644525" y="860425"/>
          <p14:tracePt t="247502" x="644525" y="850900"/>
          <p14:tracePt t="247519" x="644525" y="835025"/>
          <p14:tracePt t="247536" x="644525" y="831850"/>
          <p14:tracePt t="247552" x="644525" y="825500"/>
          <p14:tracePt t="247811" x="647700" y="831850"/>
          <p14:tracePt t="247818" x="654050" y="844550"/>
          <p14:tracePt t="247826" x="660400" y="857250"/>
          <p14:tracePt t="247836" x="663575" y="869950"/>
          <p14:tracePt t="247854" x="701675" y="911225"/>
          <p14:tracePt t="247887" x="736600" y="958850"/>
          <p14:tracePt t="247920" x="762000" y="984250"/>
          <p14:tracePt t="247937" x="781050" y="1000125"/>
          <p14:tracePt t="247954" x="781050" y="1016000"/>
          <p14:tracePt t="247970" x="784225" y="1025525"/>
          <p14:tracePt t="247987" x="784225" y="1035050"/>
          <p14:tracePt t="248003" x="784225" y="1054100"/>
          <p14:tracePt t="248019" x="784225" y="1063625"/>
          <p14:tracePt t="248036" x="790575" y="1076325"/>
          <p14:tracePt t="248053" x="793750" y="1089025"/>
          <p14:tracePt t="248069" x="803275" y="1098550"/>
          <p14:tracePt t="248087" x="812800" y="1108075"/>
          <p14:tracePt t="248104" x="835025" y="1123950"/>
          <p14:tracePt t="248120" x="844550" y="1139825"/>
          <p14:tracePt t="248137" x="854075" y="1149350"/>
          <p14:tracePt t="248153" x="863600" y="1158875"/>
          <p14:tracePt t="248187" x="863600" y="1165225"/>
          <p14:tracePt t="248203" x="863600" y="1174750"/>
          <p14:tracePt t="248219" x="863600" y="1184275"/>
          <p14:tracePt t="248236" x="863600" y="1193800"/>
          <p14:tracePt t="248253" x="863600" y="1209675"/>
          <p14:tracePt t="248270" x="863600" y="1219200"/>
          <p14:tracePt t="248287" x="863600" y="1235075"/>
          <p14:tracePt t="248303" x="863600" y="1247775"/>
          <p14:tracePt t="248320" x="863600" y="1263650"/>
          <p14:tracePt t="248337" x="863600" y="1279525"/>
          <p14:tracePt t="248354" x="863600" y="1317625"/>
          <p14:tracePt t="248370" x="863600" y="1346200"/>
          <p14:tracePt t="248387" x="863600" y="1368425"/>
          <p14:tracePt t="248404" x="863600" y="1409700"/>
          <p14:tracePt t="248420" x="863600" y="1425575"/>
          <p14:tracePt t="248436" x="863600" y="1447800"/>
          <p14:tracePt t="248453" x="850900" y="1479550"/>
          <p14:tracePt t="248469" x="847725" y="1489075"/>
          <p14:tracePt t="248486" x="838200" y="1498600"/>
          <p14:tracePt t="248503" x="815975" y="1520825"/>
          <p14:tracePt t="248519" x="806450" y="1530350"/>
          <p14:tracePt t="248536" x="796925" y="1539875"/>
          <p14:tracePt t="248553" x="781050" y="1555750"/>
          <p14:tracePt t="248570" x="765175" y="1555750"/>
          <p14:tracePt t="248586" x="755650" y="1555750"/>
          <p14:tracePt t="248603" x="742950" y="1555750"/>
          <p14:tracePt t="248619" x="733425" y="1555750"/>
          <p14:tracePt t="248636" x="720725" y="1555750"/>
          <p14:tracePt t="248653" x="711200" y="1555750"/>
          <p14:tracePt t="248695" x="714375" y="1555750"/>
          <p14:tracePt t="248703" x="717550" y="1555750"/>
          <p14:tracePt t="248720" x="723900" y="1555750"/>
          <p14:tracePt t="248736" x="730250" y="1555750"/>
          <p14:tracePt t="248789" x="733425" y="1555750"/>
          <p14:tracePt t="248804" x="733425" y="1565275"/>
          <p14:tracePt t="248810" x="739775" y="1571625"/>
          <p14:tracePt t="248820" x="742950" y="1574800"/>
          <p14:tracePt t="248837" x="749300" y="1590675"/>
          <p14:tracePt t="248853" x="752475" y="1600200"/>
          <p14:tracePt t="248869" x="752475" y="1616075"/>
          <p14:tracePt t="248887" x="752475" y="1647825"/>
          <p14:tracePt t="248904" x="752475" y="1676400"/>
          <p14:tracePt t="248921" x="752475" y="1685925"/>
          <p14:tracePt t="248937" x="752475" y="1711325"/>
          <p14:tracePt t="248953" x="749300" y="1736725"/>
          <p14:tracePt t="248970" x="739775" y="1758950"/>
          <p14:tracePt t="248987" x="720725" y="1787525"/>
          <p14:tracePt t="249003" x="711200" y="1803400"/>
          <p14:tracePt t="249019" x="701675" y="1812925"/>
          <p14:tracePt t="249037" x="685800" y="1831975"/>
          <p14:tracePt t="249053" x="669925" y="1844675"/>
          <p14:tracePt t="249069" x="660400" y="1844675"/>
          <p14:tracePt t="249167" x="657225" y="1844675"/>
          <p14:tracePt t="249174" x="657225" y="1847850"/>
          <p14:tracePt t="249187" x="650875" y="1854200"/>
          <p14:tracePt t="249203" x="644525" y="1863725"/>
          <p14:tracePt t="249220" x="641350" y="1873250"/>
          <p14:tracePt t="249237" x="635000" y="1892300"/>
          <p14:tracePt t="249253" x="635000" y="1901825"/>
          <p14:tracePt t="249270" x="635000" y="1911350"/>
          <p14:tracePt t="249287" x="635000" y="1933575"/>
          <p14:tracePt t="249303" x="635000" y="1943100"/>
          <p14:tracePt t="249320" x="635000" y="1965325"/>
          <p14:tracePt t="249337" x="635000" y="2003425"/>
          <p14:tracePt t="249353" x="644525" y="2035175"/>
          <p14:tracePt t="249370" x="657225" y="2079625"/>
          <p14:tracePt t="249387" x="698500" y="2146300"/>
          <p14:tracePt t="249402" x="723900" y="2190750"/>
          <p14:tracePt t="249420" x="749300" y="2232025"/>
          <p14:tracePt t="249437" x="831850" y="2301875"/>
          <p14:tracePt t="249453" x="901700" y="2359025"/>
          <p14:tracePt t="249470" x="984250" y="2416175"/>
          <p14:tracePt t="249487" x="1079500" y="2457450"/>
          <p14:tracePt t="249503" x="1168400" y="2489200"/>
          <p14:tracePt t="249519" x="1254125" y="2514600"/>
          <p14:tracePt t="249536" x="1368425" y="2552700"/>
          <p14:tracePt t="249553" x="1422400" y="2565400"/>
          <p14:tracePt t="249570" x="1485900" y="2581275"/>
          <p14:tracePt t="249587" x="1574800" y="2600325"/>
          <p14:tracePt t="249603" x="1622425" y="2622550"/>
          <p14:tracePt t="249620" x="1666875" y="2635250"/>
          <p14:tracePt t="249637" x="1727200" y="2635250"/>
          <p14:tracePt t="249653" x="1758950" y="2635250"/>
          <p14:tracePt t="249669" x="1803400" y="2632075"/>
          <p14:tracePt t="249686" x="1860550" y="2606675"/>
          <p14:tracePt t="249703" x="1905000" y="2593975"/>
          <p14:tracePt t="249720" x="1936750" y="2581275"/>
          <p14:tracePt t="249737" x="1978025" y="2562225"/>
          <p14:tracePt t="249753" x="2003425" y="2536825"/>
          <p14:tracePt t="249770" x="2019300" y="2527300"/>
          <p14:tracePt t="249786" x="2047875" y="2492375"/>
          <p14:tracePt t="249802" x="2060575" y="2473325"/>
          <p14:tracePt t="249819" x="2076450" y="2457450"/>
          <p14:tracePt t="249836" x="2092325" y="2425700"/>
          <p14:tracePt t="249853" x="2101850" y="2409825"/>
          <p14:tracePt t="249870" x="2114550" y="2393950"/>
          <p14:tracePt t="249887" x="2136775" y="2371725"/>
          <p14:tracePt t="249903" x="2146300" y="2362200"/>
          <p14:tracePt t="249920" x="2149475" y="2352675"/>
          <p14:tracePt t="249936" x="2165350" y="2330450"/>
          <p14:tracePt t="249952" x="2171700" y="2314575"/>
          <p14:tracePt t="249970" x="2174875" y="2301875"/>
          <p14:tracePt t="249987" x="2187575" y="2260600"/>
          <p14:tracePt t="250003" x="2187575" y="2238375"/>
          <p14:tracePt t="250020" x="2187575" y="2206625"/>
          <p14:tracePt t="250037" x="2187575" y="2174875"/>
          <p14:tracePt t="250053" x="2187575" y="2152650"/>
          <p14:tracePt t="250070" x="2187575" y="2143125"/>
          <p14:tracePt t="250086" x="2206625" y="2101850"/>
          <p14:tracePt t="250102" x="2219325" y="2070100"/>
          <p14:tracePt t="250120" x="2232025" y="2025650"/>
          <p14:tracePt t="250122" x="2232025" y="2000250"/>
          <p14:tracePt t="250136" x="2254250" y="1927225"/>
          <p14:tracePt t="250153" x="2254250" y="1812925"/>
          <p14:tracePt t="250169" x="2254250" y="1695450"/>
          <p14:tracePt t="250186" x="2254250" y="1533525"/>
          <p14:tracePt t="250203" x="2254250" y="1463675"/>
          <p14:tracePt t="250221" x="2266950" y="1374775"/>
          <p14:tracePt t="250236" x="2279650" y="1311275"/>
          <p14:tracePt t="250253" x="2295525" y="1238250"/>
          <p14:tracePt t="250269" x="2327275" y="1158875"/>
          <p14:tracePt t="250287" x="2349500" y="1069975"/>
          <p14:tracePt t="250303" x="2371725" y="1003300"/>
          <p14:tracePt t="250320" x="2384425" y="939800"/>
          <p14:tracePt t="250336" x="2413000" y="847725"/>
          <p14:tracePt t="250353" x="2425700" y="803275"/>
          <p14:tracePt t="250371" x="2444750" y="739775"/>
          <p14:tracePt t="250387" x="2463800" y="695325"/>
          <p14:tracePt t="250403" x="2476500" y="657225"/>
          <p14:tracePt t="250420" x="2489200" y="600075"/>
          <p14:tracePt t="250436" x="2495550" y="571500"/>
          <p14:tracePt t="250452" x="2495550" y="539750"/>
          <p14:tracePt t="250469" x="2495550" y="520700"/>
          <p14:tracePt t="250486" x="2495550" y="479425"/>
          <p14:tracePt t="250502" x="2495550" y="457200"/>
          <p14:tracePt t="250519" x="2495550" y="419100"/>
          <p14:tracePt t="250536" x="2479675" y="377825"/>
          <p14:tracePt t="250552" x="2466975" y="339725"/>
          <p14:tracePt t="250569" x="2441575" y="301625"/>
          <p14:tracePt t="250586" x="2413000" y="263525"/>
          <p14:tracePt t="250603" x="2381250" y="231775"/>
          <p14:tracePt t="250620" x="2343150" y="196850"/>
          <p14:tracePt t="250636" x="2311400" y="165100"/>
          <p14:tracePt t="250653" x="2286000" y="139700"/>
          <p14:tracePt t="250670" x="2241550" y="95250"/>
          <p14:tracePt t="250686" x="2219325" y="69850"/>
          <p14:tracePt t="250703" x="2187575" y="60325"/>
          <p14:tracePt t="250720" x="2171700" y="38100"/>
          <p14:tracePt t="250736" x="2162175" y="38100"/>
          <p14:tracePt t="250753" x="2146300" y="38100"/>
          <p14:tracePt t="250769" x="2143125" y="38100"/>
          <p14:tracePt t="250786" x="2136775" y="38100"/>
          <p14:tracePt t="250803" x="2127250" y="38100"/>
          <p14:tracePt t="250820" x="2114550" y="38100"/>
          <p14:tracePt t="250836" x="2098675" y="38100"/>
          <p14:tracePt t="250853" x="2089150" y="38100"/>
          <p14:tracePt t="250870" x="2073275" y="38100"/>
          <p14:tracePt t="250886" x="2063750" y="38100"/>
          <p14:tracePt t="250903" x="2041525" y="38100"/>
          <p14:tracePt t="250920" x="2009775" y="38100"/>
          <p14:tracePt t="250936" x="1965325" y="38100"/>
          <p14:tracePt t="250952" x="1914525" y="38100"/>
          <p14:tracePt t="250970" x="1828800" y="38100"/>
          <p14:tracePt t="250986" x="1758950" y="38100"/>
          <p14:tracePt t="251003" x="1698625" y="38100"/>
          <p14:tracePt t="251020" x="1571625" y="38100"/>
          <p14:tracePt t="251037" x="1489075" y="38100"/>
          <p14:tracePt t="251053" x="1384300" y="38100"/>
          <p14:tracePt t="251070" x="1257300" y="38100"/>
          <p14:tracePt t="251087" x="1174750" y="38100"/>
          <p14:tracePt t="251103" x="1082675" y="38100"/>
          <p14:tracePt t="251120" x="965200" y="38100"/>
          <p14:tracePt t="251136" x="911225" y="38100"/>
          <p14:tracePt t="251153" x="854075" y="38100"/>
          <p14:tracePt t="251169" x="774700" y="47625"/>
          <p14:tracePt t="251186" x="708025" y="69850"/>
          <p14:tracePt t="251202" x="657225" y="82550"/>
          <p14:tracePt t="251220" x="552450" y="120650"/>
          <p14:tracePt t="251237" x="511175" y="152400"/>
          <p14:tracePt t="251253" x="473075" y="177800"/>
          <p14:tracePt t="251270" x="415925" y="222250"/>
          <p14:tracePt t="251286" x="368300" y="250825"/>
          <p14:tracePt t="251303" x="336550" y="282575"/>
          <p14:tracePt t="251320" x="285750" y="320675"/>
          <p14:tracePt t="251337" x="260350" y="352425"/>
          <p14:tracePt t="251353" x="228600" y="384175"/>
          <p14:tracePt t="251370" x="193675" y="466725"/>
          <p14:tracePt t="251387" x="174625" y="511175"/>
          <p14:tracePt t="251403" x="168275" y="555625"/>
          <p14:tracePt t="251419" x="168275" y="625475"/>
          <p14:tracePt t="251436" x="168275" y="685800"/>
          <p14:tracePt t="251452" x="168275" y="746125"/>
          <p14:tracePt t="251469" x="168275" y="831850"/>
          <p14:tracePt t="251486" x="168275" y="873125"/>
          <p14:tracePt t="251502" x="184150" y="920750"/>
          <p14:tracePt t="251520" x="203200" y="1009650"/>
          <p14:tracePt t="251536" x="219075" y="1082675"/>
          <p14:tracePt t="251553" x="231775" y="1158875"/>
          <p14:tracePt t="251569" x="260350" y="1231900"/>
          <p14:tracePt t="251586" x="266700" y="1276350"/>
          <p14:tracePt t="251602" x="266700" y="1314450"/>
          <p14:tracePt t="251619" x="266700" y="1374775"/>
          <p14:tracePt t="251636" x="279400" y="1422400"/>
          <p14:tracePt t="251653" x="292100" y="1466850"/>
          <p14:tracePt t="251669" x="317500" y="1530350"/>
          <p14:tracePt t="251686" x="330200" y="1555750"/>
          <p14:tracePt t="251703" x="342900" y="1584325"/>
          <p14:tracePt t="251720" x="358775" y="1619250"/>
          <p14:tracePt t="251736" x="377825" y="1651000"/>
          <p14:tracePt t="251752" x="390525" y="1673225"/>
          <p14:tracePt t="251770" x="415925" y="1733550"/>
          <p14:tracePt t="251786" x="450850" y="1781175"/>
          <p14:tracePt t="251803" x="476250" y="1809750"/>
          <p14:tracePt t="251819" x="520700" y="1863725"/>
          <p14:tracePt t="251836" x="546100" y="1901825"/>
          <p14:tracePt t="251852" x="577850" y="1927225"/>
          <p14:tracePt t="251869" x="596900" y="1968500"/>
          <p14:tracePt t="251886" x="622300" y="2006600"/>
          <p14:tracePt t="251902" x="654050" y="2054225"/>
          <p14:tracePt t="251919" x="704850" y="2139950"/>
          <p14:tracePt t="251936" x="733425" y="2200275"/>
          <p14:tracePt t="251953" x="752475" y="2244725"/>
          <p14:tracePt t="251969" x="784225" y="2301875"/>
          <p14:tracePt t="251987" x="809625" y="2339975"/>
          <p14:tracePt t="252004" x="854075" y="2390775"/>
          <p14:tracePt t="252020" x="889000" y="2428875"/>
          <p14:tracePt t="252037" x="920750" y="2470150"/>
          <p14:tracePt t="252054" x="971550" y="2514600"/>
          <p14:tracePt t="252070" x="996950" y="2536825"/>
          <p14:tracePt t="252086" x="1028700" y="2571750"/>
          <p14:tracePt t="252103" x="1063625" y="2593975"/>
          <p14:tracePt t="252119" x="1095375" y="2606675"/>
          <p14:tracePt t="252136" x="1117600" y="2625725"/>
          <p14:tracePt t="252140" x="1136650" y="2632075"/>
          <p14:tracePt t="252154" x="1158875" y="2632075"/>
          <p14:tracePt t="252170" x="1196975" y="2632075"/>
          <p14:tracePt t="252186" x="1225550" y="2632075"/>
          <p14:tracePt t="252204" x="1285875" y="2632075"/>
          <p14:tracePt t="252220" x="1317625" y="2635250"/>
          <p14:tracePt t="252236" x="1352550" y="2635250"/>
          <p14:tracePt t="252253" x="1409700" y="2635250"/>
          <p14:tracePt t="252269" x="1454150" y="2641600"/>
          <p14:tracePt t="252287" x="1489075" y="2641600"/>
          <p14:tracePt t="252304" x="1552575" y="2641600"/>
          <p14:tracePt t="252320" x="1597025" y="2641600"/>
          <p14:tracePt t="252337" x="1619250" y="2641600"/>
          <p14:tracePt t="252353" x="1673225" y="2641600"/>
          <p14:tracePt t="252369" x="1711325" y="2638425"/>
          <p14:tracePt t="252386" x="1739900" y="2628900"/>
          <p14:tracePt t="252403" x="1790700" y="2603500"/>
          <p14:tracePt t="252419" x="1828800" y="2590800"/>
          <p14:tracePt t="252437" x="1851025" y="2578100"/>
          <p14:tracePt t="252454" x="1889125" y="2562225"/>
          <p14:tracePt t="252470" x="1898650" y="2546350"/>
          <p14:tracePt t="252486" x="1908175" y="2524125"/>
          <p14:tracePt t="252503" x="1933575" y="2479675"/>
          <p14:tracePt t="252519" x="1946275" y="2457450"/>
          <p14:tracePt t="252536" x="1958975" y="2413000"/>
          <p14:tracePt t="252553" x="1965325" y="2333625"/>
          <p14:tracePt t="252569" x="1971675" y="2263775"/>
          <p14:tracePt t="252586" x="1978025" y="2200275"/>
          <p14:tracePt t="252603" x="1984375" y="2120900"/>
          <p14:tracePt t="252619" x="2000250" y="2076450"/>
          <p14:tracePt t="252636" x="2012950" y="2032000"/>
          <p14:tracePt t="252653" x="2032000" y="1968500"/>
          <p14:tracePt t="252669" x="2044700" y="1924050"/>
          <p14:tracePt t="252686" x="2073275" y="1854200"/>
          <p14:tracePt t="252703" x="2108200" y="1771650"/>
          <p14:tracePt t="252720" x="2143125" y="1711325"/>
          <p14:tracePt t="252737" x="2181225" y="1654175"/>
          <p14:tracePt t="252753" x="2235200" y="1577975"/>
          <p14:tracePt t="252770" x="2270125" y="1520825"/>
          <p14:tracePt t="252786" x="2305050" y="1473200"/>
          <p14:tracePt t="252802" x="2349500" y="1416050"/>
          <p14:tracePt t="252819" x="2371725" y="1374775"/>
          <p14:tracePt t="252836" x="2390775" y="1330325"/>
          <p14:tracePt t="252853" x="2432050" y="1244600"/>
          <p14:tracePt t="252869" x="2444750" y="1181100"/>
          <p14:tracePt t="252887" x="2466975" y="1104900"/>
          <p14:tracePt t="252903" x="2495550" y="1035050"/>
          <p14:tracePt t="252920" x="2495550" y="996950"/>
          <p14:tracePt t="252936" x="2495550" y="946150"/>
          <p14:tracePt t="252952" x="2492375" y="860425"/>
          <p14:tracePt t="252969" x="2466975" y="771525"/>
          <p14:tracePt t="252987" x="2454275" y="708025"/>
          <p14:tracePt t="253003" x="2432050" y="619125"/>
          <p14:tracePt t="253020" x="2425700" y="558800"/>
          <p14:tracePt t="253036" x="2419350" y="504825"/>
          <p14:tracePt t="253053" x="2397125" y="425450"/>
          <p14:tracePt t="253070" x="2384425" y="381000"/>
          <p14:tracePt t="253086" x="2371725" y="342900"/>
          <p14:tracePt t="253103" x="2352675" y="260350"/>
          <p14:tracePt t="253120" x="2324100" y="193675"/>
          <p14:tracePt t="253137" x="2301875" y="139700"/>
          <p14:tracePt t="253153" x="2270125" y="63500"/>
          <p14:tracePt t="253170" x="2257425" y="19050"/>
          <p14:tracePt t="253174" x="2251075" y="6350"/>
          <p14:tracePt t="253186" x="2244725" y="0"/>
          <p14:tracePt t="253202" x="2228850" y="0"/>
          <p14:tracePt t="253219" x="2209800" y="0"/>
          <p14:tracePt t="253236" x="2193925" y="0"/>
          <p14:tracePt t="253253" x="2174875" y="0"/>
          <p14:tracePt t="253270" x="2159000" y="0"/>
          <p14:tracePt t="253286" x="2149475" y="0"/>
          <p14:tracePt t="253303" x="2133600" y="0"/>
          <p14:tracePt t="253319" x="2124075" y="0"/>
          <p14:tracePt t="253336" x="2108200" y="0"/>
          <p14:tracePt t="253353" x="2079625" y="0"/>
          <p14:tracePt t="253369" x="2057400" y="0"/>
          <p14:tracePt t="253387" x="2028825" y="0"/>
          <p14:tracePt t="253403" x="1965325" y="0"/>
          <p14:tracePt t="253420" x="1920875" y="0"/>
          <p14:tracePt t="253438" x="1873250" y="15875"/>
          <p14:tracePt t="253453" x="1828800" y="34925"/>
          <p14:tracePt t="253470" x="1771650" y="50800"/>
          <p14:tracePt t="253485" x="1711325" y="57150"/>
          <p14:tracePt t="253502" x="1631950" y="63500"/>
          <p14:tracePt t="253519" x="1581150" y="63500"/>
          <p14:tracePt t="253536" x="1543050" y="69850"/>
          <p14:tracePt t="253552" x="1479550" y="88900"/>
          <p14:tracePt t="253569" x="1431925" y="107950"/>
          <p14:tracePt t="253586" x="1352550" y="127000"/>
          <p14:tracePt t="253603" x="1289050" y="142875"/>
          <p14:tracePt t="253619" x="1235075" y="149225"/>
          <p14:tracePt t="253635" x="1187450" y="168275"/>
          <p14:tracePt t="253652" x="1117600" y="174625"/>
          <p14:tracePt t="253669" x="1079500" y="187325"/>
          <p14:tracePt t="253685" x="1025525" y="200025"/>
          <p14:tracePt t="253688" x="1009650" y="206375"/>
          <p14:tracePt t="253702" x="962025" y="219075"/>
          <p14:tracePt t="253719" x="917575" y="241300"/>
          <p14:tracePt t="253737" x="844550" y="260350"/>
          <p14:tracePt t="253752" x="800100" y="273050"/>
          <p14:tracePt t="253769" x="762000" y="285750"/>
          <p14:tracePt t="253787" x="704850" y="311150"/>
          <p14:tracePt t="253803" x="666750" y="323850"/>
          <p14:tracePt t="253820" x="641350" y="333375"/>
          <p14:tracePt t="253837" x="600075" y="365125"/>
          <p14:tracePt t="253853" x="574675" y="390525"/>
          <p14:tracePt t="253869" x="527050" y="415925"/>
          <p14:tracePt t="253886" x="460375" y="463550"/>
          <p14:tracePt t="253903" x="412750" y="498475"/>
          <p14:tracePt t="253919" x="374650" y="530225"/>
          <p14:tracePt t="253937" x="314325" y="590550"/>
          <p14:tracePt t="253953" x="282575" y="615950"/>
          <p14:tracePt t="253970" x="257175" y="647700"/>
          <p14:tracePt t="253987" x="212725" y="688975"/>
          <p14:tracePt t="254003" x="190500" y="714375"/>
          <p14:tracePt t="254020" x="158750" y="739775"/>
          <p14:tracePt t="254037" x="120650" y="784225"/>
          <p14:tracePt t="254053" x="101600" y="815975"/>
          <p14:tracePt t="254070" x="88900" y="850900"/>
          <p14:tracePt t="254087" x="69850" y="917575"/>
          <p14:tracePt t="254103" x="57150" y="962025"/>
          <p14:tracePt t="254120" x="38100" y="993775"/>
          <p14:tracePt t="254136" x="25400" y="1057275"/>
          <p14:tracePt t="254152" x="19050" y="1101725"/>
          <p14:tracePt t="254169" x="19050" y="1158875"/>
          <p14:tracePt t="254186" x="19050" y="1244600"/>
          <p14:tracePt t="254202" x="19050" y="1304925"/>
          <p14:tracePt t="254219" x="31750" y="1377950"/>
          <p14:tracePt t="254236" x="63500" y="1511300"/>
          <p14:tracePt t="254253" x="79375" y="1597025"/>
          <p14:tracePt t="254270" x="101600" y="1663700"/>
          <p14:tracePt t="254286" x="142875" y="1749425"/>
          <p14:tracePt t="254303" x="174625" y="1816100"/>
          <p14:tracePt t="254319" x="212725" y="1882775"/>
          <p14:tracePt t="254335" x="266700" y="2000250"/>
          <p14:tracePt t="254352" x="320675" y="2073275"/>
          <p14:tracePt t="254370" x="377825" y="2143125"/>
          <p14:tracePt t="254386" x="447675" y="2254250"/>
          <p14:tracePt t="254403" x="488950" y="2301875"/>
          <p14:tracePt t="254420" x="533400" y="2352675"/>
          <p14:tracePt t="254436" x="587375" y="2419350"/>
          <p14:tracePt t="254452" x="612775" y="2457450"/>
          <p14:tracePt t="254469" x="638175" y="2482850"/>
          <p14:tracePt t="254486" x="688975" y="2527300"/>
          <p14:tracePt t="254503" x="720725" y="2552700"/>
          <p14:tracePt t="254520" x="746125" y="2584450"/>
          <p14:tracePt t="254536" x="803275" y="2622550"/>
          <p14:tracePt t="254553" x="841375" y="2654300"/>
          <p14:tracePt t="254569" x="895350" y="2682875"/>
          <p14:tracePt t="254586" x="993775" y="2733675"/>
          <p14:tracePt t="254602" x="1060450" y="2755900"/>
          <p14:tracePt t="254619" x="1127125" y="2794000"/>
          <p14:tracePt t="254636" x="1219200" y="2822575"/>
          <p14:tracePt t="254652" x="1273175" y="2835275"/>
          <p14:tracePt t="254669" x="1327150" y="2851150"/>
          <p14:tracePt t="254686" x="1400175" y="2870200"/>
          <p14:tracePt t="254702" x="1435100" y="2870200"/>
          <p14:tracePt t="254720" x="1473200" y="2870200"/>
          <p14:tracePt t="254735" x="1533525" y="2870200"/>
          <p14:tracePt t="254752" x="1577975" y="2876550"/>
          <p14:tracePt t="254770" x="1622425" y="2882900"/>
          <p14:tracePt t="254786" x="1695450" y="2889250"/>
          <p14:tracePt t="254803" x="1736725" y="2889250"/>
          <p14:tracePt t="254820" x="1781175" y="2889250"/>
          <p14:tracePt t="254836" x="1822450" y="2889250"/>
          <p14:tracePt t="254852" x="1860550" y="2886075"/>
          <p14:tracePt t="254869" x="1895475" y="2879725"/>
          <p14:tracePt t="254885" x="1962150" y="2854325"/>
          <p14:tracePt t="254903" x="2000250" y="2841625"/>
          <p14:tracePt t="254920" x="2044700" y="2828925"/>
          <p14:tracePt t="254936" x="2101850" y="2809875"/>
          <p14:tracePt t="254953" x="2127250" y="2784475"/>
          <p14:tracePt t="254970" x="2168525" y="2755900"/>
          <p14:tracePt t="254986" x="2193925" y="2724150"/>
          <p14:tracePt t="255002" x="2225675" y="2698750"/>
          <p14:tracePt t="255020" x="2270125" y="2654300"/>
          <p14:tracePt t="255035" x="2308225" y="2622550"/>
          <p14:tracePt t="255052" x="2349500" y="2587625"/>
          <p14:tracePt t="255069" x="2381250" y="2555875"/>
          <p14:tracePt t="255085" x="2435225" y="2495550"/>
          <p14:tracePt t="255102" x="2460625" y="2451100"/>
          <p14:tracePt t="255120" x="2498725" y="2390775"/>
          <p14:tracePt t="255136" x="2517775" y="2359025"/>
          <p14:tracePt t="255152" x="2530475" y="2320925"/>
          <p14:tracePt t="255170" x="2571750" y="2257425"/>
          <p14:tracePt t="255186" x="2590800" y="2200275"/>
          <p14:tracePt t="255202" x="2613025" y="2136775"/>
          <p14:tracePt t="255219" x="2625725" y="2082800"/>
          <p14:tracePt t="255237" x="2641600" y="1984375"/>
          <p14:tracePt t="255253" x="2647950" y="1924050"/>
          <p14:tracePt t="255270" x="2654300" y="1803400"/>
          <p14:tracePt t="255286" x="2654300" y="1730375"/>
          <p14:tracePt t="255302" x="2660650" y="1670050"/>
          <p14:tracePt t="255320" x="2660650" y="1584325"/>
          <p14:tracePt t="255335" x="2670175" y="1514475"/>
          <p14:tracePt t="255352" x="2670175" y="1419225"/>
          <p14:tracePt t="255370" x="2670175" y="1304925"/>
          <p14:tracePt t="255386" x="2670175" y="1231900"/>
          <p14:tracePt t="255403" x="2670175" y="1139825"/>
          <p14:tracePt t="255420" x="2670175" y="1000125"/>
          <p14:tracePt t="255436" x="2670175" y="939800"/>
          <p14:tracePt t="255452" x="2670175" y="879475"/>
          <p14:tracePt t="255469" x="2670175" y="800100"/>
          <p14:tracePt t="255486" x="2670175" y="749300"/>
          <p14:tracePt t="255502" x="2682875" y="688975"/>
          <p14:tracePt t="255520" x="2695575" y="606425"/>
          <p14:tracePt t="255536" x="2695575" y="565150"/>
          <p14:tracePt t="255552" x="2711450" y="517525"/>
          <p14:tracePt t="255569" x="2711450" y="457200"/>
          <p14:tracePt t="255586" x="2711450" y="419100"/>
          <p14:tracePt t="255602" x="2711450" y="384175"/>
          <p14:tracePt t="255619" x="2711450" y="336550"/>
          <p14:tracePt t="255636" x="2711450" y="307975"/>
          <p14:tracePt t="255653" x="2701925" y="269875"/>
          <p14:tracePt t="255670" x="2676525" y="231775"/>
          <p14:tracePt t="255686" x="2663825" y="203200"/>
          <p14:tracePt t="255703" x="2654300" y="177800"/>
          <p14:tracePt t="255706" x="2647950" y="168275"/>
          <p14:tracePt t="255719" x="2635250" y="136525"/>
          <p14:tracePt t="255735" x="2603500" y="104775"/>
          <p14:tracePt t="255752" x="2578100" y="66675"/>
          <p14:tracePt t="255770" x="2533650" y="22225"/>
          <p14:tracePt t="255786" x="2508250" y="3175"/>
          <p14:tracePt t="255803" x="2479675" y="0"/>
          <p14:tracePt t="255820" x="2457450" y="0"/>
          <p14:tracePt t="255836" x="2447925" y="0"/>
          <p14:tracePt t="255852" x="2425700" y="0"/>
          <p14:tracePt t="255869" x="2413000" y="0"/>
          <p14:tracePt t="255885" x="2400300" y="0"/>
          <p14:tracePt t="255902" x="2387600" y="0"/>
          <p14:tracePt t="255920" x="2365375" y="0"/>
          <p14:tracePt t="255936" x="2355850" y="0"/>
          <p14:tracePt t="255952" x="2346325" y="0"/>
          <p14:tracePt t="255968" x="2327275" y="0"/>
          <p14:tracePt t="255985" x="2317750" y="0"/>
          <p14:tracePt t="256002" x="2308225" y="0"/>
          <p14:tracePt t="256019" x="2286000" y="0"/>
          <p14:tracePt t="256036" x="2276475" y="0"/>
          <p14:tracePt t="256052" x="2266950" y="0"/>
          <p14:tracePt t="256069" x="2254250" y="0"/>
          <p14:tracePt t="256085" x="2244725" y="0"/>
          <p14:tracePt t="256102" x="2222500" y="0"/>
          <p14:tracePt t="256119" x="2206625" y="0"/>
          <p14:tracePt t="256136" x="2197100" y="0"/>
          <p14:tracePt t="256152" x="2181225" y="3175"/>
          <p14:tracePt t="256169" x="2168525" y="3175"/>
          <p14:tracePt t="256186" x="2159000" y="3175"/>
          <p14:tracePt t="256203" x="2149475" y="3175"/>
          <p14:tracePt t="256220" x="2143125" y="3175"/>
          <p14:tracePt t="256334" x="2143125" y="9525"/>
          <p14:tracePt t="256341" x="2143125" y="12700"/>
          <p14:tracePt t="256353" x="2143125" y="19050"/>
          <p14:tracePt t="256369" x="2143125" y="22225"/>
          <p14:tracePt t="256762" x="2152650" y="38100"/>
          <p14:tracePt t="256769" x="2171700" y="60325"/>
          <p14:tracePt t="256786" x="2225675" y="120650"/>
          <p14:tracePt t="256803" x="2324100" y="200025"/>
          <p14:tracePt t="256819" x="2425700" y="250825"/>
          <p14:tracePt t="256835" x="2536825" y="273050"/>
          <p14:tracePt t="256869" x="2787650" y="314325"/>
          <p14:tracePt t="256904" x="3073400" y="381000"/>
          <p14:tracePt t="256919" x="3206750" y="425450"/>
          <p14:tracePt t="256936" x="3349625" y="469900"/>
          <p14:tracePt t="256952" x="3578225" y="561975"/>
          <p14:tracePt t="256968" x="3724275" y="625475"/>
          <p14:tracePt t="256986" x="3867150" y="688975"/>
          <p14:tracePt t="257002" x="3990975" y="739775"/>
          <p14:tracePt t="257019" x="4187825" y="866775"/>
          <p14:tracePt t="257036" x="4333875" y="939800"/>
          <p14:tracePt t="257053" x="4533900" y="1066800"/>
          <p14:tracePt t="257069" x="4679950" y="1130300"/>
          <p14:tracePt t="257086" x="4813300" y="1203325"/>
          <p14:tracePt t="257102" x="4987925" y="1289050"/>
          <p14:tracePt t="257118" x="5111750" y="1352550"/>
          <p14:tracePt t="257136" x="5222875" y="1412875"/>
          <p14:tracePt t="257153" x="5397500" y="1489075"/>
          <p14:tracePt t="257169" x="5486400" y="1539875"/>
          <p14:tracePt t="257186" x="5600700" y="1590675"/>
          <p14:tracePt t="257203" x="5778500" y="1641475"/>
          <p14:tracePt t="257219" x="5880100" y="1682750"/>
          <p14:tracePt t="257235" x="5978525" y="1717675"/>
          <p14:tracePt t="257252" x="6149975" y="1774825"/>
          <p14:tracePt t="257269" x="6238875" y="1809750"/>
          <p14:tracePt t="257285" x="6327775" y="1847850"/>
          <p14:tracePt t="257302" x="6477000" y="1908175"/>
          <p14:tracePt t="257319" x="6588125" y="1968500"/>
          <p14:tracePt t="257336" x="6680200" y="2009775"/>
          <p14:tracePt t="257352" x="6794500" y="2054225"/>
          <p14:tracePt t="257368" x="6883400" y="2095500"/>
          <p14:tracePt t="257385" x="6972300" y="2127250"/>
          <p14:tracePt t="257403" x="7080250" y="2181225"/>
          <p14:tracePt t="257419" x="7146925" y="2209800"/>
          <p14:tracePt t="257436" x="7216775" y="2247900"/>
          <p14:tracePt t="257453" x="7312025" y="2292350"/>
          <p14:tracePt t="257469" x="7378700" y="2330450"/>
          <p14:tracePt t="257486" x="7435850" y="2359025"/>
          <p14:tracePt t="257502" x="7502525" y="2406650"/>
          <p14:tracePt t="257518" x="7550150" y="2432050"/>
          <p14:tracePt t="257535" x="7588250" y="2451100"/>
          <p14:tracePt t="257553" x="7651750" y="2470150"/>
          <p14:tracePt t="257568" x="7699375" y="2495550"/>
          <p14:tracePt t="257586" x="7747000" y="2530475"/>
          <p14:tracePt t="257603" x="7785100" y="2568575"/>
          <p14:tracePt t="257619" x="7816850" y="2600325"/>
          <p14:tracePt t="257635" x="7839075" y="2616200"/>
          <p14:tracePt t="257652" x="7867650" y="2644775"/>
          <p14:tracePt t="257669" x="7874000" y="2657475"/>
          <p14:tracePt t="257685" x="7896225" y="2686050"/>
          <p14:tracePt t="257702" x="7924800" y="2727325"/>
          <p14:tracePt t="257718" x="7937500" y="2743200"/>
          <p14:tracePt t="257735" x="7947025" y="2765425"/>
          <p14:tracePt t="257752" x="7962900" y="2787650"/>
          <p14:tracePt t="257769" x="7962900" y="2806700"/>
          <p14:tracePt t="257785" x="7962900" y="2828925"/>
          <p14:tracePt t="257802" x="7962900" y="2870200"/>
          <p14:tracePt t="257819" x="7962900" y="2892425"/>
          <p14:tracePt t="257835" x="7962900" y="2927350"/>
          <p14:tracePt t="257852" x="7962900" y="2974975"/>
          <p14:tracePt t="257869" x="7962900" y="3006725"/>
          <p14:tracePt t="257886" x="7959725" y="3028950"/>
          <p14:tracePt t="257902" x="7947025" y="3076575"/>
          <p14:tracePt t="257918" x="7940675" y="3108325"/>
          <p14:tracePt t="257935" x="7931150" y="3130550"/>
          <p14:tracePt t="257953" x="7924800" y="3194050"/>
          <p14:tracePt t="257970" x="7905750" y="3232150"/>
          <p14:tracePt t="257986" x="7899400" y="3267075"/>
          <p14:tracePt t="258003" x="7893050" y="3317875"/>
          <p14:tracePt t="258019" x="7893050" y="3340100"/>
          <p14:tracePt t="258036" x="7886700" y="3375025"/>
          <p14:tracePt t="258052" x="7880350" y="3432175"/>
          <p14:tracePt t="258070" x="7880350" y="3467100"/>
          <p14:tracePt t="258086" x="7874000" y="3527425"/>
          <p14:tracePt t="258103" x="7867650" y="3600450"/>
          <p14:tracePt t="258120" x="7845425" y="3654425"/>
          <p14:tracePt t="258136" x="7832725" y="3702050"/>
          <p14:tracePt t="258153" x="7813675" y="3765550"/>
          <p14:tracePt t="258169" x="7804150" y="3787775"/>
          <p14:tracePt t="258187" x="7797800" y="3829050"/>
          <p14:tracePt t="258202" x="7785100" y="3851275"/>
          <p14:tracePt t="258218" x="7778750" y="3883025"/>
          <p14:tracePt t="258235" x="7772400" y="3905250"/>
          <p14:tracePt t="258252" x="7762875" y="3940175"/>
          <p14:tracePt t="258270" x="7750175" y="3949700"/>
          <p14:tracePt t="258287" x="7731125" y="3965575"/>
          <p14:tracePt t="258303" x="7721600" y="3981450"/>
          <p14:tracePt t="258319" x="7712075" y="3990975"/>
          <p14:tracePt t="258335" x="7699375" y="4000500"/>
          <p14:tracePt t="258352" x="7686675" y="4016375"/>
          <p14:tracePt t="258369" x="7670800" y="4032250"/>
          <p14:tracePt t="258387" x="7664450" y="4044950"/>
          <p14:tracePt t="258403" x="7664450" y="4054475"/>
          <p14:tracePt t="258420" x="7661275" y="4060825"/>
          <p14:tracePt t="258436" x="7661275" y="4064000"/>
          <p14:tracePt t="258452" x="7661275" y="4076700"/>
          <p14:tracePt t="258468" x="7661275" y="4079875"/>
          <p14:tracePt t="258486" x="7654925" y="4086225"/>
          <p14:tracePt t="258502" x="7654925" y="4089400"/>
          <p14:tracePt t="258518" x="7654925" y="4095750"/>
          <p14:tracePt t="259857" x="7648575" y="4051300"/>
          <p14:tracePt t="259863" x="7648575" y="3981450"/>
          <p14:tracePt t="259871" x="7642225" y="3924300"/>
          <p14:tracePt t="259885" x="7632700" y="3829050"/>
          <p14:tracePt t="259902" x="7616825" y="3733800"/>
          <p14:tracePt t="259919" x="7600950" y="3648075"/>
          <p14:tracePt t="259936" x="7594600" y="3540125"/>
          <p14:tracePt t="259968" x="7578725" y="3463925"/>
          <p14:tracePt t="260002" x="7578725" y="3419475"/>
          <p14:tracePt t="260020" x="7578725" y="3406775"/>
          <p14:tracePt t="260036" x="7578725" y="3397250"/>
          <p14:tracePt t="260052" x="7578725" y="3381375"/>
          <p14:tracePt t="260070" x="7578725" y="3365500"/>
          <p14:tracePt t="260086" x="7578725" y="3355975"/>
          <p14:tracePt t="260102" x="7578725" y="3352800"/>
          <p14:tracePt t="260119" x="7578725" y="3343275"/>
          <p14:tracePt t="260152" x="7578725" y="3330575"/>
          <p14:tracePt t="260199" x="7575550" y="3330575"/>
          <p14:tracePt t="260206" x="7569200" y="3330575"/>
          <p14:tracePt t="260220" x="7559675" y="3340100"/>
          <p14:tracePt t="260236" x="7550150" y="3349625"/>
          <p14:tracePt t="260252" x="7524750" y="3381375"/>
          <p14:tracePt t="260269" x="7477125" y="3495675"/>
          <p14:tracePt t="260285" x="7439025" y="3565525"/>
          <p14:tracePt t="260302" x="7410450" y="3632200"/>
          <p14:tracePt t="260319" x="7385050" y="3705225"/>
          <p14:tracePt t="260335" x="7356475" y="3743325"/>
          <p14:tracePt t="260352" x="7343775" y="3781425"/>
          <p14:tracePt t="260369" x="7321550" y="3822700"/>
          <p14:tracePt t="260385" x="7302500" y="3841750"/>
          <p14:tracePt t="260402" x="7292975" y="3851275"/>
          <p14:tracePt t="260419" x="7280275" y="3863975"/>
          <p14:tracePt t="260436" x="7270750" y="3879850"/>
          <p14:tracePt t="260452" x="7254875" y="3892550"/>
          <p14:tracePt t="260469" x="7245350" y="3892550"/>
          <p14:tracePt t="260486" x="7239000" y="3892550"/>
          <p14:tracePt t="260502" x="7232650" y="3892550"/>
          <p14:tracePt t="260519" x="7229475" y="3889375"/>
          <p14:tracePt t="260535" x="7223125" y="3883025"/>
          <p14:tracePt t="260551" x="7219950" y="3879850"/>
          <p14:tracePt t="260568" x="7219950" y="3870325"/>
          <p14:tracePt t="260585" x="7207250" y="3863975"/>
          <p14:tracePt t="260602" x="7204075" y="3857625"/>
          <p14:tracePt t="260620" x="7197725" y="3854450"/>
          <p14:tracePt t="260636" x="7194550" y="3848100"/>
          <p14:tracePt t="260652" x="7181850" y="3848100"/>
          <p14:tracePt t="260669" x="7172325" y="3844925"/>
          <p14:tracePt t="260685" x="7159625" y="3844925"/>
          <p14:tracePt t="260703" x="7153275" y="3844925"/>
          <p14:tracePt t="260719" x="7143750" y="3844925"/>
          <p14:tracePt t="260756" x="7137400" y="3844925"/>
          <p14:tracePt t="260797" x="7137400" y="3851275"/>
          <p14:tracePt t="260804" x="7137400" y="3854450"/>
          <p14:tracePt t="260818" x="7137400" y="3863975"/>
          <p14:tracePt t="260835" x="7137400" y="3886200"/>
          <p14:tracePt t="260852" x="7140575" y="3908425"/>
          <p14:tracePt t="260869" x="7159625" y="3952875"/>
          <p14:tracePt t="260885" x="7178675" y="3975100"/>
          <p14:tracePt t="260903" x="7204075" y="4006850"/>
          <p14:tracePt t="260919" x="7239000" y="4044950"/>
          <p14:tracePt t="260935" x="7251700" y="4067175"/>
          <p14:tracePt t="260952" x="7267575" y="4083050"/>
          <p14:tracePt t="260968" x="7289800" y="4117975"/>
          <p14:tracePt t="260985" x="7299325" y="4127500"/>
          <p14:tracePt t="261002" x="7305675" y="4137025"/>
          <p14:tracePt t="261019" x="7305675" y="4162425"/>
          <p14:tracePt t="261036" x="7305675" y="4165600"/>
          <p14:tracePt t="261262" x="7296150" y="4165600"/>
          <p14:tracePt t="261269" x="7286625" y="4159250"/>
          <p14:tracePt t="261276" x="7273925" y="4152900"/>
          <p14:tracePt t="261286" x="7261225" y="4146550"/>
          <p14:tracePt t="261304" x="7226300" y="4130675"/>
          <p14:tracePt t="261318" x="7216775" y="4114800"/>
          <p14:tracePt t="261352" x="7191375" y="4105275"/>
          <p14:tracePt t="261385" x="7181850" y="4098925"/>
          <p14:tracePt t="261433" x="7175500" y="4098925"/>
          <p14:tracePt t="261440" x="7172325" y="4098925"/>
          <p14:tracePt t="261453" x="7162800" y="4095750"/>
          <p14:tracePt t="261469" x="7146925" y="4089400"/>
          <p14:tracePt t="261485" x="7137400" y="4079875"/>
          <p14:tracePt t="261502" x="7127875" y="4064000"/>
          <p14:tracePt t="261518" x="7112000" y="4054475"/>
          <p14:tracePt t="261535" x="7096125" y="4051300"/>
          <p14:tracePt t="261552" x="7086600" y="4051300"/>
          <p14:tracePt t="261568" x="7077075" y="4051300"/>
          <p14:tracePt t="261585" x="7073900" y="4051300"/>
          <p14:tracePt t="261603" x="7067550" y="4051300"/>
          <p14:tracePt t="261647" x="7061200" y="4051300"/>
          <p14:tracePt t="261739" x="7058025" y="4051300"/>
          <p14:tracePt t="261861" x="7048500" y="4051300"/>
          <p14:tracePt t="261868" x="7042150" y="4051300"/>
          <p14:tracePt t="262160" x="7061200" y="4051300"/>
          <p14:tracePt t="262166" x="7073900" y="4051300"/>
          <p14:tracePt t="262174" x="7083425" y="4051300"/>
          <p14:tracePt t="262185" x="7096125" y="4051300"/>
          <p14:tracePt t="262202" x="7134225" y="4051300"/>
          <p14:tracePt t="262218" x="7156450" y="4051300"/>
          <p14:tracePt t="262235" x="7185025" y="4051300"/>
          <p14:tracePt t="262269" x="7242175" y="4038600"/>
          <p14:tracePt t="262302" x="7312025" y="4025900"/>
          <p14:tracePt t="262318" x="7337425" y="4006850"/>
          <p14:tracePt t="262335" x="7353300" y="4003675"/>
          <p14:tracePt t="262353" x="7372350" y="3994150"/>
          <p14:tracePt t="262369" x="7388225" y="3981450"/>
          <p14:tracePt t="262385" x="7397750" y="3981450"/>
          <p14:tracePt t="262402" x="7413625" y="3978275"/>
          <p14:tracePt t="262419" x="7423150" y="3978275"/>
          <p14:tracePt t="262435" x="7439025" y="3978275"/>
          <p14:tracePt t="262452" x="7442200" y="3978275"/>
          <p14:tracePt t="262495" x="7448550" y="3978275"/>
          <p14:tracePt t="262510" x="7448550" y="3971925"/>
          <p14:tracePt t="262539" x="7454900" y="3968750"/>
          <p14:tracePt t="262559" x="7454900" y="3956050"/>
          <p14:tracePt t="262573" x="7454900" y="3952875"/>
          <p14:tracePt t="262588" x="7454900" y="3946525"/>
          <p14:tracePt t="262608" x="7454900" y="3943350"/>
          <p14:tracePt t="262623" x="7454900" y="3937000"/>
          <p14:tracePt t="262644" x="7454900" y="3933825"/>
          <p14:tracePt t="262652" x="7458075" y="3933825"/>
          <p14:tracePt t="262659" x="7458075" y="3927475"/>
          <p14:tracePt t="262673" x="7458075" y="3924300"/>
          <p14:tracePt t="262689" x="7458075" y="3917950"/>
          <p14:tracePt t="262702" x="7458075" y="3908425"/>
          <p14:tracePt t="262719" x="7464425" y="3898900"/>
          <p14:tracePt t="262735" x="7464425" y="3889375"/>
          <p14:tracePt t="262752" x="7464425" y="3879850"/>
          <p14:tracePt t="262795" x="7464425" y="3873500"/>
          <p14:tracePt t="262880" x="7461250" y="3873500"/>
          <p14:tracePt t="262887" x="7458075" y="3873500"/>
          <p14:tracePt t="262902" x="7445375" y="3873500"/>
          <p14:tracePt t="262919" x="7432675" y="3867150"/>
          <p14:tracePt t="262953" x="7432675" y="3857625"/>
          <p14:tracePt t="263159" x="7426325" y="3857625"/>
          <p14:tracePt t="263166" x="7419975" y="3863975"/>
          <p14:tracePt t="263173" x="7416800" y="3870325"/>
          <p14:tracePt t="263186" x="7394575" y="3892550"/>
          <p14:tracePt t="263202" x="7362825" y="3917950"/>
          <p14:tracePt t="263219" x="7337425" y="3927475"/>
          <p14:tracePt t="263237" x="7296150" y="3959225"/>
          <p14:tracePt t="263252" x="7264400" y="3978275"/>
          <p14:tracePt t="263268" x="7232650" y="3990975"/>
          <p14:tracePt t="263285" x="7191375" y="4016375"/>
          <p14:tracePt t="263301" x="7181850" y="4025900"/>
          <p14:tracePt t="263318" x="7172325" y="4029075"/>
          <p14:tracePt t="263336" x="7150100" y="4029075"/>
          <p14:tracePt t="263353" x="7140575" y="4029075"/>
          <p14:tracePt t="263452" x="7143750" y="4029075"/>
          <p14:tracePt t="263458" x="7146925" y="4029075"/>
          <p14:tracePt t="263469" x="7159625" y="4029075"/>
          <p14:tracePt t="263486" x="7169150" y="4029075"/>
          <p14:tracePt t="263502" x="7172325" y="4029075"/>
          <p14:tracePt t="263601" x="7172325" y="4022725"/>
          <p14:tracePt t="263615" x="7172325" y="4019550"/>
          <p14:tracePt t="263637" x="7172325" y="4013200"/>
          <p14:tracePt t="263650" x="7172325" y="4010025"/>
          <p14:tracePt t="263672" x="7172325" y="3997325"/>
          <p14:tracePt t="263685" x="7172325" y="3994150"/>
          <p14:tracePt t="263692" x="7172325" y="3987800"/>
          <p14:tracePt t="263701" x="7172325" y="3984625"/>
          <p14:tracePt t="263718" x="7172325" y="3975100"/>
          <p14:tracePt t="263735" x="7165975" y="3965575"/>
          <p14:tracePt t="263751" x="7150100" y="3949700"/>
          <p14:tracePt t="263768" x="7140575" y="3940175"/>
          <p14:tracePt t="263785" x="7124700" y="3927475"/>
          <p14:tracePt t="263801" x="7115175" y="3917950"/>
          <p14:tracePt t="263818" x="7102475" y="3908425"/>
          <p14:tracePt t="263835" x="7086600" y="3886200"/>
          <p14:tracePt t="263852" x="7077075" y="3876675"/>
          <p14:tracePt t="263869" x="7064375" y="3867150"/>
          <p14:tracePt t="263886" x="7051675" y="3848100"/>
          <p14:tracePt t="263902" x="7051675" y="3838575"/>
          <p14:tracePt t="263919" x="7051675" y="3825875"/>
          <p14:tracePt t="263935" x="7051675" y="3816350"/>
          <p14:tracePt t="263951" x="7051675" y="3806825"/>
          <p14:tracePt t="263969" x="7051675" y="3790950"/>
          <p14:tracePt t="263985" x="7051675" y="3778250"/>
          <p14:tracePt t="264002" x="7051675" y="3768725"/>
          <p14:tracePt t="264019" x="7051675" y="3759200"/>
          <p14:tracePt t="264036" x="7045325" y="3736975"/>
          <p14:tracePt t="264052" x="7038975" y="3727450"/>
          <p14:tracePt t="264068" x="7035800" y="3717925"/>
          <p14:tracePt t="264085" x="7029450" y="3698875"/>
          <p14:tracePt t="264102" x="7026275" y="3689350"/>
          <p14:tracePt t="264118" x="7019925" y="3679825"/>
          <p14:tracePt t="264136" x="7019925" y="3663950"/>
          <p14:tracePt t="264152" x="7019925" y="3660775"/>
          <p14:tracePt t="264649" x="7019925" y="3667125"/>
          <p14:tracePt t="264656" x="7019925" y="3676650"/>
          <p14:tracePt t="264670" x="7019925" y="3692525"/>
          <p14:tracePt t="264685" x="7019925" y="3708400"/>
          <p14:tracePt t="264701" x="7019925" y="3717925"/>
          <p14:tracePt t="264718" x="7019925" y="3727450"/>
          <p14:tracePt t="264735" x="7019925" y="3743325"/>
          <p14:tracePt t="264768" x="7019925" y="3765550"/>
          <p14:tracePt t="264801" x="7019925" y="3781425"/>
          <p14:tracePt t="264819" x="7019925" y="3800475"/>
          <p14:tracePt t="264834" x="7019925" y="3810000"/>
          <p14:tracePt t="264851" x="7019925" y="3819525"/>
          <p14:tracePt t="264869" x="7019925" y="3835400"/>
          <p14:tracePt t="264885" x="7023100" y="3851275"/>
          <p14:tracePt t="264902" x="7032625" y="3860800"/>
          <p14:tracePt t="264919" x="7048500" y="3876675"/>
          <p14:tracePt t="264935" x="7064375" y="3886200"/>
          <p14:tracePt t="264951" x="7086600" y="3911600"/>
          <p14:tracePt t="264969" x="7121525" y="3940175"/>
          <p14:tracePt t="264985" x="7131050" y="3962400"/>
          <p14:tracePt t="265001" x="7150100" y="3984625"/>
          <p14:tracePt t="265018" x="7175500" y="4029075"/>
          <p14:tracePt t="265035" x="7185025" y="4044950"/>
          <p14:tracePt t="265051" x="7194550" y="4054475"/>
          <p14:tracePt t="265069" x="7204075" y="4076700"/>
          <p14:tracePt t="265085" x="7204075" y="4086225"/>
          <p14:tracePt t="265101" x="7204075" y="4095750"/>
          <p14:tracePt t="265119" x="7204075" y="4105275"/>
          <p14:tracePt t="265355" x="7204075" y="4102100"/>
          <p14:tracePt t="265362" x="7210425" y="4098925"/>
          <p14:tracePt t="265370" x="7213600" y="4092575"/>
          <p14:tracePt t="265385" x="7213600" y="4070350"/>
          <p14:tracePt t="265402" x="7213600" y="4041775"/>
          <p14:tracePt t="265419" x="7213600" y="3987800"/>
          <p14:tracePt t="265435" x="7213600" y="3943350"/>
          <p14:tracePt t="265451" x="7213600" y="3908425"/>
          <p14:tracePt t="265468" x="7213600" y="3867150"/>
          <p14:tracePt t="265484" x="7213600" y="3844925"/>
          <p14:tracePt t="265501" x="7213600" y="3822700"/>
          <p14:tracePt t="265518" x="7213600" y="3797300"/>
          <p14:tracePt t="265535" x="7213600" y="3768725"/>
          <p14:tracePt t="265552" x="7213600" y="3730625"/>
          <p14:tracePt t="265568" x="7213600" y="3667125"/>
          <p14:tracePt t="265585" x="7213600" y="3616325"/>
          <p14:tracePt t="265601" x="7213600" y="3571875"/>
          <p14:tracePt t="265618" x="7213600" y="3524250"/>
          <p14:tracePt t="265634" x="7213600" y="3495675"/>
          <p14:tracePt t="265651" x="7213600" y="3457575"/>
          <p14:tracePt t="265668" x="7213600" y="3387725"/>
          <p14:tracePt t="265684" x="7213600" y="3327400"/>
          <p14:tracePt t="265701" x="7204075" y="3254375"/>
          <p14:tracePt t="265718" x="7197725" y="3184525"/>
          <p14:tracePt t="265735" x="7197725" y="3152775"/>
          <p14:tracePt t="265752" x="7185025" y="3124200"/>
          <p14:tracePt t="265768" x="7178675" y="3089275"/>
          <p14:tracePt t="265785" x="7165975" y="3060700"/>
          <p14:tracePt t="265802" x="7159625" y="3028950"/>
          <p14:tracePt t="265818" x="7140575" y="2971800"/>
          <p14:tracePt t="265835" x="7134225" y="2943225"/>
          <p14:tracePt t="265852" x="7124700" y="2921000"/>
          <p14:tracePt t="265854" x="7124700" y="2908300"/>
          <p14:tracePt t="265868" x="7118350" y="2879725"/>
          <p14:tracePt t="265884" x="7118350" y="2863850"/>
          <p14:tracePt t="265901" x="7118350" y="2847975"/>
          <p14:tracePt t="265918" x="7118350" y="2822575"/>
          <p14:tracePt t="265934" x="7118350" y="2800350"/>
          <p14:tracePt t="265952" x="7112000" y="2771775"/>
          <p14:tracePt t="265968" x="7105650" y="2708275"/>
          <p14:tracePt t="265985" x="7105650" y="2647950"/>
          <p14:tracePt t="266002" x="7099300" y="2603500"/>
          <p14:tracePt t="266018" x="7099300" y="2540000"/>
          <p14:tracePt t="266035" x="7099300" y="2511425"/>
          <p14:tracePt t="266052" x="7099300" y="2489200"/>
          <p14:tracePt t="266068" x="7099300" y="2435225"/>
          <p14:tracePt t="266085" x="7102475" y="2390775"/>
          <p14:tracePt t="266102" x="7108825" y="2346325"/>
          <p14:tracePt t="266118" x="7121525" y="2273300"/>
          <p14:tracePt t="266135" x="7140575" y="2235200"/>
          <p14:tracePt t="266152" x="7140575" y="2200275"/>
          <p14:tracePt t="266168" x="7153275" y="2149475"/>
          <p14:tracePt t="266185" x="7153275" y="2114550"/>
          <p14:tracePt t="266203" x="7153275" y="2057400"/>
          <p14:tracePt t="266218" x="7153275" y="2016125"/>
          <p14:tracePt t="266235" x="7153275" y="1971675"/>
          <p14:tracePt t="266253" x="7153275" y="1930400"/>
          <p14:tracePt t="266268" x="7153275" y="1908175"/>
          <p14:tracePt t="266284" x="7153275" y="1898650"/>
          <p14:tracePt t="266302" x="7153275" y="1882775"/>
          <p14:tracePt t="266318" x="7153275" y="1873250"/>
          <p14:tracePt t="266417" x="7150100" y="1873250"/>
          <p14:tracePt t="266424" x="7146925" y="1873250"/>
          <p14:tracePt t="266434" x="7140575" y="1873250"/>
          <p14:tracePt t="266453" x="7131050" y="1882775"/>
          <p14:tracePt t="266469" x="7121525" y="1892300"/>
          <p14:tracePt t="266485" x="7121525" y="1905000"/>
          <p14:tracePt t="266503" x="7115175" y="1962150"/>
          <p14:tracePt t="266518" x="7115175" y="2006600"/>
          <p14:tracePt t="266535" x="7115175" y="2051050"/>
          <p14:tracePt t="266552" x="7115175" y="2120900"/>
          <p14:tracePt t="266568" x="7115175" y="2181225"/>
          <p14:tracePt t="266584" x="7115175" y="2225675"/>
          <p14:tracePt t="266603" x="7115175" y="2286000"/>
          <p14:tracePt t="266618" x="7115175" y="2330450"/>
          <p14:tracePt t="266635" x="7115175" y="2368550"/>
          <p14:tracePt t="266652" x="7115175" y="2406650"/>
          <p14:tracePt t="266668" x="7115175" y="2451100"/>
          <p14:tracePt t="266684" x="7115175" y="2505075"/>
          <p14:tracePt t="266702" x="7115175" y="2574925"/>
          <p14:tracePt t="266718" x="7115175" y="2619375"/>
          <p14:tracePt t="266735" x="7115175" y="2647950"/>
          <p14:tracePt t="266752" x="7115175" y="2689225"/>
          <p14:tracePt t="266768" x="7115175" y="2711450"/>
          <p14:tracePt t="266785" x="7115175" y="2740025"/>
          <p14:tracePt t="266801" x="7115175" y="2794000"/>
          <p14:tracePt t="266818" x="7115175" y="2838450"/>
          <p14:tracePt t="266834" x="7115175" y="2898775"/>
          <p14:tracePt t="266851" x="7118350" y="2968625"/>
          <p14:tracePt t="266868" x="7118350" y="3013075"/>
          <p14:tracePt t="266885" x="7124700" y="3057525"/>
          <p14:tracePt t="266902" x="7124700" y="3095625"/>
          <p14:tracePt t="266919" x="7124700" y="3140075"/>
          <p14:tracePt t="266935" x="7131050" y="3184525"/>
          <p14:tracePt t="266951" x="7143750" y="3267075"/>
          <p14:tracePt t="266968" x="7143750" y="3308350"/>
          <p14:tracePt t="266984" x="7150100" y="3346450"/>
          <p14:tracePt t="267002" x="7162800" y="3403600"/>
          <p14:tracePt t="267018" x="7162800" y="3448050"/>
          <p14:tracePt t="267035" x="7169150" y="3482975"/>
          <p14:tracePt t="267052" x="7175500" y="3546475"/>
          <p14:tracePt t="267069" x="7175500" y="3590925"/>
          <p14:tracePt t="267085" x="7175500" y="3635375"/>
          <p14:tracePt t="267101" x="7175500" y="3673475"/>
          <p14:tracePt t="267118" x="7175500" y="3717925"/>
          <p14:tracePt t="267134" x="7175500" y="3762375"/>
          <p14:tracePt t="267151" x="7175500" y="3838575"/>
          <p14:tracePt t="267167" x="7175500" y="3892550"/>
          <p14:tracePt t="267184" x="7175500" y="3927475"/>
          <p14:tracePt t="267202" x="7175500" y="3975100"/>
          <p14:tracePt t="267218" x="7175500" y="4013200"/>
          <p14:tracePt t="267235" x="7175500" y="4048125"/>
          <p14:tracePt t="267251" x="7181850" y="4111625"/>
          <p14:tracePt t="267268" x="7188200" y="4171950"/>
          <p14:tracePt t="267285" x="7188200" y="4216400"/>
          <p14:tracePt t="267301" x="7188200" y="4257675"/>
          <p14:tracePt t="267318" x="7188200" y="4276725"/>
          <p14:tracePt t="267335" x="7188200" y="4308475"/>
          <p14:tracePt t="267351" x="7188200" y="4321175"/>
          <p14:tracePt t="267368" x="7188200" y="4330700"/>
          <p14:tracePt t="267372" x="7188200" y="4337050"/>
          <p14:tracePt t="267385" x="7188200" y="4346575"/>
          <p14:tracePt t="267401" x="7188200" y="4362450"/>
          <p14:tracePt t="267418" x="7188200" y="4371975"/>
          <p14:tracePt t="267435" x="7188200" y="4381500"/>
          <p14:tracePt t="267452" x="7188200" y="4384675"/>
          <p14:tracePt t="267738" x="7194550" y="4365625"/>
          <p14:tracePt t="267744" x="7200900" y="4327525"/>
          <p14:tracePt t="267752" x="7207250" y="4302125"/>
          <p14:tracePt t="267768" x="7219950" y="4248150"/>
          <p14:tracePt t="267786" x="7226300" y="4187825"/>
          <p14:tracePt t="267801" x="7226300" y="4127500"/>
          <p14:tracePt t="267817" x="7232650" y="4064000"/>
          <p14:tracePt t="267835" x="7242175" y="3981450"/>
          <p14:tracePt t="267851" x="7254875" y="3860800"/>
          <p14:tracePt t="267868" x="7280275" y="3775075"/>
          <p14:tracePt t="267886" x="7302500" y="3619500"/>
          <p14:tracePt t="267902" x="7318375" y="3543300"/>
          <p14:tracePt t="267918" x="7318375" y="3492500"/>
          <p14:tracePt t="267935" x="7324725" y="3422650"/>
          <p14:tracePt t="267951" x="7324725" y="3362325"/>
          <p14:tracePt t="267967" x="7324725" y="3260725"/>
          <p14:tracePt t="267986" x="7321550" y="3121025"/>
          <p14:tracePt t="268002" x="7305675" y="3044825"/>
          <p14:tracePt t="268018" x="7289800" y="2940050"/>
          <p14:tracePt t="268035" x="7280275" y="2809875"/>
          <p14:tracePt t="268052" x="7267575" y="2746375"/>
          <p14:tracePt t="268068" x="7267575" y="2701925"/>
          <p14:tracePt t="268085" x="7261225" y="2638425"/>
          <p14:tracePt t="268101" x="7261225" y="2584450"/>
          <p14:tracePt t="268118" x="7254875" y="2501900"/>
          <p14:tracePt t="268135" x="7254875" y="2393950"/>
          <p14:tracePt t="268152" x="7254875" y="2343150"/>
          <p14:tracePt t="268168" x="7254875" y="2298700"/>
          <p14:tracePt t="268186" x="7254875" y="2251075"/>
          <p14:tracePt t="268202" x="7254875" y="2228850"/>
          <p14:tracePt t="268218" x="7254875" y="2190750"/>
          <p14:tracePt t="268235" x="7248525" y="2130425"/>
          <p14:tracePt t="268251" x="7242175" y="2092325"/>
          <p14:tracePt t="268268" x="7235825" y="2047875"/>
          <p14:tracePt t="268285" x="7229475" y="2025650"/>
          <p14:tracePt t="268302" x="7223125" y="2009775"/>
          <p14:tracePt t="268318" x="7223125" y="2006600"/>
          <p14:tracePt t="268335" x="7213600" y="2006600"/>
          <p14:tracePt t="268351" x="7210425" y="2006600"/>
          <p14:tracePt t="268367" x="7204075" y="2006600"/>
          <p14:tracePt t="268385" x="7200900" y="2022475"/>
          <p14:tracePt t="268401" x="7194550" y="2032000"/>
          <p14:tracePt t="268419" x="7194550" y="2041525"/>
          <p14:tracePt t="268435" x="7191375" y="2057400"/>
          <p14:tracePt t="268452" x="7191375" y="2073275"/>
          <p14:tracePt t="268469" x="7191375" y="2082800"/>
          <p14:tracePt t="268485" x="7191375" y="2085975"/>
          <p14:tracePt t="268501" x="7191375" y="2092325"/>
          <p14:tracePt t="268535" x="7197725" y="2092325"/>
          <p14:tracePt t="268542" x="7200900" y="2092325"/>
          <p14:tracePt t="268551" x="7207250" y="2092325"/>
          <p14:tracePt t="268568" x="7229475" y="2082800"/>
          <p14:tracePt t="268585" x="7289800" y="2038350"/>
          <p14:tracePt t="268601" x="7327900" y="2006600"/>
          <p14:tracePt t="268618" x="7369175" y="1965325"/>
          <p14:tracePt t="268635" x="7432675" y="1885950"/>
          <p14:tracePt t="268652" x="7464425" y="1809750"/>
          <p14:tracePt t="268667" x="7502525" y="1730375"/>
          <p14:tracePt t="268684" x="7546975" y="1635125"/>
          <p14:tracePt t="268701" x="7575550" y="1574800"/>
          <p14:tracePt t="268717" x="7588250" y="1536700"/>
          <p14:tracePt t="268734" x="7594600" y="1498600"/>
          <p14:tracePt t="268751" x="7594600" y="1466850"/>
          <p14:tracePt t="268769" x="7594600" y="1444625"/>
          <p14:tracePt t="268785" x="7594600" y="1419225"/>
          <p14:tracePt t="268801" x="7594600" y="1409700"/>
          <p14:tracePt t="268818" x="7594600" y="1400175"/>
          <p14:tracePt t="268834" x="7594600" y="1390650"/>
          <p14:tracePt t="268851" x="7585075" y="1390650"/>
          <p14:tracePt t="268868" x="7569200" y="1390650"/>
          <p14:tracePt t="268884" x="7534275" y="1390650"/>
          <p14:tracePt t="268901" x="7483475" y="1393825"/>
          <p14:tracePt t="268918" x="7419975" y="1406525"/>
          <p14:tracePt t="268935" x="7356475" y="1412875"/>
          <p14:tracePt t="268951" x="7312025" y="1419225"/>
          <p14:tracePt t="268967" x="7273925" y="1425575"/>
          <p14:tracePt t="268984" x="7191375" y="1425575"/>
          <p14:tracePt t="269001" x="7131050" y="1425575"/>
          <p14:tracePt t="269017" x="7080250" y="1425575"/>
          <p14:tracePt t="269035" x="7000875" y="1431925"/>
          <p14:tracePt t="269051" x="6962775" y="1444625"/>
          <p14:tracePt t="269068" x="6924675" y="1457325"/>
          <p14:tracePt t="269084" x="6889750" y="1476375"/>
          <p14:tracePt t="269101" x="6858000" y="1482725"/>
          <p14:tracePt t="269117" x="6835775" y="1492250"/>
          <p14:tracePt t="269135" x="6794500" y="1517650"/>
          <p14:tracePt t="269151" x="6769100" y="1530350"/>
          <p14:tracePt t="269167" x="6740525" y="1543050"/>
          <p14:tracePt t="269184" x="6696075" y="1581150"/>
          <p14:tracePt t="269201" x="6670675" y="1603375"/>
          <p14:tracePt t="269218" x="6651625" y="1651000"/>
          <p14:tracePt t="269234" x="6626225" y="1708150"/>
          <p14:tracePt t="269251" x="6607175" y="1746250"/>
          <p14:tracePt t="269269" x="6588125" y="1784350"/>
          <p14:tracePt t="269285" x="6540500" y="1851025"/>
          <p14:tracePt t="269301" x="6515100" y="1898650"/>
          <p14:tracePt t="269318" x="6486525" y="1943100"/>
          <p14:tracePt t="269334" x="6467475" y="2006600"/>
          <p14:tracePt t="269351" x="6454775" y="2060575"/>
          <p14:tracePt t="269368" x="6435725" y="2108200"/>
          <p14:tracePt t="269384" x="6429375" y="2187575"/>
          <p14:tracePt t="269401" x="6429375" y="2257425"/>
          <p14:tracePt t="269405" x="6429375" y="2301875"/>
          <p14:tracePt t="269419" x="6413500" y="2378075"/>
          <p14:tracePt t="269435" x="6413500" y="2447925"/>
          <p14:tracePt t="269451" x="6413500" y="2530475"/>
          <p14:tracePt t="269468" x="6413500" y="2679700"/>
          <p14:tracePt t="269485" x="6413500" y="2762250"/>
          <p14:tracePt t="269501" x="6413500" y="2844800"/>
          <p14:tracePt t="269518" x="6413500" y="2949575"/>
          <p14:tracePt t="269534" x="6413500" y="3019425"/>
          <p14:tracePt t="269551" x="6413500" y="3092450"/>
          <p14:tracePt t="269569" x="6413500" y="3197225"/>
          <p14:tracePt t="269585" x="6413500" y="3257550"/>
          <p14:tracePt t="269601" x="6413500" y="3340100"/>
          <p14:tracePt t="269618" x="6413500" y="3457575"/>
          <p14:tracePt t="269634" x="6413500" y="3527425"/>
          <p14:tracePt t="269651" x="6413500" y="3587750"/>
          <p14:tracePt t="269668" x="6413500" y="3648075"/>
          <p14:tracePt t="269684" x="6413500" y="3733800"/>
          <p14:tracePt t="269701" x="6413500" y="3787775"/>
          <p14:tracePt t="269719" x="6407150" y="3857625"/>
          <p14:tracePt t="269735" x="6407150" y="3902075"/>
          <p14:tracePt t="269751" x="6407150" y="3946525"/>
          <p14:tracePt t="269768" x="6407150" y="4016375"/>
          <p14:tracePt t="269784" x="6410325" y="4076700"/>
          <p14:tracePt t="269801" x="6423025" y="4124325"/>
          <p14:tracePt t="269818" x="6448425" y="4187825"/>
          <p14:tracePt t="269835" x="6461125" y="4225925"/>
          <p14:tracePt t="269852" x="6473825" y="4254500"/>
          <p14:tracePt t="269869" x="6492875" y="4289425"/>
          <p14:tracePt t="269885" x="6518275" y="4321175"/>
          <p14:tracePt t="269901" x="6534150" y="4346575"/>
          <p14:tracePt t="269918" x="6572250" y="4391025"/>
          <p14:tracePt t="269934" x="6597650" y="4413250"/>
          <p14:tracePt t="269951" x="6645275" y="4448175"/>
          <p14:tracePt t="269968" x="6708775" y="4467225"/>
          <p14:tracePt t="269985" x="6746875" y="4479925"/>
          <p14:tracePt t="270002" x="6791325" y="4486275"/>
          <p14:tracePt t="270018" x="6838950" y="4492625"/>
          <p14:tracePt t="270035" x="6864350" y="4511675"/>
          <p14:tracePt t="270051" x="6892925" y="4518025"/>
          <p14:tracePt t="270068" x="6921500" y="4527550"/>
          <p14:tracePt t="270084" x="6950075" y="4527550"/>
          <p14:tracePt t="270101" x="6972300" y="4533900"/>
          <p14:tracePt t="270118" x="7007225" y="4533900"/>
          <p14:tracePt t="270134" x="7016750" y="4533900"/>
          <p14:tracePt t="270151" x="7029450" y="4533900"/>
          <p14:tracePt t="270168" x="7064375" y="4533900"/>
          <p14:tracePt t="270184" x="7080250" y="4521200"/>
          <p14:tracePt t="270201" x="7108825" y="4511675"/>
          <p14:tracePt t="270217" x="7146925" y="4467225"/>
          <p14:tracePt t="270234" x="7178675" y="4435475"/>
          <p14:tracePt t="270252" x="7200900" y="4410075"/>
          <p14:tracePt t="270268" x="7239000" y="4365625"/>
          <p14:tracePt t="270285" x="7277100" y="4340225"/>
          <p14:tracePt t="270301" x="7308850" y="4308475"/>
          <p14:tracePt t="270318" x="7366000" y="4270375"/>
          <p14:tracePt t="270334" x="7391400" y="4238625"/>
          <p14:tracePt t="270351" x="7432675" y="4213225"/>
          <p14:tracePt t="270367" x="7483475" y="4175125"/>
          <p14:tracePt t="270384" x="7508875" y="4149725"/>
          <p14:tracePt t="270402" x="7546975" y="4117975"/>
          <p14:tracePt t="270418" x="7607300" y="4079875"/>
          <p14:tracePt t="270435" x="7645400" y="4048125"/>
          <p14:tracePt t="270451" x="7693025" y="4019550"/>
          <p14:tracePt t="270467" x="7753350" y="3949700"/>
          <p14:tracePt t="270485" x="7800975" y="3879850"/>
          <p14:tracePt t="270502" x="7845425" y="3819525"/>
          <p14:tracePt t="270517" x="7908925" y="3743325"/>
          <p14:tracePt t="270535" x="7966075" y="3670300"/>
          <p14:tracePt t="270552" x="8010525" y="3600450"/>
          <p14:tracePt t="270568" x="8083550" y="3482975"/>
          <p14:tracePt t="270585" x="8121650" y="3413125"/>
          <p14:tracePt t="270601" x="8143875" y="3349625"/>
          <p14:tracePt t="270617" x="8166100" y="3235325"/>
          <p14:tracePt t="270634" x="8181975" y="3149600"/>
          <p14:tracePt t="270652" x="8207375" y="3054350"/>
          <p14:tracePt t="270667" x="8213725" y="2933700"/>
          <p14:tracePt t="270684" x="8213725" y="2806700"/>
          <p14:tracePt t="270701" x="8207375" y="2657475"/>
          <p14:tracePt t="270718" x="8166100" y="2489200"/>
          <p14:tracePt t="270734" x="8131175" y="2359025"/>
          <p14:tracePt t="270751" x="8086725" y="2225675"/>
          <p14:tracePt t="270767" x="8039100" y="2108200"/>
          <p14:tracePt t="270784" x="8001000" y="2032000"/>
          <p14:tracePt t="270801" x="7969250" y="1943100"/>
          <p14:tracePt t="270818" x="7912100" y="1803400"/>
          <p14:tracePt t="270835" x="7880350" y="1714500"/>
          <p14:tracePt t="270852" x="7848600" y="1647825"/>
          <p14:tracePt t="270868" x="7816850" y="1584325"/>
          <p14:tracePt t="270885" x="7788275" y="1527175"/>
          <p14:tracePt t="270901" x="7769225" y="1495425"/>
          <p14:tracePt t="270918" x="7753350" y="1454150"/>
          <p14:tracePt t="270935" x="7727950" y="1428750"/>
          <p14:tracePt t="270952" x="7712075" y="1403350"/>
          <p14:tracePt t="270968" x="7702550" y="1393825"/>
          <p14:tracePt t="270985" x="7693025" y="1384300"/>
          <p14:tracePt t="271001" x="7677150" y="1377950"/>
          <p14:tracePt t="271018" x="7673975" y="1377950"/>
          <p14:tracePt t="271090" x="7667625" y="1377950"/>
          <p14:tracePt t="271096" x="7664450" y="1377950"/>
          <p14:tracePt t="271103" x="7658100" y="1377950"/>
          <p14:tracePt t="271118" x="7654925" y="1377950"/>
          <p14:tracePt t="271134" x="7648575" y="1377950"/>
          <p14:tracePt t="271153" x="7645400" y="1377950"/>
          <p14:tracePt t="271353" x="7639050" y="1381125"/>
          <p14:tracePt t="271360" x="7632700" y="1387475"/>
          <p14:tracePt t="271368" x="7629525" y="1403350"/>
          <p14:tracePt t="271384" x="7610475" y="1425575"/>
          <p14:tracePt t="271402" x="7562850" y="1501775"/>
          <p14:tracePt t="271418" x="7502525" y="1593850"/>
          <p14:tracePt t="271434" x="7432675" y="1717675"/>
          <p14:tracePt t="271451" x="7356475" y="1882775"/>
          <p14:tracePt t="271467" x="7321550" y="1981200"/>
          <p14:tracePt t="271484" x="7299325" y="2066925"/>
          <p14:tracePt t="271502" x="7270750" y="2168525"/>
          <p14:tracePt t="271518" x="7264400" y="2206625"/>
          <p14:tracePt t="271534" x="7264400" y="2228850"/>
          <p14:tracePt t="271552" x="7264400" y="2257425"/>
          <p14:tracePt t="271568" x="7264400" y="2266950"/>
          <p14:tracePt t="271584" x="7264400" y="2276475"/>
          <p14:tracePt t="271601" x="7264400" y="2295525"/>
          <p14:tracePt t="271617" x="7264400" y="2305050"/>
          <p14:tracePt t="271651" x="7270750" y="2305050"/>
          <p14:tracePt t="272016" x="7242175" y="2308225"/>
          <p14:tracePt t="272022" x="7194550" y="2314575"/>
          <p14:tracePt t="272034" x="7143750" y="2333625"/>
          <p14:tracePt t="272051" x="6940550" y="2393950"/>
          <p14:tracePt t="272067" x="6810375" y="2428875"/>
          <p14:tracePt t="272084" x="6645275" y="2466975"/>
          <p14:tracePt t="272102" x="6410325" y="2530475"/>
          <p14:tracePt t="272135" x="6003925" y="2641600"/>
          <p14:tracePt t="272168" x="5426075" y="2841625"/>
          <p14:tracePt t="272186" x="4924425" y="3009900"/>
          <p14:tracePt t="272203" x="4521200" y="3140075"/>
          <p14:tracePt t="272219" x="4114800" y="3282950"/>
          <p14:tracePt t="272236" x="3476625" y="3498850"/>
          <p14:tracePt t="272253" x="3143250" y="3603625"/>
          <p14:tracePt t="272269" x="2841625" y="3683000"/>
          <p14:tracePt t="272286" x="2463800" y="3762375"/>
          <p14:tracePt t="272301" x="2279650" y="3810000"/>
          <p14:tracePt t="272318" x="2111375" y="3863975"/>
          <p14:tracePt t="272335" x="1958975" y="3908425"/>
          <p14:tracePt t="272351" x="1806575" y="3984625"/>
          <p14:tracePt t="272368" x="1727200" y="4035425"/>
          <p14:tracePt t="272385" x="1670050" y="4064000"/>
          <p14:tracePt t="272401" x="1619250" y="4092575"/>
          <p14:tracePt t="272417" x="1593850" y="4111625"/>
          <p14:tracePt t="272434" x="1565275" y="4124325"/>
          <p14:tracePt t="272451" x="1549400" y="4149725"/>
          <p14:tracePt t="272467" x="1539875" y="4165600"/>
          <p14:tracePt t="272486" x="1520825" y="4210050"/>
          <p14:tracePt t="272501" x="1501775" y="4232275"/>
          <p14:tracePt t="272518" x="1492250" y="4264025"/>
          <p14:tracePt t="272536" x="1473200" y="4305300"/>
          <p14:tracePt t="272551" x="1466850" y="4333875"/>
          <p14:tracePt t="272568" x="1466850" y="4356100"/>
          <p14:tracePt t="272584" x="1466850" y="4387850"/>
          <p14:tracePt t="272600" x="1466850" y="4406900"/>
          <p14:tracePt t="272618" x="1466850" y="4416425"/>
          <p14:tracePt t="272636" x="1466850" y="4435475"/>
          <p14:tracePt t="272651" x="1466850" y="4448175"/>
          <p14:tracePt t="272668" x="1466850" y="4457700"/>
          <p14:tracePt t="272685" x="1466850" y="4470400"/>
          <p14:tracePt t="272701" x="1466850" y="4483100"/>
          <p14:tracePt t="272743" x="1466850" y="4486275"/>
          <p14:tracePt t="272863" x="1473200" y="4486275"/>
          <p14:tracePt t="272871" x="1479550" y="4473575"/>
          <p14:tracePt t="272884" x="1492250" y="4441825"/>
          <p14:tracePt t="272901" x="1517650" y="4397375"/>
          <p14:tracePt t="272918" x="1530350" y="4333875"/>
          <p14:tracePt t="272935" x="1558925" y="4241800"/>
          <p14:tracePt t="272951" x="1571625" y="4197350"/>
          <p14:tracePt t="272968" x="1590675" y="4159250"/>
          <p14:tracePt t="272970" x="1597025" y="4130675"/>
          <p14:tracePt t="272984" x="1603375" y="4102100"/>
          <p14:tracePt t="273000" x="1603375" y="4079875"/>
          <p14:tracePt t="273017" x="1603375" y="4070350"/>
          <p14:tracePt t="273034" x="1603375" y="4060825"/>
          <p14:tracePt t="273052" x="1603375" y="4054475"/>
          <p14:tracePt t="273399" x="1616075" y="4038600"/>
          <p14:tracePt t="273406" x="1628775" y="4019550"/>
          <p14:tracePt t="273417" x="1641475" y="4000500"/>
          <p14:tracePt t="273434" x="1711325" y="3892550"/>
          <p14:tracePt t="273468" x="1835150" y="3600450"/>
          <p14:tracePt t="273472" x="1854200" y="3530600"/>
          <p14:tracePt t="273501" x="1936750" y="3159125"/>
          <p14:tracePt t="273518" x="1974850" y="3003550"/>
          <p14:tracePt t="273534" x="2038350" y="2714625"/>
          <p14:tracePt t="273550" x="2066925" y="2562225"/>
          <p14:tracePt t="273568" x="2101850" y="2409825"/>
          <p14:tracePt t="273584" x="2146300" y="2174875"/>
          <p14:tracePt t="273601" x="2165350" y="2057400"/>
          <p14:tracePt t="273617" x="2181225" y="1939925"/>
          <p14:tracePt t="273634" x="2206625" y="1774825"/>
          <p14:tracePt t="273651" x="2216150" y="1698625"/>
          <p14:tracePt t="273667" x="2228850" y="1638300"/>
          <p14:tracePt t="273683" x="2241550" y="1558925"/>
          <p14:tracePt t="273700" x="2257425" y="1473200"/>
          <p14:tracePt t="273717" x="2282825" y="1374775"/>
          <p14:tracePt t="273734" x="2301875" y="1285875"/>
          <p14:tracePt t="273750" x="2317750" y="1222375"/>
          <p14:tracePt t="273767" x="2330450" y="1158875"/>
          <p14:tracePt t="273784" x="2362200" y="1035050"/>
          <p14:tracePt t="273800" x="2368550" y="958850"/>
          <p14:tracePt t="273817" x="2384425" y="898525"/>
          <p14:tracePt t="273834" x="2397125" y="809625"/>
          <p14:tracePt t="273851" x="2403475" y="727075"/>
          <p14:tracePt t="273868" x="2413000" y="663575"/>
          <p14:tracePt t="273884" x="2413000" y="577850"/>
          <p14:tracePt t="273901" x="2413000" y="542925"/>
          <p14:tracePt t="273917" x="2413000" y="511175"/>
          <p14:tracePt t="273933" x="2403475" y="479425"/>
          <p14:tracePt t="273950" x="2390775" y="441325"/>
          <p14:tracePt t="273968" x="2374900" y="415925"/>
          <p14:tracePt t="273971" x="2352675" y="396875"/>
          <p14:tracePt t="273984" x="2330450" y="371475"/>
          <p14:tracePt t="274000" x="2292350" y="352425"/>
          <p14:tracePt t="274018" x="2251075" y="320675"/>
          <p14:tracePt t="274034" x="2168525" y="279400"/>
          <p14:tracePt t="274051" x="2092325" y="247650"/>
          <p14:tracePt t="274068" x="2006600" y="231775"/>
          <p14:tracePt t="274083" x="1892300" y="209550"/>
          <p14:tracePt t="274100" x="1831975" y="203200"/>
          <p14:tracePt t="274118" x="1720850" y="180975"/>
          <p14:tracePt t="274134" x="1638300" y="180975"/>
          <p14:tracePt t="274150" x="1546225" y="180975"/>
          <p14:tracePt t="274169" x="1428750" y="180975"/>
          <p14:tracePt t="274184" x="1343025" y="187325"/>
          <p14:tracePt t="274201" x="1260475" y="200025"/>
          <p14:tracePt t="274217" x="1196975" y="206375"/>
          <p14:tracePt t="274233" x="1123950" y="228600"/>
          <p14:tracePt t="274251" x="1069975" y="241300"/>
          <p14:tracePt t="274269" x="952500" y="295275"/>
          <p14:tracePt t="274285" x="863600" y="327025"/>
          <p14:tracePt t="274301" x="784225" y="368300"/>
          <p14:tracePt t="274318" x="711200" y="406400"/>
          <p14:tracePt t="274334" x="669925" y="441325"/>
          <p14:tracePt t="274350" x="622300" y="473075"/>
          <p14:tracePt t="274367" x="571500" y="533400"/>
          <p14:tracePt t="274384" x="482600" y="647700"/>
          <p14:tracePt t="274401" x="428625" y="708025"/>
          <p14:tracePt t="274418" x="349250" y="819150"/>
          <p14:tracePt t="274434" x="298450" y="908050"/>
          <p14:tracePt t="274451" x="250825" y="1000125"/>
          <p14:tracePt t="274467" x="222250" y="1101725"/>
          <p14:tracePt t="274484" x="206375" y="1165225"/>
          <p14:tracePt t="274500" x="184150" y="1231900"/>
          <p14:tracePt t="274517" x="161925" y="1352550"/>
          <p14:tracePt t="274533" x="149225" y="1416050"/>
          <p14:tracePt t="274550" x="142875" y="1470025"/>
          <p14:tracePt t="274568" x="142875" y="1565275"/>
          <p14:tracePt t="274584" x="142875" y="1606550"/>
          <p14:tracePt t="274600" x="152400" y="1670050"/>
          <p14:tracePt t="274618" x="174625" y="1781175"/>
          <p14:tracePt t="274633" x="187325" y="1844675"/>
          <p14:tracePt t="274650" x="219075" y="1911350"/>
          <p14:tracePt t="274668" x="263525" y="2006600"/>
          <p14:tracePt t="274684" x="301625" y="2085975"/>
          <p14:tracePt t="274702" x="342900" y="2165350"/>
          <p14:tracePt t="274718" x="415925" y="2244725"/>
          <p14:tracePt t="274733" x="466725" y="2298700"/>
          <p14:tracePt t="274750" x="517525" y="2339975"/>
          <p14:tracePt t="274767" x="587375" y="2403475"/>
          <p14:tracePt t="274784" x="644525" y="2447925"/>
          <p14:tracePt t="274801" x="692150" y="2473325"/>
          <p14:tracePt t="274818" x="796925" y="2524125"/>
          <p14:tracePt t="274834" x="863600" y="2555875"/>
          <p14:tracePt t="274851" x="920750" y="2584450"/>
          <p14:tracePt t="274867" x="1057275" y="2632075"/>
          <p14:tracePt t="274883" x="1133475" y="2663825"/>
          <p14:tracePt t="274900" x="1196975" y="2676525"/>
          <p14:tracePt t="274917" x="1285875" y="2686050"/>
          <p14:tracePt t="274934" x="1346200" y="2686050"/>
          <p14:tracePt t="274951" x="1397000" y="2686050"/>
          <p14:tracePt t="274968" x="1482725" y="2679700"/>
          <p14:tracePt t="274984" x="1539875" y="2667000"/>
          <p14:tracePt t="275001" x="1584325" y="2654300"/>
          <p14:tracePt t="275017" x="1666875" y="2628900"/>
          <p14:tracePt t="275034" x="1711325" y="2616200"/>
          <p14:tracePt t="275050" x="1749425" y="2603500"/>
          <p14:tracePt t="275068" x="1812925" y="2574925"/>
          <p14:tracePt t="275084" x="1851025" y="2562225"/>
          <p14:tracePt t="275101" x="1882775" y="2552700"/>
          <p14:tracePt t="275117" x="1930400" y="2540000"/>
          <p14:tracePt t="275134" x="1962150" y="2533650"/>
          <p14:tracePt t="275151" x="1984375" y="2514600"/>
          <p14:tracePt t="275167" x="2028825" y="2495550"/>
          <p14:tracePt t="275183" x="2051050" y="2486025"/>
          <p14:tracePt t="275200" x="2073275" y="2473325"/>
          <p14:tracePt t="275217" x="2130425" y="2441575"/>
          <p14:tracePt t="275233" x="2178050" y="2416175"/>
          <p14:tracePt t="275250" x="2225675" y="2381250"/>
          <p14:tracePt t="275267" x="2298700" y="2311400"/>
          <p14:tracePt t="275284" x="2371725" y="2238375"/>
          <p14:tracePt t="275300" x="2425700" y="2165350"/>
          <p14:tracePt t="275317" x="2543175" y="2028825"/>
          <p14:tracePt t="275333" x="2606675" y="1882775"/>
          <p14:tracePt t="275350" x="2660650" y="1762125"/>
          <p14:tracePt t="275367" x="2720975" y="1581150"/>
          <p14:tracePt t="275384" x="2746375" y="1450975"/>
          <p14:tracePt t="275401" x="2765425" y="1333500"/>
          <p14:tracePt t="275418" x="2797175" y="1152525"/>
          <p14:tracePt t="275434" x="2816225" y="990600"/>
          <p14:tracePt t="275451" x="2816225" y="866775"/>
          <p14:tracePt t="275467" x="2816225" y="704850"/>
          <p14:tracePt t="275483" x="2816225" y="577850"/>
          <p14:tracePt t="275500" x="2816225" y="508000"/>
          <p14:tracePt t="275518" x="2816225" y="428625"/>
          <p14:tracePt t="275533" x="2816225" y="400050"/>
          <p14:tracePt t="275551" x="2816225" y="384175"/>
          <p14:tracePt t="275567" x="2816225" y="368300"/>
          <p14:tracePt t="275584" x="2816225" y="358775"/>
          <p14:tracePt t="275601" x="2816225" y="349250"/>
          <p14:tracePt t="275661" x="2809875" y="349250"/>
          <p14:tracePt t="275668" x="2800350" y="349250"/>
          <p14:tracePt t="275684" x="2790825" y="349250"/>
          <p14:tracePt t="275702" x="2730500" y="390525"/>
          <p14:tracePt t="275717" x="2641600" y="485775"/>
          <p14:tracePt t="275733" x="2543175" y="612775"/>
          <p14:tracePt t="275750" x="2441575" y="762000"/>
          <p14:tracePt t="275767" x="2320925" y="1003300"/>
          <p14:tracePt t="275785" x="2241550" y="1104900"/>
          <p14:tracePt t="275802" x="2111375" y="1273175"/>
          <p14:tracePt t="275817" x="2022475" y="1377950"/>
          <p14:tracePt t="275834" x="1927225" y="1476375"/>
          <p14:tracePt t="275852" x="1768475" y="1597025"/>
          <p14:tracePt t="275867" x="1666875" y="1676400"/>
          <p14:tracePt t="275883" x="1571625" y="1752600"/>
          <p14:tracePt t="275901" x="1470025" y="1841500"/>
          <p14:tracePt t="275918" x="1397000" y="1895475"/>
          <p14:tracePt t="275934" x="1336675" y="1949450"/>
          <p14:tracePt t="275952" x="1273175" y="1987550"/>
          <p14:tracePt t="275968" x="1247775" y="2012950"/>
          <p14:tracePt t="275983" x="1222375" y="2025650"/>
          <p14:tracePt t="276001" x="1181100" y="2041525"/>
          <p14:tracePt t="276017" x="1143000" y="2054225"/>
          <p14:tracePt t="276033" x="1120775" y="2066925"/>
          <p14:tracePt t="276051" x="1079500" y="2066925"/>
          <p14:tracePt t="276067" x="1057275" y="2066925"/>
          <p14:tracePt t="276084" x="1025525" y="2051050"/>
          <p14:tracePt t="276101" x="990600" y="2028825"/>
          <p14:tracePt t="276117" x="958850" y="1997075"/>
          <p14:tracePt t="276133" x="920750" y="1955800"/>
          <p14:tracePt t="276151" x="847725" y="1885950"/>
          <p14:tracePt t="276167" x="796925" y="1835150"/>
          <p14:tracePt t="276183" x="765175" y="1787525"/>
          <p14:tracePt t="276202" x="717550" y="1720850"/>
          <p14:tracePt t="276217" x="676275" y="1679575"/>
          <p14:tracePt t="276234" x="644525" y="1631950"/>
          <p14:tracePt t="276251" x="581025" y="1562100"/>
          <p14:tracePt t="276267" x="546100" y="1524000"/>
          <p14:tracePt t="276284" x="523875" y="1492250"/>
          <p14:tracePt t="276301" x="498475" y="1460500"/>
          <p14:tracePt t="276317" x="488950" y="1444625"/>
          <p14:tracePt t="276334" x="479425" y="1435100"/>
          <p14:tracePt t="276351" x="473075" y="1422400"/>
          <p14:tracePt t="276452" x="476250" y="1422400"/>
          <p14:tracePt t="276459" x="479425" y="1422400"/>
          <p14:tracePt t="276467" x="492125" y="1416050"/>
          <p14:tracePt t="276484" x="520700" y="1397000"/>
          <p14:tracePt t="276488" x="539750" y="1390650"/>
          <p14:tracePt t="276501" x="587375" y="1365250"/>
          <p14:tracePt t="276517" x="619125" y="1323975"/>
          <p14:tracePt t="276533" x="673100" y="1273175"/>
          <p14:tracePt t="276550" x="727075" y="1165225"/>
          <p14:tracePt t="276567" x="755650" y="1098550"/>
          <p14:tracePt t="276584" x="777875" y="1022350"/>
          <p14:tracePt t="276601" x="809625" y="908050"/>
          <p14:tracePt t="276617" x="822325" y="835025"/>
          <p14:tracePt t="276634" x="822325" y="781050"/>
          <p14:tracePt t="276651" x="822325" y="717550"/>
          <p14:tracePt t="276667" x="822325" y="688975"/>
          <p14:tracePt t="276683" x="822325" y="660400"/>
          <p14:tracePt t="276700" x="822325" y="644525"/>
          <p14:tracePt t="276717" x="822325" y="641350"/>
          <p14:tracePt t="276908" x="822325" y="666750"/>
          <p14:tracePt t="276915" x="822325" y="685800"/>
          <p14:tracePt t="276922" x="822325" y="711200"/>
          <p14:tracePt t="276934" x="822325" y="730250"/>
          <p14:tracePt t="276950" x="828675" y="790575"/>
          <p14:tracePt t="276967" x="841375" y="838200"/>
          <p14:tracePt t="276983" x="863600" y="892175"/>
          <p14:tracePt t="277001" x="876300" y="990600"/>
          <p14:tracePt t="277018" x="882650" y="1028700"/>
          <p14:tracePt t="277034" x="882650" y="1063625"/>
          <p14:tracePt t="277051" x="882650" y="1092200"/>
          <p14:tracePt t="277067" x="882650" y="1104900"/>
          <p14:tracePt t="277083" x="882650" y="1117600"/>
          <p14:tracePt t="277100" x="889000" y="1130300"/>
          <p14:tracePt t="277116" x="892175" y="1139825"/>
          <p14:tracePt t="277133" x="901700" y="1155700"/>
          <p14:tracePt t="277151" x="923925" y="1165225"/>
          <p14:tracePt t="277167" x="933450" y="1171575"/>
          <p14:tracePt t="277184" x="942975" y="1174750"/>
          <p14:tracePt t="277201" x="949325" y="1181100"/>
          <p14:tracePt t="277272" x="949325" y="1187450"/>
          <p14:tracePt t="277294" x="952500" y="1187450"/>
          <p14:tracePt t="277300" x="952500" y="1190625"/>
          <p14:tracePt t="278015" x="965200" y="1196975"/>
          <p14:tracePt t="278020" x="974725" y="1203325"/>
          <p14:tracePt t="278034" x="1031875" y="1238250"/>
          <p14:tracePt t="278051" x="1114425" y="1295400"/>
          <p14:tracePt t="278067" x="1273175" y="1397000"/>
          <p14:tracePt t="278083" x="1504950" y="1565275"/>
          <p14:tracePt t="278107" x="1854200" y="1847850"/>
          <p14:tracePt t="278136" x="2368550" y="2190750"/>
          <p14:tracePt t="278170" x="3000375" y="2663825"/>
          <p14:tracePt t="278186" x="3270250" y="2873375"/>
          <p14:tracePt t="278202" x="3559175" y="3092450"/>
          <p14:tracePt t="278219" x="3867150" y="3302000"/>
          <p14:tracePt t="278236" x="4064000" y="3438525"/>
          <p14:tracePt t="278251" x="4248150" y="3584575"/>
          <p14:tracePt t="278269" x="4397375" y="3686175"/>
          <p14:tracePt t="278283" x="4606925" y="3822700"/>
          <p14:tracePt t="278300" x="4721225" y="3905250"/>
          <p14:tracePt t="278317" x="4835525" y="3984625"/>
          <p14:tracePt t="278334" x="5035550" y="4108450"/>
          <p14:tracePt t="278350" x="5149850" y="4187825"/>
          <p14:tracePt t="278367" x="5251450" y="4248150"/>
          <p14:tracePt t="278383" x="5438775" y="4356100"/>
          <p14:tracePt t="278400" x="5575300" y="4435475"/>
          <p14:tracePt t="278417" x="5667375" y="4505325"/>
          <p14:tracePt t="278434" x="5810250" y="4587875"/>
          <p14:tracePt t="278450" x="5921375" y="4629150"/>
          <p14:tracePt t="278467" x="6019800" y="4670425"/>
          <p14:tracePt t="278484" x="6153150" y="4695825"/>
          <p14:tracePt t="278500" x="6238875" y="4702175"/>
          <p14:tracePt t="278517" x="6343650" y="4702175"/>
          <p14:tracePt t="278520" x="6400800" y="4702175"/>
          <p14:tracePt t="278533" x="6492875" y="4702175"/>
          <p14:tracePt t="278550" x="6575425" y="4702175"/>
          <p14:tracePt t="278567" x="6667500" y="4702175"/>
          <p14:tracePt t="278584" x="6794500" y="4702175"/>
          <p14:tracePt t="278600" x="6870700" y="4689475"/>
          <p14:tracePt t="278617" x="6931025" y="4683125"/>
          <p14:tracePt t="278633" x="7004050" y="4670425"/>
          <p14:tracePt t="278650" x="7042150" y="4664075"/>
          <p14:tracePt t="278667" x="7064375" y="4657725"/>
          <p14:tracePt t="278683" x="7086600" y="4641850"/>
          <p14:tracePt t="278700" x="7096125" y="4638675"/>
          <p14:tracePt t="278718" x="7102475" y="4629150"/>
          <p14:tracePt t="278734" x="7102475" y="4613275"/>
          <p14:tracePt t="278750" x="7102475" y="4597400"/>
          <p14:tracePt t="278766" x="7099300" y="4575175"/>
          <p14:tracePt t="278783" x="7077075" y="4559300"/>
          <p14:tracePt t="278800" x="7067550" y="4537075"/>
          <p14:tracePt t="278817" x="7061200" y="4527550"/>
          <p14:tracePt t="278833" x="7061200" y="4511675"/>
          <p14:tracePt t="278850" x="7061200" y="4502150"/>
          <p14:tracePt t="278868" x="7061200" y="4470400"/>
          <p14:tracePt t="278884" x="7061200" y="4460875"/>
          <p14:tracePt t="278900" x="7061200" y="4451350"/>
          <p14:tracePt t="278918" x="7061200" y="4432300"/>
          <p14:tracePt t="278934" x="7064375" y="4422775"/>
          <p14:tracePt t="278951" x="7073900" y="4410075"/>
          <p14:tracePt t="278968" x="7096125" y="4384675"/>
          <p14:tracePt t="278984" x="7105650" y="4368800"/>
          <p14:tracePt t="279001" x="7112000" y="4346575"/>
          <p14:tracePt t="279018" x="7112000" y="4318000"/>
          <p14:tracePt t="279034" x="7112000" y="4308475"/>
          <p14:tracePt t="279050" x="7112000" y="4298950"/>
          <p14:tracePt t="279090" x="7112000" y="4292600"/>
          <p14:tracePt t="279319" x="7121525" y="4289425"/>
          <p14:tracePt t="279325" x="7134225" y="4283075"/>
          <p14:tracePt t="279334" x="7137400" y="4276725"/>
          <p14:tracePt t="279350" x="7153275" y="4267200"/>
          <p14:tracePt t="279367" x="7175500" y="4251325"/>
          <p14:tracePt t="279383" x="7185025" y="4235450"/>
          <p14:tracePt t="279400" x="7194550" y="4219575"/>
          <p14:tracePt t="279417" x="7213600" y="4171950"/>
          <p14:tracePt t="279434" x="7232650" y="4133850"/>
          <p14:tracePt t="279451" x="7245350" y="4095750"/>
          <p14:tracePt t="279467" x="7251700" y="4054475"/>
          <p14:tracePt t="279483" x="7264400" y="4029075"/>
          <p14:tracePt t="279500" x="7267575" y="4019550"/>
          <p14:tracePt t="279517" x="7273925" y="4000500"/>
          <p14:tracePt t="279533" x="7277100" y="3990975"/>
          <p14:tracePt t="279550" x="7277100" y="3981450"/>
          <p14:tracePt t="279567" x="7292975" y="3965575"/>
          <p14:tracePt t="279584" x="7302500" y="3949700"/>
          <p14:tracePt t="279600" x="7315200" y="3943350"/>
          <p14:tracePt t="279617" x="7327900" y="3930650"/>
          <p14:tracePt t="279633" x="7356475" y="3917950"/>
          <p14:tracePt t="279650" x="7378700" y="3917950"/>
          <p14:tracePt t="279667" x="7407275" y="3908425"/>
          <p14:tracePt t="279684" x="7416800" y="3908425"/>
          <p14:tracePt t="279701" x="7426325" y="3908425"/>
          <p14:tracePt t="279716" x="7435850" y="3908425"/>
          <p14:tracePt t="279818" x="7435850" y="3895725"/>
          <p14:tracePt t="279825" x="7435850" y="3892550"/>
          <p14:tracePt t="279839" x="7435850" y="3886200"/>
          <p14:tracePt t="279850" x="7435850" y="3883025"/>
          <p14:tracePt t="279867" x="7426325" y="3867150"/>
          <p14:tracePt t="279883" x="7416800" y="3857625"/>
          <p14:tracePt t="279900" x="7404100" y="3841750"/>
          <p14:tracePt t="279916" x="7366000" y="3825875"/>
          <p14:tracePt t="279933" x="7327900" y="3813175"/>
          <p14:tracePt t="279951" x="7289800" y="3806825"/>
          <p14:tracePt t="279967" x="7248525" y="3800475"/>
          <p14:tracePt t="279983" x="7226300" y="3794125"/>
          <p14:tracePt t="280000" x="7210425" y="3787775"/>
          <p14:tracePt t="280017" x="7194550" y="3784600"/>
          <p14:tracePt t="280033" x="7185025" y="3784600"/>
          <p14:tracePt t="280050" x="7175500" y="3784600"/>
          <p14:tracePt t="280052" x="7172325" y="3784600"/>
          <p14:tracePt t="280066" x="7156450" y="3778250"/>
          <p14:tracePt t="280083" x="7140575" y="3778250"/>
          <p14:tracePt t="280100" x="7131050" y="3775075"/>
          <p14:tracePt t="280117" x="7112000" y="3765550"/>
          <p14:tracePt t="280134" x="7102475" y="3759200"/>
          <p14:tracePt t="280150" x="7092950" y="3756025"/>
          <p14:tracePt t="280166" x="7077075" y="3743325"/>
          <p14:tracePt t="280183" x="7061200" y="3743325"/>
          <p14:tracePt t="280200" x="7051675" y="3743325"/>
          <p14:tracePt t="280216" x="7051675" y="3740150"/>
          <p14:tracePt t="280288" x="7051675" y="3733800"/>
          <p14:tracePt t="280402" x="7045325" y="3733800"/>
          <p14:tracePt t="280838" x="7061200" y="3724275"/>
          <p14:tracePt t="280844" x="7096125" y="3708400"/>
          <p14:tracePt t="280851" x="7124700" y="3695700"/>
          <p14:tracePt t="280866" x="7194550" y="3648075"/>
          <p14:tracePt t="280883" x="7264400" y="3594100"/>
          <p14:tracePt t="280900" x="7362825" y="3489325"/>
          <p14:tracePt t="280933" x="7508875" y="3260725"/>
          <p14:tracePt t="280967" x="7642225" y="2787650"/>
          <p14:tracePt t="280985" x="7683500" y="2559050"/>
          <p14:tracePt t="281000" x="7699375" y="2295525"/>
          <p14:tracePt t="281016" x="7699375" y="2124075"/>
          <p14:tracePt t="281033" x="7686675" y="2019300"/>
          <p14:tracePt t="281051" x="7670800" y="1876425"/>
          <p14:tracePt t="281067" x="7645400" y="1765300"/>
          <p14:tracePt t="281084" x="7639050" y="1682750"/>
          <p14:tracePt t="281101" x="7623175" y="1597025"/>
          <p14:tracePt t="281117" x="7616825" y="1543050"/>
          <p14:tracePt t="281134" x="7604125" y="1479550"/>
          <p14:tracePt t="281151" x="7572375" y="1355725"/>
          <p14:tracePt t="281167" x="7559675" y="1301750"/>
          <p14:tracePt t="281184" x="7546975" y="1247775"/>
          <p14:tracePt t="281201" x="7527925" y="1184275"/>
          <p14:tracePt t="281217" x="7499350" y="1136650"/>
          <p14:tracePt t="281234" x="7483475" y="1104900"/>
          <p14:tracePt t="281251" x="7445375" y="1060450"/>
          <p14:tracePt t="281267" x="7419975" y="1044575"/>
          <p14:tracePt t="281283" x="7388225" y="1025525"/>
          <p14:tracePt t="281300" x="7353300" y="1006475"/>
          <p14:tracePt t="281316" x="7324725" y="1000125"/>
          <p14:tracePt t="281333" x="7302500" y="1000125"/>
          <p14:tracePt t="281350" x="7261225" y="1000125"/>
          <p14:tracePt t="281367" x="7232650" y="1000125"/>
          <p14:tracePt t="281384" x="7181850" y="1000125"/>
          <p14:tracePt t="281401" x="7096125" y="1000125"/>
          <p14:tracePt t="281417" x="7035800" y="1012825"/>
          <p14:tracePt t="281433" x="6969125" y="1025525"/>
          <p14:tracePt t="281449" x="6867525" y="1054100"/>
          <p14:tracePt t="281466" x="6829425" y="1066800"/>
          <p14:tracePt t="281483" x="6800850" y="1079500"/>
          <p14:tracePt t="281501" x="6765925" y="1098550"/>
          <p14:tracePt t="281517" x="6734175" y="1130300"/>
          <p14:tracePt t="281534" x="6708775" y="1162050"/>
          <p14:tracePt t="281550" x="6667500" y="1244600"/>
          <p14:tracePt t="281566" x="6638925" y="1298575"/>
          <p14:tracePt t="281583" x="6600825" y="1358900"/>
          <p14:tracePt t="281586" x="6588125" y="1387475"/>
          <p14:tracePt t="281600" x="6556375" y="1425575"/>
          <p14:tracePt t="281616" x="6527800" y="1473200"/>
          <p14:tracePt t="281633" x="6502400" y="1527175"/>
          <p14:tracePt t="281650" x="6448425" y="1625600"/>
          <p14:tracePt t="281667" x="6426200" y="1689100"/>
          <p14:tracePt t="281683" x="6400800" y="1736725"/>
          <p14:tracePt t="281700" x="6365875" y="1822450"/>
          <p14:tracePt t="281716" x="6343650" y="1895475"/>
          <p14:tracePt t="281733" x="6327775" y="1993900"/>
          <p14:tracePt t="281750" x="6302375" y="2136775"/>
          <p14:tracePt t="281766" x="6286500" y="2222500"/>
          <p14:tracePt t="281783" x="6286500" y="2314575"/>
          <p14:tracePt t="281800" x="6254750" y="2473325"/>
          <p14:tracePt t="281817" x="6248400" y="2555875"/>
          <p14:tracePt t="281833" x="6238875" y="2628900"/>
          <p14:tracePt t="281850" x="6238875" y="2755900"/>
          <p14:tracePt t="281867" x="6238875" y="2851150"/>
          <p14:tracePt t="281884" x="6238875" y="2930525"/>
          <p14:tracePt t="281900" x="6238875" y="3082925"/>
          <p14:tracePt t="281917" x="6238875" y="3197225"/>
          <p14:tracePt t="281934" x="6245225" y="3292475"/>
          <p14:tracePt t="281950" x="6245225" y="3419475"/>
          <p14:tracePt t="281967" x="6251575" y="3505200"/>
          <p14:tracePt t="281983" x="6261100" y="3587750"/>
          <p14:tracePt t="282000" x="6283325" y="3711575"/>
          <p14:tracePt t="282016" x="6292850" y="3784600"/>
          <p14:tracePt t="282033" x="6308725" y="3863975"/>
          <p14:tracePt t="282050" x="6330950" y="3997325"/>
          <p14:tracePt t="282066" x="6353175" y="4073525"/>
          <p14:tracePt t="282084" x="6375400" y="4165600"/>
          <p14:tracePt t="282100" x="6388100" y="4229100"/>
          <p14:tracePt t="282116" x="6403975" y="4292600"/>
          <p14:tracePt t="282134" x="6448425" y="4397375"/>
          <p14:tracePt t="282150" x="6461125" y="4460875"/>
          <p14:tracePt t="282166" x="6473825" y="4505325"/>
          <p14:tracePt t="282184" x="6499225" y="4562475"/>
          <p14:tracePt t="282200" x="6524625" y="4594225"/>
          <p14:tracePt t="282217" x="6559550" y="4635500"/>
          <p14:tracePt t="282233" x="6613525" y="4705350"/>
          <p14:tracePt t="282250" x="6683375" y="4749800"/>
          <p14:tracePt t="282266" x="6743700" y="4794250"/>
          <p14:tracePt t="282283" x="6851650" y="4857750"/>
          <p14:tracePt t="282300" x="6918325" y="4886325"/>
          <p14:tracePt t="282317" x="6975475" y="4924425"/>
          <p14:tracePt t="282334" x="7092950" y="4968875"/>
          <p14:tracePt t="282350" x="7156450" y="4991100"/>
          <p14:tracePt t="282366" x="7219950" y="5006975"/>
          <p14:tracePt t="282383" x="7286625" y="5019675"/>
          <p14:tracePt t="282399" x="7375525" y="5041900"/>
          <p14:tracePt t="282416" x="7429500" y="5060950"/>
          <p14:tracePt t="282434" x="7493000" y="5060950"/>
          <p14:tracePt t="282450" x="7527925" y="5060950"/>
          <p14:tracePt t="282466" x="7559675" y="5060950"/>
          <p14:tracePt t="282484" x="7594600" y="5041900"/>
          <p14:tracePt t="282500" x="7623175" y="5029200"/>
          <p14:tracePt t="282516" x="7648575" y="5016500"/>
          <p14:tracePt t="282533" x="7696200" y="4991100"/>
          <p14:tracePt t="282549" x="7727950" y="4965700"/>
          <p14:tracePt t="282566" x="7756525" y="4921250"/>
          <p14:tracePt t="282584" x="7800975" y="4854575"/>
          <p14:tracePt t="282600" x="7829550" y="4816475"/>
          <p14:tracePt t="282617" x="7848600" y="4775200"/>
          <p14:tracePt t="282620" x="7854950" y="4765675"/>
          <p14:tracePt t="282633" x="7870825" y="4733925"/>
          <p14:tracePt t="282649" x="7889875" y="4702175"/>
          <p14:tracePt t="282666" x="7908925" y="4664075"/>
          <p14:tracePt t="282683" x="7956550" y="4587875"/>
          <p14:tracePt t="282700" x="7988300" y="4521200"/>
          <p14:tracePt t="282717" x="8010525" y="4445000"/>
          <p14:tracePt t="282733" x="8042275" y="4289425"/>
          <p14:tracePt t="282750" x="8070850" y="4146550"/>
          <p14:tracePt t="282766" x="8096250" y="4038600"/>
          <p14:tracePt t="282783" x="8115300" y="3927475"/>
          <p14:tracePt t="282799" x="8131175" y="3863975"/>
          <p14:tracePt t="282816" x="8147050" y="3790950"/>
          <p14:tracePt t="282833" x="8175625" y="3654425"/>
          <p14:tracePt t="282849" x="8191500" y="3600450"/>
          <p14:tracePt t="282866" x="8207375" y="3482975"/>
          <p14:tracePt t="282884" x="8216900" y="3276600"/>
          <p14:tracePt t="282900" x="8216900" y="3181350"/>
          <p14:tracePt t="282916" x="8223250" y="3076575"/>
          <p14:tracePt t="282933" x="8223250" y="2905125"/>
          <p14:tracePt t="282949" x="8223250" y="2800350"/>
          <p14:tracePt t="282966" x="8223250" y="2708275"/>
          <p14:tracePt t="282983" x="8223250" y="2466975"/>
          <p14:tracePt t="282999" x="8223250" y="2308225"/>
          <p14:tracePt t="283016" x="8216900" y="2168525"/>
          <p14:tracePt t="283033" x="8191500" y="1946275"/>
          <p14:tracePt t="283050" x="8175625" y="1873250"/>
          <p14:tracePt t="283067" x="8162925" y="1809750"/>
          <p14:tracePt t="283083" x="8124825" y="1682750"/>
          <p14:tracePt t="283099" x="8089900" y="1584325"/>
          <p14:tracePt t="283117" x="8048625" y="1485900"/>
          <p14:tracePt t="283134" x="8004175" y="1390650"/>
          <p14:tracePt t="283149" x="7969250" y="1320800"/>
          <p14:tracePt t="283167" x="7912100" y="1250950"/>
          <p14:tracePt t="283183" x="7835900" y="1158875"/>
          <p14:tracePt t="283200" x="7775575" y="1104900"/>
          <p14:tracePt t="283216" x="7727950" y="1069975"/>
          <p14:tracePt t="283232" x="7667625" y="1028700"/>
          <p14:tracePt t="283249" x="7623175" y="1009650"/>
          <p14:tracePt t="283267" x="7575550" y="990600"/>
          <p14:tracePt t="283283" x="7473950" y="962025"/>
          <p14:tracePt t="283300" x="7410450" y="946150"/>
          <p14:tracePt t="283317" x="7366000" y="946150"/>
          <p14:tracePt t="283333" x="7270750" y="946150"/>
          <p14:tracePt t="283349" x="7210425" y="946150"/>
          <p14:tracePt t="283366" x="7175500" y="946150"/>
          <p14:tracePt t="283383" x="7112000" y="955675"/>
          <p14:tracePt t="283399" x="7073900" y="974725"/>
          <p14:tracePt t="283416" x="7042150" y="987425"/>
          <p14:tracePt t="283434" x="6985000" y="1012825"/>
          <p14:tracePt t="283450" x="6946900" y="1044575"/>
          <p14:tracePt t="283466" x="6905625" y="1079500"/>
          <p14:tracePt t="283483" x="6835775" y="1149350"/>
          <p14:tracePt t="283499" x="6791325" y="1193800"/>
          <p14:tracePt t="283516" x="6753225" y="1219200"/>
          <p14:tracePt t="283533" x="6718300" y="1260475"/>
          <p14:tracePt t="283550" x="6686550" y="1292225"/>
          <p14:tracePt t="283567" x="6635750" y="1343025"/>
          <p14:tracePt t="283584" x="6562725" y="1416050"/>
          <p14:tracePt t="283600" x="6530975" y="1454150"/>
          <p14:tracePt t="283616" x="6480175" y="1498600"/>
          <p14:tracePt t="283632" x="6416675" y="1568450"/>
          <p14:tracePt t="283649" x="6391275" y="1616075"/>
          <p14:tracePt t="283668" x="6321425" y="1711325"/>
          <p14:tracePt t="283684" x="6289675" y="1790700"/>
          <p14:tracePt t="283700" x="6254750" y="1847850"/>
          <p14:tracePt t="283717" x="6242050" y="1901825"/>
          <p14:tracePt t="283734" x="6223000" y="1965325"/>
          <p14:tracePt t="283750" x="6200775" y="2032000"/>
          <p14:tracePt t="283766" x="6184900" y="2117725"/>
          <p14:tracePt t="283782" x="6162675" y="2238375"/>
          <p14:tracePt t="283799" x="6162675" y="2301875"/>
          <p14:tracePt t="283817" x="6153150" y="2438400"/>
          <p14:tracePt t="283833" x="6153150" y="2530475"/>
          <p14:tracePt t="283850" x="6153150" y="2613025"/>
          <p14:tracePt t="283867" x="6175375" y="2746375"/>
          <p14:tracePt t="283883" x="6191250" y="2832100"/>
          <p14:tracePt t="283900" x="6207125" y="2936875"/>
          <p14:tracePt t="283917" x="6248400" y="3086100"/>
          <p14:tracePt t="283932" x="6270625" y="3171825"/>
          <p14:tracePt t="283949" x="6308725" y="3302000"/>
          <p14:tracePt t="283967" x="6340475" y="3448050"/>
          <p14:tracePt t="283983" x="6356350" y="3521075"/>
          <p14:tracePt t="284000" x="6394450" y="3613150"/>
          <p14:tracePt t="284017" x="6473825" y="3762375"/>
          <p14:tracePt t="284033" x="6505575" y="3851275"/>
          <p14:tracePt t="284050" x="6537325" y="3940175"/>
          <p14:tracePt t="284067" x="6591300" y="4067175"/>
          <p14:tracePt t="284083" x="6645275" y="4178300"/>
          <p14:tracePt t="284100" x="6677025" y="4276725"/>
          <p14:tracePt t="284117" x="6731000" y="4384675"/>
          <p14:tracePt t="284134" x="6756400" y="4432300"/>
          <p14:tracePt t="284150" x="6791325" y="4479925"/>
          <p14:tracePt t="284154" x="6810375" y="4498975"/>
          <p14:tracePt t="284167" x="6867525" y="4572000"/>
          <p14:tracePt t="284184" x="6915150" y="4613275"/>
          <p14:tracePt t="284200" x="6950075" y="4660900"/>
          <p14:tracePt t="284217" x="7010400" y="4714875"/>
          <p14:tracePt t="284233" x="7058025" y="4740275"/>
          <p14:tracePt t="284250" x="7096125" y="4759325"/>
          <p14:tracePt t="284267" x="7159625" y="4778375"/>
          <p14:tracePt t="284283" x="7188200" y="4778375"/>
          <p14:tracePt t="284300" x="7216775" y="4778375"/>
          <p14:tracePt t="284317" x="7258050" y="4772025"/>
          <p14:tracePt t="284333" x="7283450" y="4752975"/>
          <p14:tracePt t="284350" x="7315200" y="4727575"/>
          <p14:tracePt t="284366" x="7378700" y="4664075"/>
          <p14:tracePt t="284383" x="7419975" y="4616450"/>
          <p14:tracePt t="284400" x="7467600" y="4581525"/>
          <p14:tracePt t="284417" x="7534275" y="4527550"/>
          <p14:tracePt t="284433" x="7581900" y="4492625"/>
          <p14:tracePt t="284450" x="7610475" y="4445000"/>
          <p14:tracePt t="284466" x="7658100" y="4368800"/>
          <p14:tracePt t="284482" x="7683500" y="4324350"/>
          <p14:tracePt t="284499" x="7718425" y="4276725"/>
          <p14:tracePt t="284516" x="7753350" y="4238625"/>
          <p14:tracePt t="284532" x="7794625" y="4206875"/>
          <p14:tracePt t="284549" x="7826375" y="4181475"/>
          <p14:tracePt t="284567" x="7870825" y="4130675"/>
          <p14:tracePt t="284583" x="7889875" y="4105275"/>
          <p14:tracePt t="284600" x="7905750" y="4083050"/>
          <p14:tracePt t="284616" x="7915275" y="4067175"/>
          <p14:tracePt t="284632" x="7915275" y="4057650"/>
          <p14:tracePt t="284669" x="7915275" y="4051300"/>
          <p14:tracePt t="284853" x="7854950" y="4022725"/>
          <p14:tracePt t="284860" x="7775575" y="4006850"/>
          <p14:tracePt t="284867" x="7693025" y="3987800"/>
          <p14:tracePt t="284883" x="7480300" y="3930650"/>
          <p14:tracePt t="284900" x="7261225" y="3892550"/>
          <p14:tracePt t="284916" x="6819900" y="3794125"/>
          <p14:tracePt t="284933" x="6540500" y="3717925"/>
          <p14:tracePt t="284951" x="5889625" y="3546475"/>
          <p14:tracePt t="284967" x="5407025" y="3422650"/>
          <p14:tracePt t="284985" x="4854575" y="3292475"/>
          <p14:tracePt t="285002" x="4006850" y="3101975"/>
          <p14:tracePt t="285019" x="3432175" y="2968625"/>
          <p14:tracePt t="285035" x="2873375" y="2806700"/>
          <p14:tracePt t="285051" x="2079625" y="2559050"/>
          <p14:tracePt t="285068" x="1597025" y="2447925"/>
          <p14:tracePt t="285084" x="1177925" y="2330450"/>
          <p14:tracePt t="285101" x="704850" y="2193925"/>
          <p14:tracePt t="285118" x="431800" y="2082800"/>
          <p14:tracePt t="285134" x="241300" y="1997075"/>
          <p14:tracePt t="285565" x="25400" y="1063625"/>
          <p14:tracePt t="285573" x="44450" y="1057275"/>
          <p14:tracePt t="285588" x="92075" y="1025525"/>
          <p14:tracePt t="285600" x="130175" y="1000125"/>
          <p14:tracePt t="285616" x="152400" y="974725"/>
          <p14:tracePt t="285632" x="184150" y="942975"/>
          <p14:tracePt t="285650" x="203200" y="901700"/>
          <p14:tracePt t="285682" x="222250" y="879475"/>
          <p14:tracePt t="285716" x="247650" y="850900"/>
          <p14:tracePt t="285732" x="254000" y="841375"/>
          <p14:tracePt t="285749" x="257175" y="825500"/>
          <p14:tracePt t="285766" x="269875" y="815975"/>
          <p14:tracePt t="285800" x="273050" y="800100"/>
          <p14:tracePt t="285816" x="279400" y="800100"/>
          <p14:tracePt t="285850" x="292100" y="800100"/>
          <p14:tracePt t="285866" x="301625" y="800100"/>
          <p14:tracePt t="285882" x="314325" y="800100"/>
          <p14:tracePt t="285900" x="327025" y="800100"/>
          <p14:tracePt t="285917" x="342900" y="800100"/>
          <p14:tracePt t="285933" x="358775" y="800100"/>
          <p14:tracePt t="285950" x="396875" y="800100"/>
          <p14:tracePt t="285966" x="422275" y="815975"/>
          <p14:tracePt t="285983" x="460375" y="828675"/>
          <p14:tracePt t="286000" x="523875" y="847725"/>
          <p14:tracePt t="286016" x="561975" y="879475"/>
          <p14:tracePt t="286033" x="609600" y="908050"/>
          <p14:tracePt t="286050" x="669925" y="962025"/>
          <p14:tracePt t="286066" x="701675" y="984250"/>
          <p14:tracePt t="286083" x="742950" y="1019175"/>
          <p14:tracePt t="286100" x="787400" y="1057275"/>
          <p14:tracePt t="286116" x="809625" y="1073150"/>
          <p14:tracePt t="286132" x="841375" y="1085850"/>
          <p14:tracePt t="286149" x="866775" y="1101725"/>
          <p14:tracePt t="286167" x="879475" y="1114425"/>
          <p14:tracePt t="289496" x="898525" y="1133475"/>
          <p14:tracePt t="289502" x="920750" y="1155700"/>
          <p14:tracePt t="289516" x="1000125" y="1212850"/>
          <p14:tracePt t="289533" x="1101725" y="1270000"/>
          <p14:tracePt t="289549" x="1279525" y="1327150"/>
          <p14:tracePt t="289566" x="1584325" y="1422400"/>
          <p14:tracePt t="289590" x="2028825" y="1577975"/>
          <p14:tracePt t="289617" x="2746375" y="1892300"/>
          <p14:tracePt t="289651" x="3832225" y="2492375"/>
          <p14:tracePt t="289668" x="4229100" y="2752725"/>
          <p14:tracePt t="289684" x="4641850" y="3000375"/>
          <p14:tracePt t="289701" x="5248275" y="3397250"/>
          <p14:tracePt t="289718" x="5581650" y="3571875"/>
          <p14:tracePt t="289735" x="5895975" y="3740150"/>
          <p14:tracePt t="289752" x="6289675" y="3937000"/>
          <p14:tracePt t="289767" x="6511925" y="4057650"/>
          <p14:tracePt t="289783" x="6657975" y="4121150"/>
          <p14:tracePt t="289800" x="6759575" y="4171950"/>
          <p14:tracePt t="289815" x="6845300" y="4219575"/>
          <p14:tracePt t="289832" x="6883400" y="4232275"/>
          <p14:tracePt t="289849" x="6896100" y="4238625"/>
          <p14:tracePt t="290173" x="6978650" y="4279900"/>
          <p14:tracePt t="290180" x="7073900" y="4337050"/>
          <p14:tracePt t="290188" x="7146925" y="4384675"/>
          <p14:tracePt t="290201" x="7302500" y="4467225"/>
          <p14:tracePt t="290216" x="7493000" y="4562475"/>
          <p14:tracePt t="290232" x="7651750" y="4645025"/>
          <p14:tracePt t="290249" x="7785100" y="4708525"/>
          <p14:tracePt t="290265" x="7959725" y="4784725"/>
          <p14:tracePt t="290282" x="8035925" y="4810125"/>
          <p14:tracePt t="290301" x="8083550" y="4819650"/>
          <p14:tracePt t="290316" x="8099425" y="4819650"/>
          <p14:tracePt t="290333" x="8108950" y="4819650"/>
          <p14:tracePt t="290366" x="8108950" y="4803775"/>
          <p14:tracePt t="290382" x="8108950" y="4791075"/>
          <p14:tracePt t="290399" x="8108950" y="4778375"/>
          <p14:tracePt t="290415" x="8108950" y="4765675"/>
          <p14:tracePt t="290433" x="8108950" y="4756150"/>
          <p14:tracePt t="290450" x="8108950" y="4733925"/>
          <p14:tracePt t="290467" x="8108950" y="4724400"/>
          <p14:tracePt t="290483" x="8108950" y="4714875"/>
          <p14:tracePt t="290500" x="8108950" y="4670425"/>
          <p14:tracePt t="290515" x="8108950" y="4625975"/>
          <p14:tracePt t="290532" x="8105775" y="4572000"/>
          <p14:tracePt t="290549" x="8093075" y="4483100"/>
          <p14:tracePt t="290566" x="8086725" y="4445000"/>
          <p14:tracePt t="290582" x="8080375" y="4410075"/>
          <p14:tracePt t="290600" x="8061325" y="4337050"/>
          <p14:tracePt t="290616" x="8039100" y="4289425"/>
          <p14:tracePt t="290633" x="8026400" y="4244975"/>
          <p14:tracePt t="290649" x="8010525" y="4203700"/>
          <p14:tracePt t="290665" x="7997825" y="4171950"/>
          <p14:tracePt t="290682" x="7981950" y="4162425"/>
          <p14:tracePt t="290700" x="7966075" y="4149725"/>
          <p14:tracePt t="290715" x="7956550" y="4133850"/>
          <p14:tracePt t="290732" x="7947025" y="4124325"/>
          <p14:tracePt t="290750" x="7927975" y="4108450"/>
          <p14:tracePt t="290766" x="7918450" y="4098925"/>
          <p14:tracePt t="290782" x="7905750" y="4083050"/>
          <p14:tracePt t="290799" x="7893050" y="4067175"/>
          <p14:tracePt t="290816" x="7877175" y="4060825"/>
          <p14:tracePt t="290832" x="7867650" y="4051300"/>
          <p14:tracePt t="290849" x="7839075" y="4048125"/>
          <p14:tracePt t="290866" x="7816850" y="4029075"/>
          <p14:tracePt t="290883" x="7800975" y="4029075"/>
          <p14:tracePt t="290899" x="7785100" y="4019550"/>
          <p14:tracePt t="290916" x="7766050" y="4010025"/>
          <p14:tracePt t="290932" x="7740650" y="3997325"/>
          <p14:tracePt t="290950" x="7705725" y="3971925"/>
          <p14:tracePt t="290966" x="7683500" y="3962400"/>
          <p14:tracePt t="290982" x="7651750" y="3956050"/>
          <p14:tracePt t="291000" x="7620000" y="3949700"/>
          <p14:tracePt t="291016" x="7588250" y="3943350"/>
          <p14:tracePt t="291033" x="7566025" y="3937000"/>
          <p14:tracePt t="291049" x="7508875" y="3927475"/>
          <p14:tracePt t="291065" x="7473950" y="3927475"/>
          <p14:tracePt t="291082" x="7451725" y="3927475"/>
          <p14:tracePt t="291100" x="7410450" y="3927475"/>
          <p14:tracePt t="291116" x="7388225" y="3927475"/>
          <p14:tracePt t="291133" x="7359650" y="3930650"/>
          <p14:tracePt t="291150" x="7331075" y="3946525"/>
          <p14:tracePt t="291166" x="7315200" y="3956050"/>
          <p14:tracePt t="291182" x="7299325" y="3965575"/>
          <p14:tracePt t="291199" x="7258050" y="3990975"/>
          <p14:tracePt t="291215" x="7226300" y="4016375"/>
          <p14:tracePt t="291233" x="7194550" y="4048125"/>
          <p14:tracePt t="291249" x="7156450" y="4083050"/>
          <p14:tracePt t="291265" x="7124700" y="4124325"/>
          <p14:tracePt t="291282" x="7099300" y="4168775"/>
          <p14:tracePt t="291287" x="7086600" y="4187825"/>
          <p14:tracePt t="291299" x="7051675" y="4235450"/>
          <p14:tracePt t="291316" x="7038975" y="4260850"/>
          <p14:tracePt t="291332" x="7029450" y="4283075"/>
          <p14:tracePt t="291349" x="7004050" y="4327525"/>
          <p14:tracePt t="291365" x="6991350" y="4356100"/>
          <p14:tracePt t="291382" x="6978650" y="4381500"/>
          <p14:tracePt t="291399" x="6965950" y="4429125"/>
          <p14:tracePt t="291416" x="6965950" y="4451350"/>
          <p14:tracePt t="291433" x="6965950" y="4473575"/>
          <p14:tracePt t="291449" x="6965950" y="4505325"/>
          <p14:tracePt t="291465" x="6965950" y="4537075"/>
          <p14:tracePt t="291482" x="6965950" y="4556125"/>
          <p14:tracePt t="291498" x="6965950" y="4597400"/>
          <p14:tracePt t="291515" x="6965950" y="4619625"/>
          <p14:tracePt t="291532" x="6965950" y="4648200"/>
          <p14:tracePt t="291550" x="6965950" y="4664075"/>
          <p14:tracePt t="291566" x="6965950" y="4673600"/>
          <p14:tracePt t="291583" x="6965950" y="4689475"/>
          <p14:tracePt t="291599" x="6965950" y="4708525"/>
          <p14:tracePt t="291615" x="6965950" y="4737100"/>
          <p14:tracePt t="291632" x="6965950" y="4759325"/>
          <p14:tracePt t="291649" x="6965950" y="4778375"/>
          <p14:tracePt t="291666" x="6965950" y="4794250"/>
          <p14:tracePt t="291683" x="6965950" y="4803775"/>
          <p14:tracePt t="291699" x="6965950" y="4819650"/>
          <p14:tracePt t="291716" x="6969125" y="4829175"/>
          <p14:tracePt t="291733" x="6969125" y="4845050"/>
          <p14:tracePt t="291749" x="6978650" y="4857750"/>
          <p14:tracePt t="291765" x="6978650" y="4867275"/>
          <p14:tracePt t="291782" x="6985000" y="4876800"/>
          <p14:tracePt t="291798" x="6988175" y="4892675"/>
          <p14:tracePt t="291816" x="6994525" y="4892675"/>
          <p14:tracePt t="291856" x="6994525" y="4899025"/>
          <p14:tracePt t="292371" x="7016750" y="4905375"/>
          <p14:tracePt t="292377" x="7064375" y="4911725"/>
          <p14:tracePt t="292384" x="7102475" y="4918075"/>
          <p14:tracePt t="292399" x="7188200" y="4933950"/>
          <p14:tracePt t="292433" x="7375525" y="4978400"/>
          <p14:tracePt t="292465" x="7451725" y="5003800"/>
          <p14:tracePt t="292482" x="7493000" y="5010150"/>
          <p14:tracePt t="292499" x="7512050" y="5010150"/>
          <p14:tracePt t="292516" x="7543800" y="5010150"/>
          <p14:tracePt t="292533" x="7569200" y="5010150"/>
          <p14:tracePt t="292549" x="7578725" y="5013325"/>
          <p14:tracePt t="292566" x="7594600" y="5013325"/>
          <p14:tracePt t="292582" x="7600950" y="5013325"/>
          <p14:tracePt t="292626" x="7604125" y="5026025"/>
          <p14:tracePt t="292632" x="7610475" y="5029200"/>
          <p14:tracePt t="292654" x="7613650" y="5035550"/>
          <p14:tracePt t="292662" x="7620000" y="5038725"/>
          <p14:tracePt t="292669" x="7620000" y="5045075"/>
          <p14:tracePt t="292682" x="7629525" y="5054600"/>
          <p14:tracePt t="292699" x="7645400" y="5064125"/>
          <p14:tracePt t="292716" x="7654925" y="5070475"/>
          <p14:tracePt t="292732" x="7664450" y="5070475"/>
          <p14:tracePt t="292749" x="7673975" y="5070475"/>
          <p14:tracePt t="292765" x="7680325" y="5070475"/>
          <p14:tracePt t="292781" x="7693025" y="5070475"/>
          <p14:tracePt t="292815" x="7702550" y="5070475"/>
          <p14:tracePt t="292834" x="7708900" y="5070475"/>
          <p14:tracePt t="292862" x="7715250" y="5070475"/>
          <p14:tracePt t="292897" x="7718425" y="5070475"/>
          <p14:tracePt t="292911" x="7724775" y="5070475"/>
          <p14:tracePt t="292954" x="7727950" y="5070475"/>
          <p14:tracePt t="295037" x="7734300" y="5067300"/>
          <p14:tracePt t="295044" x="7737475" y="5064125"/>
          <p14:tracePt t="295051" x="7743825" y="5057775"/>
          <p14:tracePt t="295066" x="7753350" y="5048250"/>
          <p14:tracePt t="295083" x="7756525" y="5038725"/>
          <p14:tracePt t="295099" x="7762875" y="5022850"/>
          <p14:tracePt t="295115" x="7766050" y="5019675"/>
          <p14:tracePt t="295148" x="7781925" y="5019675"/>
          <p14:tracePt t="295183" x="7800975" y="5019675"/>
          <p14:tracePt t="295200" x="7816850" y="5019675"/>
          <p14:tracePt t="295216" x="7832725" y="5019675"/>
          <p14:tracePt t="295232" x="7842250" y="5019675"/>
          <p14:tracePt t="295249" x="7851775" y="5019675"/>
          <p14:tracePt t="295265" x="7886700" y="5038725"/>
          <p14:tracePt t="295281" x="7908925" y="5051425"/>
          <p14:tracePt t="295299" x="7959725" y="5070475"/>
          <p14:tracePt t="295316" x="8004175" y="5083175"/>
          <p14:tracePt t="295333" x="8035925" y="5092700"/>
          <p14:tracePt t="295350" x="8077200" y="5111750"/>
          <p14:tracePt t="295366" x="8093075" y="5111750"/>
          <p14:tracePt t="295382" x="8102600" y="5111750"/>
          <p14:tracePt t="295398" x="8118475" y="5111750"/>
          <p14:tracePt t="295415" x="8118475" y="5118100"/>
          <p14:tracePt t="295501" x="8118475" y="5114925"/>
          <p14:tracePt t="295508" x="8118475" y="5111750"/>
          <p14:tracePt t="295515" x="8118475" y="5105400"/>
          <p14:tracePt t="295532" x="8118475" y="5095875"/>
          <p14:tracePt t="295549" x="8105775" y="5080000"/>
          <p14:tracePt t="295565" x="8102600" y="5064125"/>
          <p14:tracePt t="295582" x="8093075" y="5054600"/>
          <p14:tracePt t="295599" x="8077200" y="5035550"/>
          <p14:tracePt t="295616" x="8061325" y="5026025"/>
          <p14:tracePt t="295632" x="8051800" y="5016500"/>
          <p14:tracePt t="295649" x="8035925" y="5000625"/>
          <p14:tracePt t="295665" x="8026400" y="4984750"/>
          <p14:tracePt t="295682" x="8010525" y="4975225"/>
          <p14:tracePt t="295699" x="7991475" y="4968875"/>
          <p14:tracePt t="295715" x="7975600" y="4968875"/>
          <p14:tracePt t="295731" x="7953375" y="4968875"/>
          <p14:tracePt t="295749" x="7937500" y="4968875"/>
          <p14:tracePt t="295766" x="7927975" y="4968875"/>
          <p14:tracePt t="295782" x="7918450" y="4968875"/>
          <p14:tracePt t="295799" x="7899400" y="4968875"/>
          <p14:tracePt t="295908" x="7899400" y="4972050"/>
          <p14:tracePt t="295914" x="7905750" y="4972050"/>
          <p14:tracePt t="296008" x="7915275" y="4972050"/>
          <p14:tracePt t="296035" x="7921625" y="4972050"/>
          <p14:tracePt t="296113" x="7924800" y="4972050"/>
          <p14:tracePt t="296120" x="7924800" y="4968875"/>
          <p14:tracePt t="296142" x="7931150" y="4965700"/>
          <p14:tracePt t="296149" x="7934325" y="4965700"/>
          <p14:tracePt t="296165" x="7940675" y="4959350"/>
          <p14:tracePt t="296182" x="7943850" y="4959350"/>
          <p14:tracePt t="296199" x="7950200" y="4956175"/>
          <p14:tracePt t="296215" x="7953375" y="4956175"/>
          <p14:tracePt t="296248" x="7953375" y="4949825"/>
          <p14:tracePt t="296877" x="7953375" y="4933950"/>
          <p14:tracePt t="296884" x="7953375" y="4908550"/>
          <p14:tracePt t="296899" x="7953375" y="4870450"/>
          <p14:tracePt t="296916" x="7947025" y="4826000"/>
          <p14:tracePt t="296919" x="7940675" y="4806950"/>
          <p14:tracePt t="296933" x="7927975" y="4768850"/>
          <p14:tracePt t="296948" x="7927975" y="4740275"/>
          <p14:tracePt t="296965" x="7921625" y="4711700"/>
          <p14:tracePt t="296998" x="7921625" y="4648200"/>
          <p14:tracePt t="297033" x="7921625" y="4606925"/>
          <p14:tracePt t="297049" x="7915275" y="4591050"/>
          <p14:tracePt t="297065" x="7915275" y="4575175"/>
          <p14:tracePt t="297082" x="7915275" y="4556125"/>
          <p14:tracePt t="297098" x="7915275" y="4546600"/>
          <p14:tracePt t="297115" x="7915275" y="4537075"/>
          <p14:tracePt t="297132" x="7915275" y="4521200"/>
          <p14:tracePt t="297149" x="7915275" y="4498975"/>
          <p14:tracePt t="297165" x="7915275" y="4489450"/>
          <p14:tracePt t="297183" x="7915275" y="4476750"/>
          <p14:tracePt t="297199" x="7915275" y="4467225"/>
          <p14:tracePt t="297215" x="7915275" y="4451350"/>
          <p14:tracePt t="297232" x="7915275" y="4435475"/>
          <p14:tracePt t="297248" x="7915275" y="4425950"/>
          <p14:tracePt t="297265" x="7915275" y="4416425"/>
          <p14:tracePt t="297283" x="7915275" y="4391025"/>
          <p14:tracePt t="297299" x="7915275" y="4375150"/>
          <p14:tracePt t="297315" x="7912100" y="4365625"/>
          <p14:tracePt t="297333" x="7912100" y="4346575"/>
          <p14:tracePt t="297365" x="7912100" y="4340225"/>
          <p14:tracePt t="297426" x="7899400" y="4340225"/>
          <p14:tracePt t="297441" x="7896225" y="4340225"/>
          <p14:tracePt t="297455" x="7889875" y="4340225"/>
          <p14:tracePt t="297465" x="7886700" y="4340225"/>
          <p14:tracePt t="297482" x="7870825" y="4340225"/>
          <p14:tracePt t="297498" x="7861300" y="4346575"/>
          <p14:tracePt t="297515" x="7845425" y="4362450"/>
          <p14:tracePt t="297532" x="7829550" y="4378325"/>
          <p14:tracePt t="297549" x="7820025" y="4381500"/>
          <p14:tracePt t="297565" x="7800975" y="4387850"/>
          <p14:tracePt t="297583" x="7778750" y="4387850"/>
          <p14:tracePt t="297599" x="7766050" y="4387850"/>
          <p14:tracePt t="297615" x="7743825" y="4387850"/>
          <p14:tracePt t="297632" x="7715250" y="4387850"/>
          <p14:tracePt t="297648" x="7686675" y="4387850"/>
          <p14:tracePt t="297665" x="7664450" y="4387850"/>
          <p14:tracePt t="297682" x="7626350" y="4387850"/>
          <p14:tracePt t="297698" x="7581900" y="4387850"/>
          <p14:tracePt t="297715" x="7559675" y="4387850"/>
          <p14:tracePt t="297732" x="7518400" y="4387850"/>
          <p14:tracePt t="297748" x="7496175" y="4387850"/>
          <p14:tracePt t="297765" x="7467600" y="4387850"/>
          <p14:tracePt t="297782" x="7435850" y="4387850"/>
          <p14:tracePt t="297798" x="7404100" y="4387850"/>
          <p14:tracePt t="297815" x="7388225" y="4387850"/>
          <p14:tracePt t="297831" x="7369175" y="4387850"/>
          <p14:tracePt t="297848" x="7346950" y="4387850"/>
          <p14:tracePt t="297865" x="7337425" y="4387850"/>
          <p14:tracePt t="297881" x="7324725" y="4387850"/>
          <p14:tracePt t="297898" x="7308850" y="4387850"/>
          <p14:tracePt t="297915" x="7299325" y="4387850"/>
          <p14:tracePt t="297931" x="7283450" y="4387850"/>
          <p14:tracePt t="297948" x="7273925" y="4387850"/>
          <p14:tracePt t="297965" x="7258050" y="4387850"/>
          <p14:tracePt t="297982" x="7245350" y="4387850"/>
          <p14:tracePt t="297999" x="7235825" y="4387850"/>
          <p14:tracePt t="298015" x="7226300" y="4387850"/>
          <p14:tracePt t="298261" x="7232650" y="4387850"/>
          <p14:tracePt t="298339" x="7232650" y="4391025"/>
          <p14:tracePt t="298345" x="7232650" y="4397375"/>
          <p14:tracePt t="298352" x="7232650" y="4403725"/>
          <p14:tracePt t="298365" x="7235825" y="4413250"/>
          <p14:tracePt t="298382" x="7235825" y="4425950"/>
          <p14:tracePt t="298399" x="7235825" y="4438650"/>
          <p14:tracePt t="298416" x="7235825" y="4451350"/>
          <p14:tracePt t="298432" x="7248525" y="4492625"/>
          <p14:tracePt t="298448" x="7248525" y="4508500"/>
          <p14:tracePt t="298465" x="7254875" y="4549775"/>
          <p14:tracePt t="298481" x="7261225" y="4584700"/>
          <p14:tracePt t="298498" x="7273925" y="4622800"/>
          <p14:tracePt t="298516" x="7280275" y="4718050"/>
          <p14:tracePt t="298531" x="7280275" y="4756150"/>
          <p14:tracePt t="298548" x="7280275" y="4800600"/>
          <p14:tracePt t="298566" x="7292975" y="4832350"/>
          <p14:tracePt t="298582" x="7299325" y="4864100"/>
          <p14:tracePt t="298598" x="7312025" y="4886325"/>
          <p14:tracePt t="298616" x="7315200" y="4914900"/>
          <p14:tracePt t="302590" x="7327900" y="4902200"/>
          <p14:tracePt t="302598" x="7346950" y="4879975"/>
          <p14:tracePt t="302608" x="7359650" y="4867275"/>
          <p14:tracePt t="302632" x="7448550" y="4787900"/>
          <p14:tracePt t="302664" x="7531100" y="4702175"/>
          <p14:tracePt t="302682" x="7572375" y="4645025"/>
          <p14:tracePt t="302698" x="7600950" y="4619625"/>
          <p14:tracePt t="302715" x="7613650" y="4587875"/>
          <p14:tracePt t="302732" x="7632700" y="4559300"/>
          <p14:tracePt t="302748" x="7645400" y="4549775"/>
          <p14:tracePt t="302765" x="7645400" y="4527550"/>
          <p14:tracePt t="302781" x="7645400" y="4508500"/>
          <p14:tracePt t="302797" x="7645400" y="4498975"/>
          <p14:tracePt t="302814" x="7658100" y="4476750"/>
          <p14:tracePt t="302831" x="7673975" y="4457700"/>
          <p14:tracePt t="302848" x="7683500" y="4441825"/>
          <p14:tracePt t="302865" x="7699375" y="4410075"/>
          <p14:tracePt t="302881" x="7718425" y="4368800"/>
          <p14:tracePt t="302898" x="7731125" y="4346575"/>
          <p14:tracePt t="302914" x="7743825" y="4308475"/>
          <p14:tracePt t="302931" x="7750175" y="4273550"/>
          <p14:tracePt t="302948" x="7750175" y="4244975"/>
          <p14:tracePt t="302965" x="7750175" y="4222750"/>
          <p14:tracePt t="302982" x="7750175" y="4184650"/>
          <p14:tracePt t="302998" x="7750175" y="4168775"/>
          <p14:tracePt t="303015" x="7750175" y="4159250"/>
          <p14:tracePt t="303031" x="7750175" y="4137025"/>
          <p14:tracePt t="303047" x="7750175" y="4127500"/>
          <p14:tracePt t="303064" x="7750175" y="4117975"/>
          <p14:tracePt t="303081" x="7750175" y="4105275"/>
          <p14:tracePt t="303098" x="7750175" y="4092575"/>
          <p14:tracePt t="303115" x="7750175" y="4089400"/>
          <p14:tracePt t="303132" x="7750175" y="4079875"/>
          <p14:tracePt t="303148" x="7750175" y="4073525"/>
          <p14:tracePt t="303181" x="7750175" y="4060825"/>
          <p14:tracePt t="303197" x="7740650" y="4044950"/>
          <p14:tracePt t="303214" x="7737475" y="4035425"/>
          <p14:tracePt t="303231" x="7731125" y="4019550"/>
          <p14:tracePt t="303248" x="7727950" y="4010025"/>
          <p14:tracePt t="303265" x="7721600" y="4000500"/>
          <p14:tracePt t="303282" x="7718425" y="4000500"/>
          <p14:tracePt t="303316" x="7712075" y="4000500"/>
          <p14:tracePt t="303331" x="7702550" y="4000500"/>
          <p14:tracePt t="303352" x="7702550" y="4006850"/>
          <p14:tracePt t="303365" x="7702550" y="4010025"/>
          <p14:tracePt t="303382" x="7702550" y="4025900"/>
          <p14:tracePt t="303398" x="7702550" y="4041775"/>
          <p14:tracePt t="303415" x="7702550" y="4064000"/>
          <p14:tracePt t="303432" x="7702550" y="4083050"/>
          <p14:tracePt t="303448" x="7702550" y="4095750"/>
          <p14:tracePt t="303464" x="7702550" y="4108450"/>
          <p14:tracePt t="303481" x="7702550" y="4124325"/>
          <p14:tracePt t="303497" x="7702550" y="4133850"/>
          <p14:tracePt t="303514" x="7702550" y="4143375"/>
          <p14:tracePt t="303518" x="7702550" y="4152900"/>
          <p14:tracePt t="303531" x="7702550" y="4162425"/>
          <p14:tracePt t="303548" x="7702550" y="4171950"/>
          <p14:tracePt t="303564" x="7702550" y="4178300"/>
          <p14:tracePt t="303581" x="7702550" y="4184650"/>
          <p14:tracePt t="303696" x="7702550" y="4181475"/>
          <p14:tracePt t="303703" x="7702550" y="4175125"/>
          <p14:tracePt t="303715" x="7702550" y="4171950"/>
          <p14:tracePt t="303731" x="7702550" y="4117975"/>
          <p14:tracePt t="303748" x="7702550" y="4073525"/>
          <p14:tracePt t="303765" x="7702550" y="4041775"/>
          <p14:tracePt t="303781" x="7702550" y="4016375"/>
          <p14:tracePt t="303798" x="7702550" y="4006850"/>
          <p14:tracePt t="303816" x="7702550" y="3994150"/>
          <p14:tracePt t="303831" x="7702550" y="3984625"/>
          <p14:tracePt t="303865" x="7702550" y="3978275"/>
          <p14:tracePt t="304074" x="7696200" y="3981450"/>
          <p14:tracePt t="304081" x="7693025" y="3984625"/>
          <p14:tracePt t="304088" x="7686675" y="3990975"/>
          <p14:tracePt t="304097" x="7683500" y="3994150"/>
          <p14:tracePt t="304115" x="7661275" y="4010025"/>
          <p14:tracePt t="304147" x="7648575" y="4035425"/>
          <p14:tracePt t="304181" x="7642225" y="4051300"/>
          <p14:tracePt t="304197" x="7639050" y="4051300"/>
          <p14:tracePt t="304214" x="7626350" y="4051300"/>
          <p14:tracePt t="304231" x="7616825" y="4051300"/>
          <p14:tracePt t="304248" x="7613650" y="4051300"/>
          <p14:tracePt t="304265" x="7613650" y="4041775"/>
          <p14:tracePt t="304281" x="7613650" y="4032250"/>
          <p14:tracePt t="304298" x="7613650" y="4029075"/>
          <p14:tracePt t="304314" x="7613650" y="4013200"/>
          <p14:tracePt t="304330" x="7613650" y="4003675"/>
          <p14:tracePt t="304347" x="7613650" y="3994150"/>
          <p14:tracePt t="304364" x="7613650" y="3984625"/>
          <p14:tracePt t="304381" x="7613650" y="3978275"/>
          <p14:tracePt t="304580" x="7620000" y="3981450"/>
          <p14:tracePt t="304586" x="7626350" y="3987800"/>
          <p14:tracePt t="304598" x="7629525" y="3997325"/>
          <p14:tracePt t="304614" x="7645400" y="4013200"/>
          <p14:tracePt t="304630" x="7648575" y="4022725"/>
          <p14:tracePt t="304648" x="7648575" y="4032250"/>
          <p14:tracePt t="304665" x="7648575" y="4044950"/>
          <p14:tracePt t="304698" x="7654925" y="4044950"/>
          <p14:tracePt t="304715" x="7658100" y="4044950"/>
          <p14:tracePt t="304780" x="7670800" y="4044950"/>
          <p14:tracePt t="305101" x="7670800" y="4035425"/>
          <p14:tracePt t="305115" x="7673975" y="4029075"/>
          <p14:tracePt t="305122" x="7673975" y="4025900"/>
          <p14:tracePt t="305131" x="7673975" y="4019550"/>
          <p14:tracePt t="305149" x="7673975" y="4016375"/>
          <p14:tracePt t="305171" x="7673975" y="4010025"/>
          <p14:tracePt t="305379" x="7673975" y="4013200"/>
          <p14:tracePt t="305392" x="7673975" y="4016375"/>
          <p14:tracePt t="305400" x="7673975" y="4022725"/>
          <p14:tracePt t="305643" x="7673975" y="4019550"/>
          <p14:tracePt t="305650" x="7673975" y="4016375"/>
          <p14:tracePt t="305665" x="7673975" y="4003675"/>
          <p14:tracePt t="305681" x="7673975" y="4000500"/>
          <p14:tracePt t="305699" x="7673975" y="3990975"/>
          <p14:tracePt t="305714" x="7673975" y="3984625"/>
          <p14:tracePt t="305730" x="7680325" y="3968750"/>
          <p14:tracePt t="305763" x="7699375" y="3946525"/>
          <p14:tracePt t="305799" x="7731125" y="3914775"/>
          <p14:tracePt t="305815" x="7740650" y="3905250"/>
          <p14:tracePt t="305832" x="7750175" y="3889375"/>
          <p14:tracePt t="305848" x="7772400" y="3867150"/>
          <p14:tracePt t="305864" x="7772400" y="3857625"/>
          <p14:tracePt t="305880" x="7772400" y="3854450"/>
          <p14:tracePt t="305898" x="7781925" y="3844925"/>
          <p14:tracePt t="305914" x="7791450" y="3838575"/>
          <p14:tracePt t="305930" x="7800975" y="3838575"/>
          <p14:tracePt t="305948" x="7804150" y="3838575"/>
          <p14:tracePt t="305981" x="7810500" y="3838575"/>
          <p14:tracePt t="306689" x="7816850" y="3867150"/>
          <p14:tracePt t="306697" x="7816850" y="3902075"/>
          <p14:tracePt t="306704" x="7816850" y="3949700"/>
          <p14:tracePt t="306713" x="7816850" y="3975100"/>
          <p14:tracePt t="306730" x="7816850" y="4032250"/>
          <p14:tracePt t="306747" x="7816850" y="4117975"/>
          <p14:tracePt t="306764" x="7816850" y="4187825"/>
          <p14:tracePt t="306797" x="7816850" y="4365625"/>
          <p14:tracePt t="306831" x="7816850" y="4470400"/>
          <p14:tracePt t="306847" x="7816850" y="4562475"/>
          <p14:tracePt t="306864" x="7816850" y="4632325"/>
          <p14:tracePt t="306882" x="7816850" y="4727575"/>
          <p14:tracePt t="306898" x="7816850" y="4772025"/>
          <p14:tracePt t="306914" x="7816850" y="4822825"/>
          <p14:tracePt t="306931" x="7816850" y="4876800"/>
          <p14:tracePt t="306947" x="7813675" y="4962525"/>
          <p14:tracePt t="306964" x="7800975" y="5006975"/>
          <p14:tracePt t="306980" x="7788275" y="5038725"/>
          <p14:tracePt t="306997" x="7775575" y="5080000"/>
          <p14:tracePt t="307014" x="7775575" y="5102225"/>
          <p14:tracePt t="307032" x="7775575" y="5114925"/>
          <p14:tracePt t="307048" x="7775575" y="5130800"/>
          <p14:tracePt t="307064" x="7775575" y="5140325"/>
          <p14:tracePt t="307068" x="7775575" y="5146675"/>
          <p14:tracePt t="307081" x="7775575" y="5156200"/>
          <p14:tracePt t="307097" x="7775575" y="5165725"/>
          <p14:tracePt t="307113" x="7775575" y="5181600"/>
          <p14:tracePt t="307130" x="7775575" y="5184775"/>
          <p14:tracePt t="307218" x="7775575" y="5178425"/>
          <p14:tracePt t="307225" x="7769225" y="5168900"/>
          <p14:tracePt t="307231" x="7769225" y="5156200"/>
          <p14:tracePt t="307247" x="7756525" y="5118100"/>
          <p14:tracePt t="307264" x="7750175" y="5057775"/>
          <p14:tracePt t="307281" x="7737475" y="4994275"/>
          <p14:tracePt t="307298" x="7724775" y="4956175"/>
          <p14:tracePt t="307314" x="7718425" y="4933950"/>
          <p14:tracePt t="307332" x="7715250" y="4914900"/>
          <p14:tracePt t="307348" x="7715250" y="4905375"/>
          <p14:tracePt t="307364" x="7715250" y="4895850"/>
          <p14:tracePt t="307380" x="7715250" y="4889500"/>
          <p14:tracePt t="307754" x="7715250" y="4892675"/>
          <p14:tracePt t="307768" x="7715250" y="4895850"/>
          <p14:tracePt t="307774" x="7708900" y="4902200"/>
          <p14:tracePt t="307782" x="7705725" y="4905375"/>
          <p14:tracePt t="307797" x="7705725" y="4914900"/>
          <p14:tracePt t="307830" x="7705725" y="4921250"/>
          <p14:tracePt t="307863" x="7699375" y="4921250"/>
          <p14:tracePt t="307901" x="7696200" y="4924425"/>
          <p14:tracePt t="307913" x="7689850" y="4924425"/>
          <p14:tracePt t="307930" x="7670800" y="4930775"/>
          <p14:tracePt t="307946" x="7661275" y="4930775"/>
          <p14:tracePt t="307963" x="7648575" y="4930775"/>
          <p14:tracePt t="307980" x="7629525" y="4930775"/>
          <p14:tracePt t="307996" x="7620000" y="4930775"/>
          <p14:tracePt t="308013" x="7610475" y="4930775"/>
          <p14:tracePt t="308030" x="7594600" y="4924425"/>
          <p14:tracePt t="308046" x="7578725" y="4914900"/>
          <p14:tracePt t="308063" x="7569200" y="4914900"/>
          <p14:tracePt t="308080" x="7556500" y="4914900"/>
          <p14:tracePt t="308096" x="7546975" y="4914900"/>
          <p14:tracePt t="308609" x="7566025" y="4914900"/>
          <p14:tracePt t="308615" x="7578725" y="4921250"/>
          <p14:tracePt t="308631" x="7607300" y="4927600"/>
          <p14:tracePt t="308648" x="7635875" y="4933950"/>
          <p14:tracePt t="308665" x="7651750" y="4933950"/>
          <p14:tracePt t="308681" x="7661275" y="4933950"/>
          <p14:tracePt t="308698" x="7677150" y="4933950"/>
          <p14:tracePt t="308731" x="7686675" y="4940300"/>
          <p14:tracePt t="308765" x="7705725" y="4943475"/>
          <p14:tracePt t="308781" x="7712075" y="4949825"/>
          <p14:tracePt t="308797" x="7721600" y="4953000"/>
          <p14:tracePt t="308815" x="7727950" y="4953000"/>
          <p14:tracePt t="308847" x="7731125" y="4953000"/>
          <p14:tracePt t="308864" x="7740650" y="4953000"/>
          <p14:tracePt t="308880" x="7750175" y="4953000"/>
          <p14:tracePt t="308897" x="7759700" y="4953000"/>
          <p14:tracePt t="308913" x="7772400" y="4953000"/>
          <p14:tracePt t="308930" x="7781925" y="4953000"/>
          <p14:tracePt t="309036" x="7778750" y="4953000"/>
          <p14:tracePt t="309044" x="7775575" y="4953000"/>
          <p14:tracePt t="309051" x="7762875" y="4953000"/>
          <p14:tracePt t="309065" x="7753350" y="4953000"/>
          <p14:tracePt t="309081" x="7734300" y="4953000"/>
          <p14:tracePt t="309097" x="7702550" y="4953000"/>
          <p14:tracePt t="309114" x="7677150" y="4953000"/>
          <p14:tracePt t="309130" x="7648575" y="4953000"/>
          <p14:tracePt t="309147" x="7626350" y="4953000"/>
          <p14:tracePt t="309165" x="7585075" y="4953000"/>
          <p14:tracePt t="309181" x="7562850" y="4953000"/>
          <p14:tracePt t="309197" x="7534275" y="4953000"/>
          <p14:tracePt t="309214" x="7521575" y="4953000"/>
          <p14:tracePt t="309230" x="7508875" y="4953000"/>
          <p14:tracePt t="309247" x="7499350" y="4953000"/>
          <p14:tracePt t="309263" x="7480300" y="4953000"/>
          <p14:tracePt t="309365" x="7480300" y="4946650"/>
          <p14:tracePt t="309372" x="7480300" y="4943475"/>
          <p14:tracePt t="309380" x="7483475" y="4937125"/>
          <p14:tracePt t="309397" x="7499350" y="4927600"/>
          <p14:tracePt t="309413" x="7524750" y="4918075"/>
          <p14:tracePt t="309430" x="7534275" y="4918075"/>
          <p14:tracePt t="309448" x="7550150" y="4918075"/>
          <p14:tracePt t="309464" x="7562850" y="4918075"/>
          <p14:tracePt t="309480" x="7575550" y="4918075"/>
          <p14:tracePt t="309498" x="7585075" y="4918075"/>
          <p14:tracePt t="309514" x="7604125" y="4918075"/>
          <p14:tracePt t="309530" x="7626350" y="4918075"/>
          <p14:tracePt t="309547" x="7654925" y="4927600"/>
          <p14:tracePt t="309564" x="7689850" y="4943475"/>
          <p14:tracePt t="309580" x="7721600" y="4956175"/>
          <p14:tracePt t="309598" x="7737475" y="4962525"/>
          <p14:tracePt t="309614" x="7759700" y="4965700"/>
          <p14:tracePt t="309631" x="7772400" y="4965700"/>
          <p14:tracePt t="309635" x="7778750" y="4965700"/>
          <p14:tracePt t="309647" x="7781925" y="4965700"/>
          <p14:tracePt t="309664" x="7797800" y="4965700"/>
          <p14:tracePt t="309864" x="7791450" y="4965700"/>
          <p14:tracePt t="309871" x="7772400" y="4959350"/>
          <p14:tracePt t="309880" x="7759700" y="4959350"/>
          <p14:tracePt t="309899" x="7727950" y="4959350"/>
          <p14:tracePt t="309914" x="7712075" y="4959350"/>
          <p14:tracePt t="309931" x="7702550" y="4959350"/>
          <p14:tracePt t="309963" x="7677150" y="4959350"/>
          <p14:tracePt t="309997" x="7667625" y="4959350"/>
          <p14:tracePt t="310256" x="7677150" y="4965700"/>
          <p14:tracePt t="310263" x="7696200" y="4972050"/>
          <p14:tracePt t="310270" x="7705725" y="4978400"/>
          <p14:tracePt t="310280" x="7724775" y="4978400"/>
          <p14:tracePt t="310298" x="7753350" y="4978400"/>
          <p14:tracePt t="310314" x="7762875" y="4978400"/>
          <p14:tracePt t="310331" x="7775575" y="4978400"/>
          <p14:tracePt t="310421" x="7766050" y="4978400"/>
          <p14:tracePt t="310427" x="7759700" y="4978400"/>
          <p14:tracePt t="310435" x="7756525" y="4978400"/>
          <p14:tracePt t="310448" x="7743825" y="4978400"/>
          <p14:tracePt t="310464" x="7734300" y="4978400"/>
          <p14:tracePt t="310481" x="7724775" y="4978400"/>
          <p14:tracePt t="310498" x="7705725" y="4978400"/>
          <p14:tracePt t="310514" x="7696200" y="4978400"/>
          <p14:tracePt t="310531" x="7686675" y="4978400"/>
          <p14:tracePt t="310548" x="7654925" y="4972050"/>
          <p14:tracePt t="310564" x="7632700" y="4972050"/>
          <p14:tracePt t="310581" x="7610475" y="4972050"/>
          <p14:tracePt t="310598" x="7594600" y="4972050"/>
          <p14:tracePt t="310614" x="7585075" y="4972050"/>
          <p14:tracePt t="310631" x="7575550" y="4972050"/>
          <p14:tracePt t="310647" x="7556500" y="4972050"/>
          <p14:tracePt t="310663" x="7550150" y="4972050"/>
          <p14:tracePt t="310763" x="7550150" y="4962525"/>
          <p14:tracePt t="310798" x="7550150" y="4956175"/>
          <p14:tracePt t="310819" x="7553325" y="4956175"/>
          <p14:tracePt t="310856" x="7556500" y="4953000"/>
          <p14:tracePt t="310863" x="7566025" y="4953000"/>
          <p14:tracePt t="310870" x="7572375" y="4953000"/>
          <p14:tracePt t="310880" x="7578725" y="4953000"/>
          <p14:tracePt t="310897" x="7591425" y="4953000"/>
          <p14:tracePt t="310914" x="7600950" y="4953000"/>
          <p14:tracePt t="310930" x="7616825" y="4953000"/>
          <p14:tracePt t="310947" x="7632700" y="4953000"/>
          <p14:tracePt t="310963" x="7642225" y="4953000"/>
          <p14:tracePt t="311069" x="7645400" y="4953000"/>
          <p14:tracePt t="311076" x="7651750" y="4953000"/>
          <p14:tracePt t="311082" x="7654925" y="4953000"/>
          <p14:tracePt t="311096" x="7670800" y="4953000"/>
          <p14:tracePt t="311114" x="7680325" y="4953000"/>
          <p14:tracePt t="311131" x="7689850" y="4953000"/>
          <p14:tracePt t="311147" x="7696200" y="4953000"/>
          <p14:tracePt t="311181" x="7696200" y="4946650"/>
          <p14:tracePt t="311197" x="7699375" y="4943475"/>
          <p14:tracePt t="311213" x="7705725" y="4937125"/>
          <p14:tracePt t="311247" x="7715250" y="4930775"/>
          <p14:tracePt t="311611" x="7721600" y="4930775"/>
          <p14:tracePt t="311625" x="7731125" y="4930775"/>
          <p14:tracePt t="311632" x="7734300" y="4930775"/>
          <p14:tracePt t="311668" x="7740650" y="4930775"/>
          <p14:tracePt t="311782" x="7740650" y="4927600"/>
          <p14:tracePt t="311811" x="7740650" y="4921250"/>
          <p14:tracePt t="311826" x="7740650" y="4918075"/>
          <p14:tracePt t="311847" x="7737475" y="4918075"/>
          <p14:tracePt t="311881" x="7718425" y="4911725"/>
          <p14:tracePt t="311896" x="7715250" y="4911725"/>
          <p14:tracePt t="311914" x="7705725" y="4911725"/>
          <p14:tracePt t="311931" x="7699375" y="4911725"/>
          <p14:tracePt t="311947" x="7693025" y="4911725"/>
          <p14:tracePt t="311981" x="7689850" y="4911725"/>
          <p14:tracePt t="311997" x="7683500" y="4911725"/>
          <p14:tracePt t="312013" x="7670800" y="4911725"/>
          <p14:tracePt t="312030" x="7661275" y="4911725"/>
          <p14:tracePt t="312047" x="7654925" y="4911725"/>
          <p14:tracePt t="312063" x="7648575" y="4911725"/>
          <p14:tracePt t="319222" x="7670800" y="4908550"/>
          <p14:tracePt t="319229" x="7696200" y="4899025"/>
          <p14:tracePt t="319236" x="7734300" y="4892675"/>
          <p14:tracePt t="319246" x="7753350" y="4886325"/>
          <p14:tracePt t="319263" x="7826375" y="4867275"/>
          <p14:tracePt t="319279" x="7870825" y="4848225"/>
          <p14:tracePt t="319313" x="7978775" y="4810125"/>
          <p14:tracePt t="319347" x="8035925" y="4778375"/>
          <p14:tracePt t="319363" x="8054975" y="4762500"/>
          <p14:tracePt t="319380" x="8064500" y="4752975"/>
          <p14:tracePt t="319396" x="8086725" y="4743450"/>
          <p14:tracePt t="319413" x="8102600" y="4724400"/>
          <p14:tracePt t="319429" x="8112125" y="4714875"/>
          <p14:tracePt t="319447" x="8121650" y="4708525"/>
          <p14:tracePt t="319463" x="8147050" y="4692650"/>
          <p14:tracePt t="319479" x="8169275" y="4686300"/>
          <p14:tracePt t="319496" x="8181975" y="4670425"/>
          <p14:tracePt t="319513" x="8207375" y="4660900"/>
          <p14:tracePt t="319530" x="8223250" y="4654550"/>
          <p14:tracePt t="319546" x="8232775" y="4654550"/>
          <p14:tracePt t="319562" x="8251825" y="4654550"/>
          <p14:tracePt t="319579" x="8261350" y="4654550"/>
          <p14:tracePt t="319596" x="8270875" y="4654550"/>
          <p14:tracePt t="319657" x="8270875" y="4657725"/>
          <p14:tracePt t="319664" x="8270875" y="4660900"/>
          <p14:tracePt t="319679" x="8270875" y="4670425"/>
          <p14:tracePt t="319696" x="8270875" y="4686300"/>
          <p14:tracePt t="319712" x="8261350" y="4695825"/>
          <p14:tracePt t="319729" x="8251825" y="4705350"/>
          <p14:tracePt t="319746" x="8235950" y="4705350"/>
          <p14:tracePt t="319763" x="8213725" y="4718050"/>
          <p14:tracePt t="319779" x="8197850" y="4721225"/>
          <p14:tracePt t="319795" x="8181975" y="4737100"/>
          <p14:tracePt t="319813" x="8166100" y="4746625"/>
          <p14:tracePt t="319829" x="8156575" y="4756150"/>
          <p14:tracePt t="319846" x="8147050" y="4765675"/>
          <p14:tracePt t="319863" x="8143875" y="4778375"/>
          <p14:tracePt t="319879" x="8143875" y="4791075"/>
          <p14:tracePt t="319896" x="8143875" y="4800600"/>
          <p14:tracePt t="319913" x="8143875" y="4816475"/>
          <p14:tracePt t="319929" x="8143875" y="4826000"/>
          <p14:tracePt t="319946" x="8156575" y="4841875"/>
          <p14:tracePt t="319963" x="8175625" y="4864100"/>
          <p14:tracePt t="319979" x="8207375" y="4886325"/>
          <p14:tracePt t="319995" x="8232775" y="4911725"/>
          <p14:tracePt t="320012" x="8274050" y="4930775"/>
          <p14:tracePt t="320029" x="8289925" y="4946650"/>
          <p14:tracePt t="320046" x="8321675" y="4959350"/>
          <p14:tracePt t="320063" x="8353425" y="4965700"/>
          <p14:tracePt t="320080" x="8382000" y="4965700"/>
          <p14:tracePt t="320095" x="8404225" y="4965700"/>
          <p14:tracePt t="320112" x="8432800" y="4965700"/>
          <p14:tracePt t="320129" x="8442325" y="4962525"/>
          <p14:tracePt t="320146" x="8451850" y="4953000"/>
          <p14:tracePt t="320163" x="8461375" y="4933950"/>
          <p14:tracePt t="320180" x="8461375" y="4924425"/>
          <p14:tracePt t="320196" x="8461375" y="4911725"/>
          <p14:tracePt t="320213" x="8461375" y="4902200"/>
          <p14:tracePt t="320230" x="8461375" y="4899025"/>
          <p14:tracePt t="320246" x="8461375" y="4892675"/>
          <p14:tracePt t="320262" x="8461375" y="4883150"/>
          <p14:tracePt t="320279" x="8461375" y="4879975"/>
          <p14:tracePt t="320313" x="8461375" y="4870450"/>
          <p14:tracePt t="320330" x="8461375" y="4864100"/>
          <p14:tracePt t="320348" x="8461375" y="4860925"/>
          <p14:tracePt t="320363" x="8461375" y="4845050"/>
          <p14:tracePt t="320379" x="8455025" y="4845050"/>
          <p14:tracePt t="320395" x="8445500" y="4838700"/>
          <p14:tracePt t="320412" x="8442325" y="4835525"/>
          <p14:tracePt t="320430" x="8442325" y="4829175"/>
          <p14:tracePt t="320477" x="8435975" y="4829175"/>
          <p14:tracePt t="320491" x="8429625" y="4829175"/>
          <p14:tracePt t="320497" x="8429625" y="4826000"/>
          <p14:tracePt t="320512" x="8420100" y="4826000"/>
          <p14:tracePt t="320613" x="8416925" y="4826000"/>
          <p14:tracePt t="320626" x="8416925" y="4819650"/>
          <p14:tracePt t="325512" x="8397875" y="4794250"/>
          <p14:tracePt t="325519" x="8375650" y="4765675"/>
          <p14:tracePt t="325529" x="8340725" y="4724400"/>
          <p14:tracePt t="325545" x="8296275" y="4654550"/>
          <p14:tracePt t="325562" x="8232775" y="4584700"/>
          <p14:tracePt t="325578" x="8191500" y="4543425"/>
          <p14:tracePt t="325595" x="8162925" y="4495800"/>
          <p14:tracePt t="325629" x="8096250" y="4429125"/>
          <p14:tracePt t="325662" x="8051800" y="4362450"/>
          <p14:tracePt t="325679" x="8026400" y="4330700"/>
          <p14:tracePt t="325695" x="7994650" y="4289425"/>
          <p14:tracePt t="325712" x="7962900" y="4225925"/>
          <p14:tracePt t="325729" x="7931150" y="4184650"/>
          <p14:tracePt t="325747" x="7899400" y="4133850"/>
          <p14:tracePt t="325762" x="7880350" y="4111625"/>
          <p14:tracePt t="325779" x="7867650" y="4089400"/>
          <p14:tracePt t="325795" x="7858125" y="4076700"/>
          <p14:tracePt t="325811" x="7845425" y="4064000"/>
          <p14:tracePt t="325828" x="7829550" y="4054475"/>
          <p14:tracePt t="325847" x="7813675" y="4048125"/>
          <p14:tracePt t="325863" x="7804150" y="4048125"/>
          <p14:tracePt t="325879" x="7794625" y="4048125"/>
          <p14:tracePt t="325897" x="7775575" y="4048125"/>
          <p14:tracePt t="325913" x="7766050" y="4048125"/>
          <p14:tracePt t="325929" x="7759700" y="4048125"/>
          <p14:tracePt t="325945" x="7753350" y="4048125"/>
          <p14:tracePt t="325962" x="7743825" y="4048125"/>
          <p14:tracePt t="326020" x="7743825" y="4051300"/>
          <p14:tracePt t="326026" x="7743825" y="4054475"/>
          <p14:tracePt t="326033" x="7743825" y="4060825"/>
          <p14:tracePt t="326046" x="7743825" y="4070350"/>
          <p14:tracePt t="326062" x="7743825" y="4079875"/>
          <p14:tracePt t="326078" x="7743825" y="4095750"/>
          <p14:tracePt t="326096" x="7743825" y="4108450"/>
          <p14:tracePt t="326112" x="7743825" y="4117975"/>
          <p14:tracePt t="326128" x="7743825" y="4127500"/>
          <p14:tracePt t="326145" x="7743825" y="4149725"/>
          <p14:tracePt t="326162" x="7743825" y="4152900"/>
          <p14:tracePt t="326232" x="7743825" y="4146550"/>
          <p14:tracePt t="326239" x="7743825" y="4137025"/>
          <p14:tracePt t="326247" x="7743825" y="4130675"/>
          <p14:tracePt t="326262" x="7743825" y="4121150"/>
          <p14:tracePt t="326278" x="7743825" y="4111625"/>
          <p14:tracePt t="326296" x="7743825" y="4098925"/>
          <p14:tracePt t="326389" x="7743825" y="4086225"/>
          <p14:tracePt t="326418" x="7743825" y="4083050"/>
          <p14:tracePt t="326439" x="7740650" y="4076700"/>
          <p14:tracePt t="326453" x="7740650" y="4073525"/>
          <p14:tracePt t="326462" x="7731125" y="4073525"/>
          <p14:tracePt t="326479" x="7731125" y="4067175"/>
          <p14:tracePt t="326496" x="7724775" y="4064000"/>
          <p14:tracePt t="326512" x="7721600" y="4064000"/>
          <p14:tracePt t="326528" x="7708900" y="4064000"/>
          <p14:tracePt t="326546" x="7696200" y="4064000"/>
          <p14:tracePt t="326562" x="7680325" y="4064000"/>
          <p14:tracePt t="326578" x="7670800" y="4064000"/>
          <p14:tracePt t="326595" x="7654925" y="4064000"/>
          <p14:tracePt t="326612" x="7645400" y="4064000"/>
          <p14:tracePt t="326629" x="7629525" y="4064000"/>
          <p14:tracePt t="326645" x="7616825" y="4064000"/>
          <p14:tracePt t="326661" x="7607300" y="4064000"/>
          <p14:tracePt t="326678" x="7597775" y="4064000"/>
          <p14:tracePt t="326695" x="7575550" y="4064000"/>
          <p14:tracePt t="326711" x="7566025" y="4064000"/>
          <p14:tracePt t="326729" x="7556500" y="4064000"/>
          <p14:tracePt t="326745" x="7543800" y="4064000"/>
          <p14:tracePt t="326762" x="7527925" y="4064000"/>
          <p14:tracePt t="326778" x="7521575" y="4064000"/>
          <p14:tracePt t="326811" x="7521575" y="4054475"/>
          <p14:tracePt t="326828" x="7521575" y="4048125"/>
          <p14:tracePt t="326846" x="7521575" y="4032250"/>
          <p14:tracePt t="326862" x="7524750" y="4032250"/>
          <p14:tracePt t="326879" x="7534275" y="4029075"/>
          <p14:tracePt t="326896" x="7540625" y="4022725"/>
          <p14:tracePt t="326928" x="7543800" y="4019550"/>
          <p14:tracePt t="326946" x="7553325" y="4010025"/>
          <p14:tracePt t="326961" x="7559675" y="4003675"/>
          <p14:tracePt t="326978" x="7569200" y="4003675"/>
          <p14:tracePt t="326996" x="7588250" y="4000500"/>
          <p14:tracePt t="327012" x="7597775" y="4000500"/>
          <p14:tracePt t="327029" x="7604125" y="4000500"/>
          <p14:tracePt t="327117" x="7604125" y="4006850"/>
          <p14:tracePt t="327124" x="7604125" y="4010025"/>
          <p14:tracePt t="327138" x="7604125" y="4016375"/>
          <p14:tracePt t="327146" x="7604125" y="4019550"/>
          <p14:tracePt t="327161" x="7604125" y="4029075"/>
          <p14:tracePt t="327178" x="7604125" y="4044950"/>
          <p14:tracePt t="327195" x="7604125" y="4051300"/>
          <p14:tracePt t="327212" x="7604125" y="4054475"/>
          <p14:tracePt t="327229" x="7604125" y="4060825"/>
          <p14:tracePt t="327318" x="7604125" y="4064000"/>
          <p14:tracePt t="327887" x="7607300" y="4064000"/>
          <p14:tracePt t="327894" x="7613650" y="4064000"/>
          <p14:tracePt t="327901" x="7616825" y="4064000"/>
          <p14:tracePt t="327915" x="7623175" y="4064000"/>
          <p14:tracePt t="327929" x="7639050" y="4064000"/>
          <p14:tracePt t="327945" x="7648575" y="4064000"/>
          <p14:tracePt t="327962" x="7664450" y="4064000"/>
          <p14:tracePt t="327996" x="7724775" y="4064000"/>
          <p14:tracePt t="328029" x="7756525" y="4064000"/>
          <p14:tracePt t="328045" x="7766050" y="4064000"/>
          <p14:tracePt t="328062" x="7775575" y="4064000"/>
          <p14:tracePt t="328079" x="7794625" y="4064000"/>
          <p14:tracePt t="328096" x="7804150" y="4064000"/>
          <p14:tracePt t="328113" x="7813675" y="4064000"/>
          <p14:tracePt t="328129" x="7829550" y="4064000"/>
          <p14:tracePt t="328523" x="7826375" y="4064000"/>
          <p14:tracePt t="328529" x="7816850" y="4064000"/>
          <p14:tracePt t="328546" x="7807325" y="4064000"/>
          <p14:tracePt t="328562" x="7797800" y="4064000"/>
          <p14:tracePt t="328595" x="7778750" y="4064000"/>
          <p14:tracePt t="328628" x="7756525" y="4064000"/>
          <p14:tracePt t="328645" x="7753350" y="4057650"/>
          <p14:tracePt t="328663" x="7747000" y="4057650"/>
          <p14:tracePt t="328679" x="7734300" y="4057650"/>
          <p14:tracePt t="328696" x="7718425" y="4054475"/>
          <p14:tracePt t="328712" x="7708900" y="4054475"/>
          <p14:tracePt t="328729" x="7693025" y="4041775"/>
          <p14:tracePt t="328745" x="7683500" y="4041775"/>
          <p14:tracePt t="328762" x="7667625" y="4041775"/>
          <p14:tracePt t="328779" x="7654925" y="4041775"/>
          <p14:tracePt t="328796" x="7645400" y="4041775"/>
          <p14:tracePt t="328812" x="7632700" y="4041775"/>
          <p14:tracePt t="328829" x="7613650" y="4041775"/>
          <p14:tracePt t="328845" x="7604125" y="4041775"/>
          <p14:tracePt t="328862" x="7594600" y="4041775"/>
          <p14:tracePt t="328878" x="7578725" y="4041775"/>
          <p14:tracePt t="328913" x="7566025" y="4041775"/>
          <p14:tracePt t="328929" x="7559675" y="4041775"/>
          <p14:tracePt t="328946" x="7556500" y="4041775"/>
          <p14:tracePt t="328963" x="7543800" y="4051300"/>
          <p14:tracePt t="328979" x="7540625" y="4054475"/>
          <p14:tracePt t="328995" x="7534275" y="4064000"/>
          <p14:tracePt t="329012" x="7534275" y="4070350"/>
          <p14:tracePt t="329028" x="7531100" y="4079875"/>
          <p14:tracePt t="329045" x="7531100" y="4083050"/>
          <p14:tracePt t="329062" x="7531100" y="4098925"/>
          <p14:tracePt t="329078" x="7524750" y="4108450"/>
          <p14:tracePt t="329095" x="7515225" y="4114800"/>
          <p14:tracePt t="329113" x="7515225" y="4127500"/>
          <p14:tracePt t="329129" x="7515225" y="4133850"/>
          <p14:tracePt t="329161" x="7515225" y="4137025"/>
          <p14:tracePt t="329214" x="7515225" y="4149725"/>
          <p14:tracePt t="329228" x="7515225" y="4152900"/>
          <p14:tracePt t="329250" x="7515225" y="4159250"/>
          <p14:tracePt t="329271" x="7521575" y="4162425"/>
          <p14:tracePt t="329278" x="7527925" y="4162425"/>
          <p14:tracePt t="329285" x="7531100" y="4162425"/>
          <p14:tracePt t="329295" x="7537450" y="4162425"/>
          <p14:tracePt t="329312" x="7553325" y="4162425"/>
          <p14:tracePt t="329328" x="7562850" y="4162425"/>
          <p14:tracePt t="329346" x="7578725" y="4162425"/>
          <p14:tracePt t="329363" x="7591425" y="4162425"/>
          <p14:tracePt t="329379" x="7600950" y="4162425"/>
          <p14:tracePt t="329396" x="7607300" y="4162425"/>
          <p14:tracePt t="329413" x="7616825" y="4162425"/>
          <p14:tracePt t="329429" x="7626350" y="4162425"/>
          <p14:tracePt t="329445" x="7632700" y="4162425"/>
          <p14:tracePt t="329462" x="7635875" y="4162425"/>
          <p14:tracePt t="329478" x="7642225" y="4162425"/>
          <p14:tracePt t="329495" x="7645400" y="4156075"/>
          <p14:tracePt t="329513" x="7654925" y="4152900"/>
          <p14:tracePt t="329528" x="7661275" y="4137025"/>
          <p14:tracePt t="329546" x="7677150" y="4130675"/>
          <p14:tracePt t="329563" x="7689850" y="4117975"/>
          <p14:tracePt t="329579" x="7705725" y="4111625"/>
          <p14:tracePt t="329595" x="7727950" y="4108450"/>
          <p14:tracePt t="329612" x="7740650" y="4108450"/>
          <p14:tracePt t="329628" x="7756525" y="4108450"/>
          <p14:tracePt t="329645" x="7766050" y="4108450"/>
          <p14:tracePt t="329663" x="7804150" y="4108450"/>
          <p14:tracePt t="329679" x="7842250" y="4108450"/>
          <p14:tracePt t="329695" x="7880350" y="4117975"/>
          <p14:tracePt t="329712" x="7927975" y="4133850"/>
          <p14:tracePt t="329728" x="7959725" y="4146550"/>
          <p14:tracePt t="329745" x="7969250" y="4162425"/>
          <p14:tracePt t="329762" x="7985125" y="4162425"/>
          <p14:tracePt t="329778" x="7991475" y="4168775"/>
          <p14:tracePt t="329795" x="7994650" y="4168775"/>
          <p14:tracePt t="329905" x="7988300" y="4168775"/>
          <p14:tracePt t="329912" x="7985125" y="4168775"/>
          <p14:tracePt t="329919" x="7978775" y="4168775"/>
          <p14:tracePt t="329928" x="7972425" y="4165600"/>
          <p14:tracePt t="329945" x="7962900" y="4149725"/>
          <p14:tracePt t="329949" x="7943850" y="4143375"/>
          <p14:tracePt t="329962" x="7927975" y="4133850"/>
          <p14:tracePt t="329978" x="7905750" y="4124325"/>
          <p14:tracePt t="329995" x="7889875" y="4117975"/>
          <p14:tracePt t="330012" x="7874000" y="4108450"/>
          <p14:tracePt t="330028" x="7864475" y="4108450"/>
          <p14:tracePt t="330045" x="7854950" y="4095750"/>
          <p14:tracePt t="330062" x="7832725" y="4092575"/>
          <p14:tracePt t="330079" x="7820025" y="4086225"/>
          <p14:tracePt t="330095" x="7807325" y="4079875"/>
          <p14:tracePt t="330112" x="7788275" y="4076700"/>
          <p14:tracePt t="330129" x="7778750" y="4076700"/>
          <p14:tracePt t="330145" x="7769225" y="4076700"/>
          <p14:tracePt t="330161" x="7753350" y="4070350"/>
          <p14:tracePt t="330178" x="7737475" y="4070350"/>
          <p14:tracePt t="330195" x="7727950" y="4070350"/>
          <p14:tracePt t="330212" x="7715250" y="4070350"/>
          <p14:tracePt t="330229" x="7705725" y="4070350"/>
          <p14:tracePt t="330246" x="7689850" y="4070350"/>
          <p14:tracePt t="330262" x="7673975" y="4070350"/>
          <p14:tracePt t="330278" x="7664450" y="4070350"/>
          <p14:tracePt t="330312" x="7661275" y="4070350"/>
          <p14:tracePt t="330328" x="7654925" y="4070350"/>
          <p14:tracePt t="330345" x="7645400" y="4070350"/>
          <p14:tracePt t="330362" x="7629525" y="4070350"/>
          <p14:tracePt t="330379" x="7626350" y="4070350"/>
          <p14:tracePt t="330412" x="7620000" y="4070350"/>
          <p14:tracePt t="330448" x="7616825" y="4070350"/>
          <p14:tracePt t="330454" x="7610475" y="4070350"/>
          <p14:tracePt t="330469" x="7607300" y="4070350"/>
          <p14:tracePt t="330479" x="7594600" y="4070350"/>
          <p14:tracePt t="330495" x="7591425" y="4070350"/>
          <p14:tracePt t="330981" x="7597775" y="4070350"/>
          <p14:tracePt t="330989" x="7604125" y="4070350"/>
          <p14:tracePt t="330996" x="7607300" y="4070350"/>
          <p14:tracePt t="331011" x="7616825" y="4070350"/>
          <p14:tracePt t="331028" x="7626350" y="4070350"/>
          <p14:tracePt t="331045" x="7648575" y="4067175"/>
          <p14:tracePt t="331079" x="7670800" y="4060825"/>
          <p14:tracePt t="331112" x="7702550" y="4060825"/>
          <p14:tracePt t="331129" x="7712075" y="4060825"/>
          <p14:tracePt t="331146" x="7727950" y="4060825"/>
          <p14:tracePt t="331178" x="7737475" y="4060825"/>
          <p14:tracePt t="331195" x="7750175" y="4060825"/>
          <p14:tracePt t="331211" x="7762875" y="4060825"/>
          <p14:tracePt t="331228" x="7772400" y="4060825"/>
          <p14:tracePt t="331246" x="7775575" y="4060825"/>
          <p14:tracePt t="331278" x="7785100" y="4060825"/>
          <p14:tracePt t="331340" x="7791450" y="4060825"/>
          <p14:tracePt t="331361" x="7794625" y="4060825"/>
          <p14:tracePt t="331589" x="7785100" y="4060825"/>
          <p14:tracePt t="331596" x="7778750" y="4060825"/>
          <p14:tracePt t="331613" x="7769225" y="4060825"/>
          <p14:tracePt t="331629" x="7759700" y="4060825"/>
          <p14:tracePt t="331646" x="7743825" y="4060825"/>
          <p14:tracePt t="331662" x="7731125" y="4060825"/>
          <p14:tracePt t="331695" x="7705725" y="4060825"/>
          <p14:tracePt t="331729" x="7680325" y="4060825"/>
          <p14:tracePt t="331745" x="7664450" y="4060825"/>
          <p14:tracePt t="331761" x="7654925" y="4060825"/>
          <p14:tracePt t="331778" x="7645400" y="4060825"/>
          <p14:tracePt t="331795" x="7626350" y="4060825"/>
          <p14:tracePt t="331812" x="7616825" y="4060825"/>
          <p14:tracePt t="331828" x="7607300" y="4060825"/>
          <p14:tracePt t="331845" x="7585075" y="4060825"/>
          <p14:tracePt t="331862" x="7575550" y="4060825"/>
          <p14:tracePt t="331879" x="7566025" y="4060825"/>
          <p14:tracePt t="331894" x="7556500" y="4060825"/>
          <p14:tracePt t="331938" x="7553325" y="4060825"/>
          <p14:tracePt t="332274" x="7559675" y="4060825"/>
          <p14:tracePt t="332281" x="7562850" y="4051300"/>
          <p14:tracePt t="332295" x="7588250" y="4044950"/>
          <p14:tracePt t="332312" x="7616825" y="4044950"/>
          <p14:tracePt t="332330" x="7635875" y="4044950"/>
          <p14:tracePt t="332345" x="7651750" y="4044950"/>
          <p14:tracePt t="332361" x="7661275" y="4044950"/>
          <p14:tracePt t="332394" x="7686675" y="4044950"/>
          <p14:tracePt t="332429" x="7715250" y="4044950"/>
          <p14:tracePt t="332445" x="7724775" y="4044950"/>
          <p14:tracePt t="332462" x="7734300" y="4044950"/>
          <p14:tracePt t="332466" x="7740650" y="4044950"/>
          <p14:tracePt t="332480" x="7750175" y="4044950"/>
          <p14:tracePt t="332495" x="7756525" y="4044950"/>
          <p14:tracePt t="332512" x="7759700" y="4044950"/>
          <p14:tracePt t="332528" x="7766050" y="4044950"/>
          <p14:tracePt t="332551" x="7769225" y="4044950"/>
          <p14:tracePt t="332794" x="7762875" y="4044950"/>
          <p14:tracePt t="332801" x="7759700" y="4044950"/>
          <p14:tracePt t="332812" x="7747000" y="4044950"/>
          <p14:tracePt t="332829" x="7734300" y="4044950"/>
          <p14:tracePt t="332845" x="7724775" y="4044950"/>
          <p14:tracePt t="332862" x="7715250" y="4044950"/>
          <p14:tracePt t="332879" x="7693025" y="4044950"/>
          <p14:tracePt t="332895" x="7683500" y="4044950"/>
          <p14:tracePt t="332911" x="7673975" y="4044950"/>
          <p14:tracePt t="332928" x="7670800" y="4044950"/>
          <p14:tracePt t="334399" x="7670800" y="4057650"/>
          <p14:tracePt t="334406" x="7670800" y="4076700"/>
          <p14:tracePt t="334414" x="7670800" y="4102100"/>
          <p14:tracePt t="334429" x="7670800" y="4137025"/>
          <p14:tracePt t="334445" x="7670800" y="4181475"/>
          <p14:tracePt t="334461" x="7673975" y="4254500"/>
          <p14:tracePt t="334478" x="7680325" y="4298950"/>
          <p14:tracePt t="334512" x="7680325" y="4381500"/>
          <p14:tracePt t="334545" x="7686675" y="4435475"/>
          <p14:tracePt t="334562" x="7686675" y="4473575"/>
          <p14:tracePt t="334578" x="7686675" y="4495800"/>
          <p14:tracePt t="334595" x="7686675" y="4533900"/>
          <p14:tracePt t="334611" x="7686675" y="4575175"/>
          <p14:tracePt t="334627" x="7686675" y="4603750"/>
          <p14:tracePt t="334644" x="7686675" y="4625975"/>
          <p14:tracePt t="334662" x="7686675" y="4651375"/>
          <p14:tracePt t="334678" x="7686675" y="4660900"/>
          <p14:tracePt t="334694" x="7686675" y="4670425"/>
          <p14:tracePt t="334712" x="7686675" y="4686300"/>
          <p14:tracePt t="334728" x="7686675" y="4702175"/>
          <p14:tracePt t="334745" x="7686675" y="4711700"/>
          <p14:tracePt t="334761" x="7689850" y="4724400"/>
          <p14:tracePt t="334777" x="7689850" y="4733925"/>
          <p14:tracePt t="334794" x="7696200" y="4749800"/>
          <p14:tracePt t="334812" x="7696200" y="4765675"/>
          <p14:tracePt t="334828" x="7696200" y="4775200"/>
          <p14:tracePt t="334845" x="7696200" y="4784725"/>
          <p14:tracePt t="334862" x="7696200" y="4803775"/>
          <p14:tracePt t="334878" x="7696200" y="4813300"/>
          <p14:tracePt t="334895" x="7699375" y="4822825"/>
          <p14:tracePt t="334911" x="7705725" y="4838700"/>
          <p14:tracePt t="334927" x="7708900" y="4854575"/>
          <p14:tracePt t="334944" x="7721600" y="4864100"/>
          <p14:tracePt t="334961" x="7721600" y="4879975"/>
          <p14:tracePt t="334977" x="7724775" y="4879975"/>
          <p14:tracePt t="334996" x="7724775" y="4883150"/>
          <p14:tracePt t="335032" x="7731125" y="4889500"/>
          <p14:tracePt t="335047" x="7737475" y="4899025"/>
          <p14:tracePt t="335061" x="7737475" y="4905375"/>
          <p14:tracePt t="335083" x="7740650" y="4908550"/>
          <p14:tracePt t="335105" x="7740650" y="4914900"/>
          <p14:tracePt t="335225" x="7740650" y="4918075"/>
          <p14:tracePt t="335982" x="7734300" y="4918075"/>
          <p14:tracePt t="336068" x="7734300" y="4911725"/>
          <p14:tracePt t="336074" x="7731125" y="4911725"/>
          <p14:tracePt t="336395" x="7737475" y="4911725"/>
          <p14:tracePt t="336402" x="7740650" y="4905375"/>
          <p14:tracePt t="336411" x="7747000" y="4905375"/>
          <p14:tracePt t="336428" x="7756525" y="4905375"/>
          <p14:tracePt t="336445" x="7775575" y="4905375"/>
          <p14:tracePt t="336461" x="7785100" y="4905375"/>
          <p14:tracePt t="336477" x="7791450" y="4905375"/>
          <p14:tracePt t="336511" x="7794625" y="4905375"/>
          <p14:tracePt t="336515" x="7800975" y="4905375"/>
          <p14:tracePt t="336545" x="7826375" y="4905375"/>
          <p14:tracePt t="336887" x="7823200" y="4902200"/>
          <p14:tracePt t="336893" x="7820025" y="4902200"/>
          <p14:tracePt t="336901" x="7813675" y="4902200"/>
          <p14:tracePt t="336910" x="7807325" y="4902200"/>
          <p14:tracePt t="336928" x="7797800" y="4895850"/>
          <p14:tracePt t="336945" x="7785100" y="4892675"/>
          <p14:tracePt t="336962" x="7775575" y="4886325"/>
          <p14:tracePt t="336978" x="7766050" y="4876800"/>
          <p14:tracePt t="336994" x="7750175" y="4867275"/>
          <p14:tracePt t="337010" x="7734300" y="4857750"/>
          <p14:tracePt t="337028" x="7718425" y="4848225"/>
          <p14:tracePt t="337044" x="7699375" y="4848225"/>
          <p14:tracePt t="337061" x="7683500" y="4848225"/>
          <p14:tracePt t="337079" x="7661275" y="4835525"/>
          <p14:tracePt t="337094" x="7645400" y="4832350"/>
          <p14:tracePt t="337111" x="7629525" y="4826000"/>
          <p14:tracePt t="337128" x="7620000" y="4816475"/>
          <p14:tracePt t="337144" x="7604125" y="4810125"/>
          <p14:tracePt t="337161" x="7594600" y="4810125"/>
          <p14:tracePt t="337177" x="7578725" y="4803775"/>
          <p14:tracePt t="337194" x="7566025" y="4803775"/>
          <p14:tracePt t="337210" x="7556500" y="4803775"/>
          <p14:tracePt t="337227" x="7546975" y="4803775"/>
          <p14:tracePt t="337245" x="7534275" y="4803775"/>
          <p14:tracePt t="337279" x="7531100" y="4803775"/>
          <p14:tracePt t="337293" x="7524750" y="4800600"/>
          <p14:tracePt t="337308" x="7521575" y="4800600"/>
          <p14:tracePt t="337700" x="7527925" y="4800600"/>
          <p14:tracePt t="337706" x="7531100" y="4800600"/>
          <p14:tracePt t="337714" x="7543800" y="4800600"/>
          <p14:tracePt t="337728" x="7553325" y="4806950"/>
          <p14:tracePt t="337744" x="7562850" y="4822825"/>
          <p14:tracePt t="337761" x="7572375" y="4832350"/>
          <p14:tracePt t="337778" x="7591425" y="4848225"/>
          <p14:tracePt t="337811" x="7607300" y="4873625"/>
          <p14:tracePt t="337844" x="7607300" y="4876800"/>
          <p14:tracePt t="338107" x="7600950" y="4876800"/>
          <p14:tracePt t="338120" x="7594600" y="4876800"/>
          <p14:tracePt t="338128" x="7591425" y="4876800"/>
          <p14:tracePt t="338144" x="7585075" y="4876800"/>
          <p14:tracePt t="338160" x="7572375" y="4876800"/>
          <p14:tracePt t="338177" x="7556500" y="4876800"/>
          <p14:tracePt t="338194" x="7550150" y="4876800"/>
          <p14:tracePt t="338306" x="7550150" y="4864100"/>
          <p14:tracePt t="338335" x="7550150" y="4860925"/>
          <p14:tracePt t="338350" x="7550150" y="4854575"/>
          <p14:tracePt t="338385" x="7553325" y="4851400"/>
          <p14:tracePt t="338399" x="7556500" y="4851400"/>
          <p14:tracePt t="338406" x="7562850" y="4851400"/>
          <p14:tracePt t="338413" x="7569200" y="4851400"/>
          <p14:tracePt t="338428" x="7578725" y="4845050"/>
          <p14:tracePt t="338444" x="7588250" y="4845050"/>
          <p14:tracePt t="338461" x="7597775" y="4845050"/>
          <p14:tracePt t="338477" x="7613650" y="4845050"/>
          <p14:tracePt t="338494" x="7629525" y="4845050"/>
          <p14:tracePt t="338511" x="7639050" y="4845050"/>
          <p14:tracePt t="338527" x="7651750" y="4845050"/>
          <p14:tracePt t="338548" x="7658100" y="4845050"/>
          <p14:tracePt t="338560" x="7661275" y="4845050"/>
          <p14:tracePt t="338577" x="7683500" y="4845050"/>
          <p14:tracePt t="338594" x="7693025" y="4845050"/>
          <p14:tracePt t="338611" x="7702550" y="4845050"/>
          <p14:tracePt t="338628" x="7712075" y="4845050"/>
          <p14:tracePt t="338644" x="7715250" y="4845050"/>
          <p14:tracePt t="338661" x="7727950" y="4845050"/>
          <p14:tracePt t="338678" x="7737475" y="4845050"/>
          <p14:tracePt t="338694" x="7740650" y="4845050"/>
          <p14:tracePt t="338711" x="7750175" y="4845050"/>
          <p14:tracePt t="338727" x="7756525" y="4845050"/>
          <p14:tracePt t="338762" x="7759700" y="4845050"/>
          <p14:tracePt t="338784" x="7766050" y="4845050"/>
          <p14:tracePt t="338820" x="7769225" y="4845050"/>
          <p14:tracePt t="339098" x="7762875" y="4845050"/>
          <p14:tracePt t="339104" x="7759700" y="4845050"/>
          <p14:tracePt t="339112" x="7753350" y="4845050"/>
          <p14:tracePt t="339127" x="7743825" y="4845050"/>
          <p14:tracePt t="339144" x="7734300" y="4835525"/>
          <p14:tracePt t="339162" x="7715250" y="4826000"/>
          <p14:tracePt t="339194" x="7696200" y="4810125"/>
          <p14:tracePt t="339227" x="7664450" y="4810125"/>
          <p14:tracePt t="339243" x="7654925" y="4803775"/>
          <p14:tracePt t="339261" x="7639050" y="4800600"/>
          <p14:tracePt t="339277" x="7626350" y="4800600"/>
          <p14:tracePt t="339293" x="7616825" y="4794250"/>
          <p14:tracePt t="339311" x="7600950" y="4791075"/>
          <p14:tracePt t="339328" x="7591425" y="4791075"/>
          <p14:tracePt t="339344" x="7575550" y="4784725"/>
          <p14:tracePt t="339361" x="7559675" y="4784725"/>
          <p14:tracePt t="339377" x="7550150" y="4784725"/>
          <p14:tracePt t="339393" x="7540625" y="4784725"/>
          <p14:tracePt t="339411" x="7521575" y="4784725"/>
          <p14:tracePt t="339491" x="7515225" y="4784725"/>
          <p14:tracePt t="339591" x="7518400" y="4784725"/>
          <p14:tracePt t="339598" x="7524750" y="4784725"/>
          <p14:tracePt t="339612" x="7534275" y="4784725"/>
          <p14:tracePt t="339628" x="7537450" y="4784725"/>
          <p14:tracePt t="339644" x="7546975" y="4787900"/>
          <p14:tracePt t="339661" x="7562850" y="4791075"/>
          <p14:tracePt t="339677" x="7572375" y="4800600"/>
          <p14:tracePt t="339694" x="7588250" y="4813300"/>
          <p14:tracePt t="339711" x="7604125" y="4829175"/>
          <p14:tracePt t="339727" x="7613650" y="4829175"/>
          <p14:tracePt t="339744" x="7623175" y="4832350"/>
          <p14:tracePt t="339761" x="7639050" y="4841875"/>
          <p14:tracePt t="339777" x="7639050" y="4848225"/>
          <p14:tracePt t="340211" x="7632700" y="4848225"/>
          <p14:tracePt t="340217" x="7626350" y="4848225"/>
          <p14:tracePt t="340246" x="7620000" y="4848225"/>
          <p14:tracePt t="340661" x="7623175" y="4848225"/>
          <p14:tracePt t="340667" x="7629525" y="4848225"/>
          <p14:tracePt t="340678" x="7632700" y="4848225"/>
          <p14:tracePt t="340695" x="7651750" y="4848225"/>
          <p14:tracePt t="340712" x="7661275" y="4848225"/>
          <p14:tracePt t="340728" x="7673975" y="4848225"/>
          <p14:tracePt t="340744" x="7686675" y="4848225"/>
          <p14:tracePt t="340777" x="7708900" y="4848225"/>
          <p14:tracePt t="340811" x="7718425" y="4848225"/>
          <p14:tracePt t="340828" x="7721600" y="4848225"/>
          <p14:tracePt t="340845" x="7727950" y="4848225"/>
          <p14:tracePt t="340878" x="7737475" y="4848225"/>
          <p14:tracePt t="340894" x="7753350" y="4848225"/>
          <p14:tracePt t="340910" x="7762875" y="4848225"/>
          <p14:tracePt t="341166" x="7759700" y="4848225"/>
          <p14:tracePt t="341173" x="7750175" y="4848225"/>
          <p14:tracePt t="341180" x="7743825" y="4848225"/>
          <p14:tracePt t="341193" x="7734300" y="4848225"/>
          <p14:tracePt t="341210" x="7724775" y="4848225"/>
          <p14:tracePt t="341227" x="7715250" y="4845050"/>
          <p14:tracePt t="341244" x="7696200" y="4845050"/>
          <p14:tracePt t="341260" x="7686675" y="4835525"/>
          <p14:tracePt t="341278" x="7677150" y="4835525"/>
          <p14:tracePt t="341293" x="7661275" y="4835525"/>
          <p14:tracePt t="341310" x="7645400" y="4832350"/>
          <p14:tracePt t="341327" x="7635875" y="4832350"/>
          <p14:tracePt t="341344" x="7620000" y="4832350"/>
          <p14:tracePt t="341360" x="7610475" y="4826000"/>
          <p14:tracePt t="341377" x="7594600" y="4816475"/>
          <p14:tracePt t="341394" x="7585075" y="4816475"/>
          <p14:tracePt t="341410" x="7585075" y="4810125"/>
          <p14:tracePt t="341729" x="7597775" y="4810125"/>
          <p14:tracePt t="341736" x="7604125" y="4810125"/>
          <p14:tracePt t="341744" x="7607300" y="4813300"/>
          <p14:tracePt t="341760" x="7620000" y="4822825"/>
          <p14:tracePt t="341778" x="7629525" y="4822825"/>
          <p14:tracePt t="341794" x="7648575" y="4829175"/>
          <p14:tracePt t="341810" x="7658100" y="4829175"/>
          <p14:tracePt t="341827" x="7667625" y="4832350"/>
          <p14:tracePt t="341844" x="7677150" y="4838700"/>
          <p14:tracePt t="341877" x="7677150" y="4841875"/>
          <p14:tracePt t="341944" x="7683500" y="4841875"/>
          <p14:tracePt t="341951" x="7683500" y="4848225"/>
          <p14:tracePt t="341965" x="7689850" y="4848225"/>
          <p14:tracePt t="341977" x="7689850" y="4851400"/>
          <p14:tracePt t="341994" x="7699375" y="4851400"/>
          <p14:tracePt t="342010" x="7702550" y="4857750"/>
          <p14:tracePt t="342027" x="7712075" y="4860925"/>
          <p14:tracePt t="342044" x="7724775" y="4876800"/>
          <p14:tracePt t="342060" x="7734300" y="4883150"/>
          <p14:tracePt t="342079" x="7753350" y="4899025"/>
          <p14:tracePt t="342094" x="7769225" y="4908550"/>
          <p14:tracePt t="342111" x="7788275" y="4924425"/>
          <p14:tracePt t="342128" x="7807325" y="4940300"/>
          <p14:tracePt t="342144" x="7816850" y="4949825"/>
          <p14:tracePt t="342160" x="7823200" y="4949825"/>
          <p14:tracePt t="342178" x="7832725" y="4959350"/>
          <p14:tracePt t="342194" x="7835900" y="4959350"/>
          <p14:tracePt t="342578" x="7829550" y="4959350"/>
          <p14:tracePt t="342593" x="7826375" y="4959350"/>
          <p14:tracePt t="342929" x="7820025" y="4959350"/>
          <p14:tracePt t="342936" x="7816850" y="4959350"/>
          <p14:tracePt t="342944" x="7810500" y="4959350"/>
          <p14:tracePt t="342961" x="7800975" y="4959350"/>
          <p14:tracePt t="342977" x="7785100" y="4959350"/>
          <p14:tracePt t="342993" x="7772400" y="4959350"/>
          <p14:tracePt t="343010" x="7759700" y="4959350"/>
          <p14:tracePt t="343043" x="7737475" y="4953000"/>
          <p14:tracePt t="343077" x="7705725" y="4949825"/>
          <p14:tracePt t="343094" x="7696200" y="4943475"/>
          <p14:tracePt t="343110" x="7686675" y="4940300"/>
          <p14:tracePt t="343127" x="7667625" y="4933950"/>
          <p14:tracePt t="343143" x="7658100" y="4933950"/>
          <p14:tracePt t="343161" x="7648575" y="4927600"/>
          <p14:tracePt t="343177" x="7626350" y="4918075"/>
          <p14:tracePt t="343194" x="7616825" y="4918075"/>
          <p14:tracePt t="343211" x="7607300" y="4914900"/>
          <p14:tracePt t="343227" x="7591425" y="4902200"/>
          <p14:tracePt t="343243" x="7575550" y="4899025"/>
          <p14:tracePt t="343261" x="7572375" y="4892675"/>
          <p14:tracePt t="343277" x="7572375" y="4889500"/>
          <p14:tracePt t="343293" x="7572375" y="4879975"/>
          <p14:tracePt t="343327" x="7572375" y="4867275"/>
          <p14:tracePt t="343343" x="7572375" y="4864100"/>
          <p14:tracePt t="343361" x="7572375" y="4857750"/>
          <p14:tracePt t="343412" x="7572375" y="4854575"/>
          <p14:tracePt t="343555" x="7585075" y="4854575"/>
          <p14:tracePt t="343562" x="7588250" y="4854575"/>
          <p14:tracePt t="343576" x="7597775" y="4854575"/>
          <p14:tracePt t="343593" x="7607300" y="4854575"/>
          <p14:tracePt t="343612" x="7623175" y="4854575"/>
          <p14:tracePt t="343627" x="7639050" y="4854575"/>
          <p14:tracePt t="343644" x="7648575" y="4854575"/>
          <p14:tracePt t="343661" x="7661275" y="4854575"/>
          <p14:tracePt t="343677" x="7673975" y="4860925"/>
          <p14:tracePt t="343694" x="7686675" y="4864100"/>
          <p14:tracePt t="343712" x="7715250" y="4886325"/>
          <p14:tracePt t="343728" x="7747000" y="4899025"/>
          <p14:tracePt t="343744" x="7769225" y="4911725"/>
          <p14:tracePt t="343761" x="7785100" y="4911725"/>
          <p14:tracePt t="343778" x="7800975" y="4911725"/>
          <p14:tracePt t="343794" x="7804150" y="4911725"/>
          <p14:tracePt t="344041" x="7797800" y="4911725"/>
          <p14:tracePt t="344048" x="7794625" y="4911725"/>
          <p14:tracePt t="344061" x="7785100" y="4911725"/>
          <p14:tracePt t="344077" x="7769225" y="4911725"/>
          <p14:tracePt t="344094" x="7759700" y="4911725"/>
          <p14:tracePt t="344111" x="7750175" y="4911725"/>
          <p14:tracePt t="344126" x="7740650" y="4911725"/>
          <p14:tracePt t="344144" x="7731125" y="4911725"/>
          <p14:tracePt t="344161" x="7708900" y="4908550"/>
          <p14:tracePt t="344177" x="7699375" y="4905375"/>
          <p14:tracePt t="344194" x="7689850" y="4905375"/>
          <p14:tracePt t="344211" x="7686675" y="4905375"/>
          <p14:tracePt t="344291" x="7680325" y="4905375"/>
          <p14:tracePt t="344298" x="7680325" y="4899025"/>
          <p14:tracePt t="344354" x="7680325" y="4895850"/>
          <p14:tracePt t="344462" x="7683500" y="4895850"/>
          <p14:tracePt t="344476" x="7686675" y="4895850"/>
          <p14:tracePt t="344483" x="7693025" y="4895850"/>
          <p14:tracePt t="344494" x="7696200" y="4895850"/>
          <p14:tracePt t="344510" x="7705725" y="4895850"/>
          <p14:tracePt t="344526" x="7715250" y="4895850"/>
          <p14:tracePt t="344543" x="7727950" y="4895850"/>
          <p14:tracePt t="344560" x="7731125" y="4895850"/>
          <p14:tracePt t="344594" x="7737475" y="4895850"/>
          <p14:tracePt t="344611" x="7740650" y="4895850"/>
          <p14:tracePt t="344627" x="7747000" y="4895850"/>
          <p14:tracePt t="344644" x="7750175" y="4895850"/>
          <p14:tracePt t="344660" x="7756525" y="4895850"/>
          <p14:tracePt t="344703" x="7759700" y="4895850"/>
          <p14:tracePt t="345089" x="7753350" y="4895850"/>
          <p14:tracePt t="345095" x="7750175" y="4895850"/>
          <p14:tracePt t="345111" x="7740650" y="4895850"/>
          <p14:tracePt t="345127" x="7731125" y="4895850"/>
          <p14:tracePt t="345143" x="7715250" y="4895850"/>
          <p14:tracePt t="345177" x="7689850" y="4886325"/>
          <p14:tracePt t="345210" x="7658100" y="4873625"/>
          <p14:tracePt t="345227" x="7648575" y="4864100"/>
          <p14:tracePt t="345243" x="7639050" y="4864100"/>
          <p14:tracePt t="345260" x="7626350" y="4860925"/>
          <p14:tracePt t="345277" x="7613650" y="4860925"/>
          <p14:tracePt t="345294" x="7613650" y="4854575"/>
          <p14:tracePt t="345331" x="7613650" y="4851400"/>
          <p14:tracePt t="347728" x="7635875" y="4832350"/>
          <p14:tracePt t="347735" x="7664450" y="4816475"/>
          <p14:tracePt t="347744" x="7705725" y="4794250"/>
          <p14:tracePt t="347760" x="7775575" y="4737100"/>
          <p14:tracePt t="347776" x="7858125" y="4654550"/>
          <p14:tracePt t="347793" x="7896225" y="4597400"/>
          <p14:tracePt t="347810" x="7927975" y="4549775"/>
          <p14:tracePt t="347843" x="7978775" y="4489450"/>
          <p14:tracePt t="347877" x="8004175" y="4429125"/>
          <p14:tracePt t="347893" x="8016875" y="4406900"/>
          <p14:tracePt t="347910" x="8016875" y="4362450"/>
          <p14:tracePt t="347927" x="8016875" y="4302125"/>
          <p14:tracePt t="347943" x="8016875" y="4270375"/>
          <p14:tracePt t="347960" x="8016875" y="4241800"/>
          <p14:tracePt t="347976" x="8016875" y="4210050"/>
          <p14:tracePt t="347993" x="8016875" y="4194175"/>
          <p14:tracePt t="348010" x="8016875" y="4178300"/>
          <p14:tracePt t="348027" x="8016875" y="4152900"/>
          <p14:tracePt t="348043" x="8016875" y="4124325"/>
          <p14:tracePt t="348060" x="8016875" y="4102100"/>
          <p14:tracePt t="348076" x="8016875" y="4044950"/>
          <p14:tracePt t="348093" x="8013700" y="4010025"/>
          <p14:tracePt t="348110" x="8013700" y="3978275"/>
          <p14:tracePt t="348127" x="8013700" y="3940175"/>
          <p14:tracePt t="348143" x="8013700" y="3924300"/>
          <p14:tracePt t="348160" x="8013700" y="3914775"/>
          <p14:tracePt t="348164" x="8013700" y="3902075"/>
          <p14:tracePt t="348177" x="8004175" y="3892550"/>
          <p14:tracePt t="348193" x="7994650" y="3883025"/>
          <p14:tracePt t="348210" x="7985125" y="3873500"/>
          <p14:tracePt t="348226" x="7962900" y="3851275"/>
          <p14:tracePt t="348243" x="7953375" y="3851275"/>
          <p14:tracePt t="348260" x="7947025" y="3851275"/>
          <p14:tracePt t="348276" x="7934325" y="3851275"/>
          <p14:tracePt t="348293" x="7918450" y="3851275"/>
          <p14:tracePt t="348310" x="7908925" y="3851275"/>
          <p14:tracePt t="348327" x="7877175" y="3851275"/>
          <p14:tracePt t="348343" x="7848600" y="3851275"/>
          <p14:tracePt t="348360" x="7826375" y="3851275"/>
          <p14:tracePt t="348376" x="7785100" y="3851275"/>
          <p14:tracePt t="348393" x="7769225" y="3851275"/>
          <p14:tracePt t="348410" x="7753350" y="3851275"/>
          <p14:tracePt t="348427" x="7734300" y="3851275"/>
          <p14:tracePt t="348443" x="7721600" y="3867150"/>
          <p14:tracePt t="348460" x="7699375" y="3876675"/>
          <p14:tracePt t="348476" x="7664450" y="3895725"/>
          <p14:tracePt t="348493" x="7639050" y="3927475"/>
          <p14:tracePt t="348510" x="7623175" y="3949700"/>
          <p14:tracePt t="348526" x="7607300" y="3971925"/>
          <p14:tracePt t="348543" x="7591425" y="3994150"/>
          <p14:tracePt t="348560" x="7581900" y="4003675"/>
          <p14:tracePt t="348576" x="7566025" y="4016375"/>
          <p14:tracePt t="348593" x="7556500" y="4038600"/>
          <p14:tracePt t="348610" x="7540625" y="4060825"/>
          <p14:tracePt t="348626" x="7521575" y="4089400"/>
          <p14:tracePt t="348643" x="7512050" y="4105275"/>
          <p14:tracePt t="348661" x="7512050" y="4130675"/>
          <p14:tracePt t="348677" x="7512050" y="4159250"/>
          <p14:tracePt t="348693" x="7499350" y="4181475"/>
          <p14:tracePt t="348711" x="7483475" y="4225925"/>
          <p14:tracePt t="348727" x="7470775" y="4248150"/>
          <p14:tracePt t="348743" x="7458075" y="4279900"/>
          <p14:tracePt t="348760" x="7445375" y="4302125"/>
          <p14:tracePt t="348776" x="7423150" y="4346575"/>
          <p14:tracePt t="348793" x="7413625" y="4356100"/>
          <p14:tracePt t="348811" x="7397750" y="4368800"/>
          <p14:tracePt t="348827" x="7388225" y="4384675"/>
          <p14:tracePt t="348844" x="7372350" y="4394200"/>
          <p14:tracePt t="348861" x="7356475" y="4416425"/>
          <p14:tracePt t="348876" x="7346950" y="4445000"/>
          <p14:tracePt t="348893" x="7334250" y="4467225"/>
          <p14:tracePt t="348910" x="7308850" y="4502150"/>
          <p14:tracePt t="348926" x="7299325" y="4521200"/>
          <p14:tracePt t="348944" x="7286625" y="4549775"/>
          <p14:tracePt t="348961" x="7270750" y="4584700"/>
          <p14:tracePt t="348977" x="7251700" y="4616450"/>
          <p14:tracePt t="348994" x="7239000" y="4645025"/>
          <p14:tracePt t="349010" x="7226300" y="4708525"/>
          <p14:tracePt t="349026" x="7219950" y="4752975"/>
          <p14:tracePt t="349043" x="7219950" y="4791075"/>
          <p14:tracePt t="349060" x="7219950" y="4854575"/>
          <p14:tracePt t="349077" x="7219950" y="4889500"/>
          <p14:tracePt t="349094" x="7219950" y="4927600"/>
          <p14:tracePt t="349111" x="7219950" y="4965700"/>
          <p14:tracePt t="349127" x="7219950" y="4987925"/>
          <p14:tracePt t="349144" x="7219950" y="5010150"/>
          <p14:tracePt t="349160" x="7219950" y="5051425"/>
          <p14:tracePt t="349176" x="7219950" y="5060950"/>
          <p14:tracePt t="349193" x="7219950" y="5076825"/>
          <p14:tracePt t="349210" x="7219950" y="5089525"/>
          <p14:tracePt t="349227" x="7219950" y="5099050"/>
          <p14:tracePt t="349244" x="7219950" y="5108575"/>
          <p14:tracePt t="349303" x="7219950" y="5114925"/>
          <p14:tracePt t="349310" x="7223125" y="5114925"/>
          <p14:tracePt t="349317" x="7226300" y="5114925"/>
          <p14:tracePt t="349326" x="7232650" y="5114925"/>
          <p14:tracePt t="349342" x="7242175" y="5130800"/>
          <p14:tracePt t="349360" x="7261225" y="5140325"/>
          <p14:tracePt t="349376" x="7270750" y="5140325"/>
          <p14:tracePt t="349392" x="7277100" y="5140325"/>
          <p14:tracePt t="349409" x="7292975" y="5146675"/>
          <p14:tracePt t="349426" x="7305675" y="5146675"/>
          <p14:tracePt t="349443" x="7321550" y="5156200"/>
          <p14:tracePt t="349460" x="7385050" y="5168900"/>
          <p14:tracePt t="349477" x="7410450" y="5184775"/>
          <p14:tracePt t="349494" x="7439025" y="5197475"/>
          <p14:tracePt t="349510" x="7461250" y="5213350"/>
          <p14:tracePt t="349527" x="7470775" y="5219700"/>
          <p14:tracePt t="349544" x="7486650" y="5222875"/>
          <p14:tracePt t="349560" x="7518400" y="5229225"/>
          <p14:tracePt t="349577" x="7546975" y="5229225"/>
          <p14:tracePt t="349592" x="7578725" y="5229225"/>
          <p14:tracePt t="349610" x="7604125" y="5229225"/>
          <p14:tracePt t="349627" x="7613650" y="5229225"/>
          <p14:tracePt t="349644" x="7623175" y="5226050"/>
          <p14:tracePt t="349661" x="7639050" y="5216525"/>
          <p14:tracePt t="349677" x="7654925" y="5207000"/>
          <p14:tracePt t="349693" x="7670800" y="5197475"/>
          <p14:tracePt t="349710" x="7705725" y="5172075"/>
          <p14:tracePt t="349726" x="7727950" y="5162550"/>
          <p14:tracePt t="349742" x="7750175" y="5156200"/>
          <p14:tracePt t="349759" x="7766050" y="5156200"/>
          <p14:tracePt t="349777" x="7775575" y="5156200"/>
          <p14:tracePt t="349794" x="7785100" y="5146675"/>
          <p14:tracePt t="349811" x="7807325" y="5130800"/>
          <p14:tracePt t="349827" x="7823200" y="5114925"/>
          <p14:tracePt t="349843" x="7845425" y="5102225"/>
          <p14:tracePt t="349860" x="7889875" y="5083175"/>
          <p14:tracePt t="349876" x="7918450" y="5073650"/>
          <p14:tracePt t="349893" x="7931150" y="5054600"/>
          <p14:tracePt t="349910" x="7943850" y="5041900"/>
          <p14:tracePt t="349926" x="7953375" y="5032375"/>
          <p14:tracePt t="349943" x="7969250" y="5026025"/>
          <p14:tracePt t="349960" x="7985125" y="5006975"/>
          <p14:tracePt t="349977" x="7994650" y="4997450"/>
          <p14:tracePt t="349993" x="8004175" y="4984750"/>
          <p14:tracePt t="350009" x="8026400" y="4959350"/>
          <p14:tracePt t="350026" x="8035925" y="4943475"/>
          <p14:tracePt t="350043" x="8042275" y="4927600"/>
          <p14:tracePt t="350060" x="8042275" y="4892675"/>
          <p14:tracePt t="350076" x="8048625" y="4870450"/>
          <p14:tracePt t="350093" x="8048625" y="4851400"/>
          <p14:tracePt t="350110" x="8048625" y="4822825"/>
          <p14:tracePt t="350126" x="8051800" y="4806950"/>
          <p14:tracePt t="350143" x="8051800" y="4787900"/>
          <p14:tracePt t="350160" x="8058150" y="4730750"/>
          <p14:tracePt t="350176" x="8058150" y="4679950"/>
          <p14:tracePt t="350193" x="8058150" y="4635500"/>
          <p14:tracePt t="350210" x="8064500" y="4572000"/>
          <p14:tracePt t="350227" x="8064500" y="4543425"/>
          <p14:tracePt t="350244" x="8077200" y="4514850"/>
          <p14:tracePt t="350260" x="8083550" y="4492625"/>
          <p14:tracePt t="350276" x="8089900" y="4470400"/>
          <p14:tracePt t="350292" x="8102600" y="4432300"/>
          <p14:tracePt t="350309" x="8121650" y="4352925"/>
          <p14:tracePt t="350326" x="8128000" y="4270375"/>
          <p14:tracePt t="350342" x="8143875" y="4203700"/>
          <p14:tracePt t="350360" x="8156575" y="4149725"/>
          <p14:tracePt t="350376" x="8169275" y="4124325"/>
          <p14:tracePt t="350393" x="8175625" y="4083050"/>
          <p14:tracePt t="350409" x="8181975" y="4060825"/>
          <p14:tracePt t="350426" x="8181975" y="4032250"/>
          <p14:tracePt t="350444" x="8181975" y="3984625"/>
          <p14:tracePt t="350459" x="8181975" y="3956050"/>
          <p14:tracePt t="350476" x="8181975" y="3927475"/>
          <p14:tracePt t="350494" x="8181975" y="3898900"/>
          <p14:tracePt t="350510" x="8181975" y="3883025"/>
          <p14:tracePt t="350527" x="8181975" y="3867150"/>
          <p14:tracePt t="350543" x="8175625" y="3854450"/>
          <p14:tracePt t="350559" x="8162925" y="3848100"/>
          <p14:tracePt t="350576" x="8153400" y="3848100"/>
          <p14:tracePt t="350594" x="8134350" y="3844925"/>
          <p14:tracePt t="350610" x="8124825" y="3838575"/>
          <p14:tracePt t="350626" x="8115300" y="3835400"/>
          <p14:tracePt t="350644" x="8096250" y="3835400"/>
          <p14:tracePt t="350660" x="8083550" y="3835400"/>
          <p14:tracePt t="350676" x="8074025" y="3835400"/>
          <p14:tracePt t="350694" x="8061325" y="3835400"/>
          <p14:tracePt t="350709" x="8045450" y="3835400"/>
          <p14:tracePt t="350726" x="8035925" y="3835400"/>
          <p14:tracePt t="350744" x="8016875" y="3835400"/>
          <p14:tracePt t="350760" x="8007350" y="3835400"/>
          <p14:tracePt t="350777" x="7991475" y="3835400"/>
          <p14:tracePt t="350793" x="7975600" y="3835400"/>
          <p14:tracePt t="350809" x="7966075" y="3835400"/>
          <p14:tracePt t="350826" x="7956550" y="3835400"/>
          <p14:tracePt t="350843" x="7937500" y="3835400"/>
          <p14:tracePt t="350859" x="7927975" y="3835400"/>
          <p14:tracePt t="350876" x="7915275" y="3835400"/>
          <p14:tracePt t="350894" x="7896225" y="3835400"/>
          <p14:tracePt t="350910" x="7886700" y="3835400"/>
          <p14:tracePt t="350927" x="7877175" y="3835400"/>
          <p14:tracePt t="350959" x="7870825" y="3835400"/>
          <p14:tracePt t="350976" x="7867650" y="3835400"/>
          <p14:tracePt t="350994" x="7861300" y="3835400"/>
          <p14:tracePt t="351009" x="7858125" y="3835400"/>
          <p14:tracePt t="351027" x="7858125" y="3841750"/>
          <p14:tracePt t="351043" x="7858125" y="3844925"/>
          <p14:tracePt t="351072" x="7858125" y="3851275"/>
          <p14:tracePt t="351079" x="7845425" y="3857625"/>
          <p14:tracePt t="351093" x="7842250" y="3867150"/>
          <p14:tracePt t="351109" x="7835900" y="3883025"/>
          <p14:tracePt t="351126" x="7826375" y="3892550"/>
          <p14:tracePt t="351143" x="7810500" y="3917950"/>
          <p14:tracePt t="351160" x="7791450" y="3956050"/>
          <p14:tracePt t="351177" x="7778750" y="3981450"/>
          <p14:tracePt t="351193" x="7762875" y="4022725"/>
          <p14:tracePt t="351210" x="7750175" y="4044950"/>
          <p14:tracePt t="351215" x="7743825" y="4064000"/>
          <p14:tracePt t="351226" x="7740650" y="4070350"/>
          <p14:tracePt t="351242" x="7724775" y="4083050"/>
          <p14:tracePt t="351259" x="7708900" y="4095750"/>
          <p14:tracePt t="351276" x="7686675" y="4111625"/>
          <p14:tracePt t="351293" x="7658100" y="4127500"/>
          <p14:tracePt t="351310" x="7629525" y="4140200"/>
          <p14:tracePt t="351327" x="7610475" y="4171950"/>
          <p14:tracePt t="351343" x="7575550" y="4194175"/>
          <p14:tracePt t="351360" x="7550150" y="4206875"/>
          <p14:tracePt t="351376" x="7534275" y="4216400"/>
          <p14:tracePt t="351392" x="7493000" y="4241800"/>
          <p14:tracePt t="351409" x="7477125" y="4251325"/>
          <p14:tracePt t="351426" x="7445375" y="4264025"/>
          <p14:tracePt t="351442" x="7426325" y="4279900"/>
          <p14:tracePt t="351459" x="7413625" y="4295775"/>
          <p14:tracePt t="351476" x="7394575" y="4305300"/>
          <p14:tracePt t="351493" x="7378700" y="4321175"/>
          <p14:tracePt t="351509" x="7369175" y="4330700"/>
          <p14:tracePt t="351526" x="7359650" y="4346575"/>
          <p14:tracePt t="351543" x="7337425" y="4359275"/>
          <p14:tracePt t="351560" x="7327900" y="4375150"/>
          <p14:tracePt t="351576" x="7318375" y="4397375"/>
          <p14:tracePt t="351593" x="7296150" y="4422775"/>
          <p14:tracePt t="351610" x="7286625" y="4445000"/>
          <p14:tracePt t="351626" x="7280275" y="4460875"/>
          <p14:tracePt t="351643" x="7277100" y="4479925"/>
          <p14:tracePt t="351659" x="7264400" y="4495800"/>
          <p14:tracePt t="351676" x="7264400" y="4518025"/>
          <p14:tracePt t="351693" x="7254875" y="4552950"/>
          <p14:tracePt t="351710" x="7254875" y="4568825"/>
          <p14:tracePt t="351727" x="7254875" y="4584700"/>
          <p14:tracePt t="351743" x="7254875" y="4616450"/>
          <p14:tracePt t="351759" x="7242175" y="4632325"/>
          <p14:tracePt t="351776" x="7242175" y="4648200"/>
          <p14:tracePt t="351793" x="7242175" y="4676775"/>
          <p14:tracePt t="351809" x="7242175" y="4692650"/>
          <p14:tracePt t="351826" x="7242175" y="4711700"/>
          <p14:tracePt t="351843" x="7242175" y="4740275"/>
          <p14:tracePt t="351860" x="7242175" y="4768850"/>
          <p14:tracePt t="351877" x="7242175" y="4787900"/>
          <p14:tracePt t="351893" x="7242175" y="4810125"/>
          <p14:tracePt t="351909" x="7242175" y="4819650"/>
          <p14:tracePt t="351926" x="7242175" y="4829175"/>
          <p14:tracePt t="351942" x="7251700" y="4845050"/>
          <p14:tracePt t="351960" x="7261225" y="4867275"/>
          <p14:tracePt t="351977" x="7280275" y="4902200"/>
          <p14:tracePt t="351993" x="7312025" y="4933950"/>
          <p14:tracePt t="352010" x="7334250" y="4959350"/>
          <p14:tracePt t="352026" x="7378700" y="5003800"/>
          <p14:tracePt t="352042" x="7397750" y="5026025"/>
          <p14:tracePt t="352059" x="7410450" y="5057775"/>
          <p14:tracePt t="352077" x="7432675" y="5092700"/>
          <p14:tracePt t="352093" x="7445375" y="5108575"/>
          <p14:tracePt t="352110" x="7454900" y="5124450"/>
          <p14:tracePt t="352127" x="7470775" y="5153025"/>
          <p14:tracePt t="352143" x="7489825" y="5175250"/>
          <p14:tracePt t="352160" x="7493000" y="5197475"/>
          <p14:tracePt t="352176" x="7493000" y="5219700"/>
          <p14:tracePt t="352212" x="7499350" y="5219700"/>
          <p14:tracePt t="352228" x="7505700" y="5219700"/>
          <p14:tracePt t="352243" x="7508875" y="5219700"/>
          <p14:tracePt t="352259" x="7518400" y="5219700"/>
          <p14:tracePt t="352734" x="7531100" y="5219700"/>
          <p14:tracePt t="352741" x="7540625" y="5213350"/>
          <p14:tracePt t="352747" x="7553325" y="5207000"/>
          <p14:tracePt t="352759" x="7566025" y="5200650"/>
          <p14:tracePt t="352776" x="7607300" y="5181600"/>
          <p14:tracePt t="352792" x="7635875" y="5175250"/>
          <p14:tracePt t="352810" x="7661275" y="5159375"/>
          <p14:tracePt t="352843" x="7696200" y="5133975"/>
          <p14:tracePt t="352876" x="7721600" y="5124450"/>
          <p14:tracePt t="352892" x="7731125" y="5111750"/>
          <p14:tracePt t="352926" x="7747000" y="5111750"/>
          <p14:tracePt t="352943" x="7750175" y="5102225"/>
          <p14:tracePt t="352960" x="7756525" y="5099050"/>
          <p14:tracePt t="352977" x="7762875" y="5092700"/>
          <p14:tracePt t="352993" x="7762875" y="5089525"/>
          <p14:tracePt t="353026" x="7762875" y="5080000"/>
          <p14:tracePt t="353059" x="7762875" y="5064125"/>
          <p14:tracePt t="353077" x="7766050" y="5048250"/>
          <p14:tracePt t="353093" x="7775575" y="5038725"/>
          <p14:tracePt t="353110" x="7791450" y="5022850"/>
          <p14:tracePt t="353126" x="7810500" y="4943475"/>
          <p14:tracePt t="353143" x="7826375" y="4889500"/>
          <p14:tracePt t="353160" x="7839075" y="4826000"/>
          <p14:tracePt t="353176" x="7861300" y="4743450"/>
          <p14:tracePt t="353192" x="7874000" y="4695825"/>
          <p14:tracePt t="353210" x="7880350" y="4651375"/>
          <p14:tracePt t="353213" x="7886700" y="4632325"/>
          <p14:tracePt t="353227" x="7893050" y="4587875"/>
          <p14:tracePt t="353243" x="7905750" y="4537075"/>
          <p14:tracePt t="353260" x="7912100" y="4498975"/>
          <p14:tracePt t="353276" x="7924800" y="4441825"/>
          <p14:tracePt t="353293" x="7924800" y="4422775"/>
          <p14:tracePt t="353309" x="7931150" y="4391025"/>
          <p14:tracePt t="353326" x="7931150" y="4365625"/>
          <p14:tracePt t="353342" x="7931150" y="4343400"/>
          <p14:tracePt t="353359" x="7931150" y="4321175"/>
          <p14:tracePt t="353376" x="7931150" y="4286250"/>
          <p14:tracePt t="353393" x="7931150" y="4267200"/>
          <p14:tracePt t="353410" x="7931150" y="4229100"/>
          <p14:tracePt t="353426" x="7931150" y="4181475"/>
          <p14:tracePt t="353442" x="7931150" y="4159250"/>
          <p14:tracePt t="353459" x="7931150" y="4137025"/>
          <p14:tracePt t="353475" x="7931150" y="4117975"/>
          <p14:tracePt t="353493" x="7931150" y="4108450"/>
          <p14:tracePt t="353509" x="7931150" y="4098925"/>
          <p14:tracePt t="353554" x="7918450" y="4092575"/>
          <p14:tracePt t="353561" x="7915275" y="4092575"/>
          <p14:tracePt t="353576" x="7902575" y="4076700"/>
          <p14:tracePt t="353592" x="7893050" y="4067175"/>
          <p14:tracePt t="353610" x="7880350" y="4051300"/>
          <p14:tracePt t="353627" x="7864475" y="4041775"/>
          <p14:tracePt t="353643" x="7854950" y="4038600"/>
          <p14:tracePt t="353660" x="7848600" y="4038600"/>
          <p14:tracePt t="353693" x="7845425" y="4038600"/>
          <p14:tracePt t="353710" x="7829550" y="4038600"/>
          <p14:tracePt t="353726" x="7813675" y="4038600"/>
          <p14:tracePt t="353742" x="7804150" y="4038600"/>
          <p14:tracePt t="353760" x="7778750" y="4038600"/>
          <p14:tracePt t="353776" x="7756525" y="4038600"/>
          <p14:tracePt t="353793" x="7740650" y="4038600"/>
          <p14:tracePt t="353810" x="7724775" y="4038600"/>
          <p14:tracePt t="353826" x="7708900" y="4038600"/>
          <p14:tracePt t="353843" x="7696200" y="4038600"/>
          <p14:tracePt t="353860" x="7654925" y="4038600"/>
          <p14:tracePt t="353876" x="7632700" y="4044950"/>
          <p14:tracePt t="353892" x="7600950" y="4057650"/>
          <p14:tracePt t="353910" x="7585075" y="4073525"/>
          <p14:tracePt t="353926" x="7575550" y="4089400"/>
          <p14:tracePt t="353943" x="7566025" y="4098925"/>
          <p14:tracePt t="353960" x="7550150" y="4111625"/>
          <p14:tracePt t="353976" x="7527925" y="4124325"/>
          <p14:tracePt t="353993" x="7499350" y="4143375"/>
          <p14:tracePt t="354009" x="7477125" y="4159250"/>
          <p14:tracePt t="354026" x="7467600" y="4162425"/>
          <p14:tracePt t="354042" x="7451725" y="4168775"/>
          <p14:tracePt t="354060" x="7435850" y="4178300"/>
          <p14:tracePt t="354076" x="7426325" y="4181475"/>
          <p14:tracePt t="354093" x="7416800" y="4197350"/>
          <p14:tracePt t="354110" x="7400925" y="4210050"/>
          <p14:tracePt t="354126" x="7397750" y="4219575"/>
          <p14:tracePt t="354142" x="7388225" y="4229100"/>
          <p14:tracePt t="354159" x="7381875" y="4248150"/>
          <p14:tracePt t="354176" x="7381875" y="4257675"/>
          <p14:tracePt t="354192" x="7378700" y="4264025"/>
          <p14:tracePt t="354210" x="7378700" y="4276725"/>
          <p14:tracePt t="354226" x="7372350" y="4283075"/>
          <p14:tracePt t="354243" x="7362825" y="4298950"/>
          <p14:tracePt t="354260" x="7346950" y="4311650"/>
          <p14:tracePt t="354276" x="7340600" y="4324350"/>
          <p14:tracePt t="354292" x="7340600" y="4333875"/>
          <p14:tracePt t="354309" x="7340600" y="4352925"/>
          <p14:tracePt t="354325" x="7340600" y="4356100"/>
          <p14:tracePt t="354342" x="7340600" y="4368800"/>
          <p14:tracePt t="354359" x="7340600" y="4381500"/>
          <p14:tracePt t="354376" x="7340600" y="4397375"/>
          <p14:tracePt t="354393" x="7340600" y="4406900"/>
          <p14:tracePt t="354410" x="7337425" y="4422775"/>
          <p14:tracePt t="354426" x="7337425" y="4432300"/>
          <p14:tracePt t="354442" x="7337425" y="4448175"/>
          <p14:tracePt t="354459" x="7337425" y="4473575"/>
          <p14:tracePt t="354475" x="7337425" y="4483100"/>
          <p14:tracePt t="354492" x="7331075" y="4498975"/>
          <p14:tracePt t="354510" x="7327900" y="4518025"/>
          <p14:tracePt t="354526" x="7321550" y="4527550"/>
          <p14:tracePt t="354542" x="7315200" y="4549775"/>
          <p14:tracePt t="354559" x="7315200" y="4575175"/>
          <p14:tracePt t="354576" x="7315200" y="4606925"/>
          <p14:tracePt t="354592" x="7315200" y="4629150"/>
          <p14:tracePt t="354609" x="7315200" y="4667250"/>
          <p14:tracePt t="354626" x="7315200" y="4676775"/>
          <p14:tracePt t="354643" x="7315200" y="4692650"/>
          <p14:tracePt t="354660" x="7315200" y="4718050"/>
          <p14:tracePt t="354676" x="7312025" y="4733925"/>
          <p14:tracePt t="354693" x="7312025" y="4756150"/>
          <p14:tracePt t="354709" x="7312025" y="4797425"/>
          <p14:tracePt t="354725" x="7312025" y="4819650"/>
          <p14:tracePt t="354742" x="7312025" y="4848225"/>
          <p14:tracePt t="354744" x="7312025" y="4851400"/>
          <p14:tracePt t="354759" x="7312025" y="4867275"/>
          <p14:tracePt t="354776" x="7312025" y="4889500"/>
          <p14:tracePt t="354793" x="7312025" y="4905375"/>
          <p14:tracePt t="354810" x="7312025" y="4937125"/>
          <p14:tracePt t="354826" x="7312025" y="4959350"/>
          <p14:tracePt t="354842" x="7312025" y="4981575"/>
          <p14:tracePt t="354859" x="7312025" y="5022850"/>
          <p14:tracePt t="354875" x="7312025" y="5051425"/>
          <p14:tracePt t="354893" x="7312025" y="5073650"/>
          <p14:tracePt t="354909" x="7312025" y="5086350"/>
          <p14:tracePt t="354926" x="7312025" y="5095875"/>
          <p14:tracePt t="354943" x="7312025" y="5105400"/>
          <p14:tracePt t="354959" x="7312025" y="5121275"/>
          <p14:tracePt t="354976" x="7321550" y="5130800"/>
          <p14:tracePt t="354992" x="7331075" y="5146675"/>
          <p14:tracePt t="355009" x="7359650" y="5168900"/>
          <p14:tracePt t="355025" x="7385050" y="5200650"/>
          <p14:tracePt t="355042" x="7394575" y="5210175"/>
          <p14:tracePt t="355060" x="7413625" y="5222875"/>
          <p14:tracePt t="355076" x="7423150" y="5232400"/>
          <p14:tracePt t="355094" x="7439025" y="5254625"/>
          <p14:tracePt t="355109" x="7448550" y="5264150"/>
          <p14:tracePt t="355125" x="7477125" y="5276850"/>
          <p14:tracePt t="355142" x="7502525" y="5292725"/>
          <p14:tracePt t="355159" x="7543800" y="5318125"/>
          <p14:tracePt t="355176" x="7553325" y="5327650"/>
          <p14:tracePt t="355193" x="7569200" y="5337175"/>
          <p14:tracePt t="355209" x="7572375" y="5343525"/>
          <p14:tracePt t="355242" x="7578725" y="5343525"/>
          <p14:tracePt t="355259" x="7591425" y="5343525"/>
          <p14:tracePt t="355275" x="7604125" y="5343525"/>
          <p14:tracePt t="355292" x="7616825" y="5334000"/>
          <p14:tracePt t="355309" x="7632700" y="5321300"/>
          <p14:tracePt t="355325" x="7642225" y="5299075"/>
          <p14:tracePt t="355343" x="7661275" y="5264150"/>
          <p14:tracePt t="355359" x="7680325" y="5232400"/>
          <p14:tracePt t="355376" x="7689850" y="5222875"/>
          <p14:tracePt t="355392" x="7693025" y="5213350"/>
          <p14:tracePt t="355409" x="7693025" y="5197475"/>
          <p14:tracePt t="355426" x="7693025" y="5184775"/>
          <p14:tracePt t="355443" x="7702550" y="5168900"/>
          <p14:tracePt t="355459" x="7712075" y="5159375"/>
          <p14:tracePt t="355476" x="7727950" y="5149850"/>
          <p14:tracePt t="355493" x="7743825" y="5127625"/>
          <p14:tracePt t="355510" x="7753350" y="5118100"/>
          <p14:tracePt t="355525" x="7762875" y="5108575"/>
          <p14:tracePt t="355542" x="7775575" y="5099050"/>
          <p14:tracePt t="355559" x="7778750" y="5099050"/>
          <p14:tracePt t="355651" x="7785100" y="5092700"/>
          <p14:tracePt t="355664" x="7788275" y="5092700"/>
          <p14:tracePt t="355672" x="7794625" y="5092700"/>
          <p14:tracePt t="355679" x="7794625" y="5089525"/>
          <p14:tracePt t="355693" x="7797800" y="5089525"/>
          <p14:tracePt t="355715" x="7797800" y="5083175"/>
          <p14:tracePt t="355744" x="7797800" y="5080000"/>
          <p14:tracePt t="355751" x="7804150" y="5080000"/>
          <p14:tracePt t="365544" x="7820025" y="5067300"/>
          <p14:tracePt t="365551" x="7839075" y="5054600"/>
          <p14:tracePt t="365559" x="7867650" y="5032375"/>
          <p14:tracePt t="365574" x="7927975" y="4981575"/>
          <p14:tracePt t="365591" x="8051800" y="4918075"/>
          <p14:tracePt t="365608" x="8258175" y="4829175"/>
          <p14:tracePt t="365624" x="8458200" y="4762500"/>
          <p14:tracePt t="365659" x="8937625" y="4603750"/>
          <p14:tracePt t="366401" x="9124950" y="4308475"/>
          <p14:tracePt t="366407" x="9067800" y="4371975"/>
          <p14:tracePt t="366425" x="8991600" y="4486275"/>
          <p14:tracePt t="366442" x="8909050" y="4606925"/>
          <p14:tracePt t="366458" x="8880475" y="4673600"/>
          <p14:tracePt t="366474" x="8848725" y="4740275"/>
          <p14:tracePt t="366491" x="8823325" y="4822825"/>
          <p14:tracePt t="366524" x="8756650" y="4959350"/>
          <p14:tracePt t="366559" x="8702675" y="5060950"/>
          <p14:tracePt t="366575" x="8693150" y="5092700"/>
          <p14:tracePt t="366592" x="8693150" y="5118100"/>
          <p14:tracePt t="366609" x="8693150" y="5133975"/>
          <p14:tracePt t="366624" x="8693150" y="5143500"/>
          <p14:tracePt t="366641" x="8693150" y="5153025"/>
          <p14:tracePt t="366657" x="8702675" y="5153025"/>
          <p14:tracePt t="366674" x="8718550" y="5153025"/>
          <p14:tracePt t="366692" x="8737600" y="5102225"/>
          <p14:tracePt t="366708" x="8766175" y="5035550"/>
          <p14:tracePt t="366725" x="8807450" y="4937125"/>
          <p14:tracePt t="366742" x="8839200" y="4778375"/>
          <p14:tracePt t="366758" x="8874125" y="4679950"/>
          <p14:tracePt t="366775" x="8890000" y="4562475"/>
          <p14:tracePt t="366791" x="8912225" y="4451350"/>
          <p14:tracePt t="366807" x="8928100" y="4387850"/>
          <p14:tracePt t="366824" x="8934450" y="4314825"/>
          <p14:tracePt t="366842" x="8956675" y="4203700"/>
          <p14:tracePt t="366858" x="8969375" y="4140200"/>
          <p14:tracePt t="366875" x="8985250" y="4076700"/>
          <p14:tracePt t="366892" x="9032875" y="3990975"/>
          <p14:tracePt t="366908" x="9055100" y="3933825"/>
          <p14:tracePt t="366925" x="9074150" y="3889375"/>
          <p14:tracePt t="366941" x="9099550" y="3844925"/>
          <p14:tracePt t="366957" x="9112250" y="3813175"/>
          <p14:tracePt t="366974" x="9118600" y="3797300"/>
          <p14:tracePt t="366991" x="9121775" y="3784600"/>
          <p14:tracePt t="367008" x="9128125" y="3768725"/>
          <p14:tracePt t="367025" x="9128125" y="3762375"/>
          <p14:tracePt t="367058" x="9128125" y="3759200"/>
          <p14:tracePt t="367074" x="9128125" y="3752850"/>
          <p14:tracePt t="367091" x="9128125" y="3743325"/>
          <p14:tracePt t="367108" x="9128125" y="3733800"/>
          <p14:tracePt t="367125" x="9128125" y="3717925"/>
          <p14:tracePt t="367142" x="9128125" y="3705225"/>
          <p14:tracePt t="367158" x="9131300" y="3695700"/>
          <p14:tracePt t="367512" x="9134475" y="3422650"/>
          <p14:tracePt t="367519" x="9131300" y="3422650"/>
          <p14:tracePt t="367527" x="9124950" y="3422650"/>
          <p14:tracePt t="367558" x="9105900" y="3425825"/>
          <p14:tracePt t="367592" x="9070975" y="3457575"/>
          <p14:tracePt t="367607" x="9045575" y="3495675"/>
          <p14:tracePt t="367625" x="9007475" y="3562350"/>
          <p14:tracePt t="367641" x="8969375" y="3629025"/>
          <p14:tracePt t="367657" x="8934450" y="3667125"/>
          <p14:tracePt t="367676" x="8890000" y="3733800"/>
          <p14:tracePt t="367692" x="8861425" y="3781425"/>
          <p14:tracePt t="367708" x="8836025" y="3819525"/>
          <p14:tracePt t="367726" x="8797925" y="3863975"/>
          <p14:tracePt t="367741" x="8785225" y="3895725"/>
          <p14:tracePt t="367758" x="8775700" y="3917950"/>
          <p14:tracePt t="367774" x="8756650" y="3943350"/>
          <p14:tracePt t="367791" x="8740775" y="3962400"/>
          <p14:tracePt t="367808" x="8737600" y="3975100"/>
          <p14:tracePt t="367826" x="8724900" y="3994150"/>
          <p14:tracePt t="367842" x="8721725" y="4010025"/>
          <p14:tracePt t="367858" x="8715375" y="4019550"/>
          <p14:tracePt t="367875" x="8705850" y="4041775"/>
          <p14:tracePt t="367891" x="8699500" y="4051300"/>
          <p14:tracePt t="367908" x="8696325" y="4060825"/>
          <p14:tracePt t="367925" x="8696325" y="4073525"/>
          <p14:tracePt t="367942" x="8689975" y="4089400"/>
          <p14:tracePt t="367958" x="8680450" y="4098925"/>
          <p14:tracePt t="367975" x="8670925" y="4133850"/>
          <p14:tracePt t="367992" x="8664575" y="4162425"/>
          <p14:tracePt t="368008" x="8651875" y="4171950"/>
          <p14:tracePt t="368025" x="8651875" y="4194175"/>
          <p14:tracePt t="368041" x="8651875" y="4210050"/>
          <p14:tracePt t="368058" x="8648700" y="4219575"/>
          <p14:tracePt t="368076" x="8642350" y="4232275"/>
          <p14:tracePt t="368092" x="8639175" y="4241800"/>
          <p14:tracePt t="368109" x="8629650" y="4257675"/>
          <p14:tracePt t="368125" x="8620125" y="4279900"/>
          <p14:tracePt t="368141" x="8613775" y="4289425"/>
          <p14:tracePt t="368157" x="8601075" y="4318000"/>
          <p14:tracePt t="368175" x="8601075" y="4330700"/>
          <p14:tracePt t="368192" x="8597900" y="4340225"/>
          <p14:tracePt t="368208" x="8585200" y="4356100"/>
          <p14:tracePt t="368225" x="8582025" y="4371975"/>
          <p14:tracePt t="368241" x="8582025" y="4381500"/>
          <p14:tracePt t="368258" x="8582025" y="4391025"/>
          <p14:tracePt t="368274" x="8575675" y="4410075"/>
          <p14:tracePt t="368374" x="8575675" y="4400550"/>
          <p14:tracePt t="368381" x="8575675" y="4394200"/>
          <p14:tracePt t="368390" x="8575675" y="4384675"/>
          <p14:tracePt t="368407" x="8575675" y="4362450"/>
          <p14:tracePt t="368424" x="8591550" y="4298950"/>
          <p14:tracePt t="368440" x="8604250" y="4254500"/>
          <p14:tracePt t="368457" x="8623300" y="4206875"/>
          <p14:tracePt t="368474" x="8642350" y="4143375"/>
          <p14:tracePt t="368490" x="8655050" y="4105275"/>
          <p14:tracePt t="368507" x="8667750" y="4060825"/>
          <p14:tracePt t="368524" x="8709025" y="3984625"/>
          <p14:tracePt t="368540" x="8737600" y="3930650"/>
          <p14:tracePt t="368557" x="8756650" y="3892550"/>
          <p14:tracePt t="368574" x="8782050" y="3829050"/>
          <p14:tracePt t="368590" x="8794750" y="3797300"/>
          <p14:tracePt t="368607" x="8813800" y="3775075"/>
          <p14:tracePt t="368623" x="8826500" y="3746500"/>
          <p14:tracePt t="368640" x="8845550" y="3724275"/>
          <p14:tracePt t="368657" x="8867775" y="3702050"/>
          <p14:tracePt t="368674" x="8886825" y="3683000"/>
          <p14:tracePt t="368691" x="8902700" y="3667125"/>
          <p14:tracePt t="368707" x="8928100" y="3635375"/>
          <p14:tracePt t="368725" x="8943975" y="3606800"/>
          <p14:tracePt t="368741" x="8953500" y="3587750"/>
          <p14:tracePt t="368759" x="8966200" y="3571875"/>
          <p14:tracePt t="368775" x="8994775" y="3536950"/>
          <p14:tracePt t="368791" x="9020175" y="3511550"/>
          <p14:tracePt t="368807" x="9051925" y="3486150"/>
          <p14:tracePt t="368825" x="9074150" y="3457575"/>
          <p14:tracePt t="368840" x="9090025" y="3435350"/>
          <p14:tracePt t="368858" x="9109075" y="3409950"/>
          <p14:tracePt t="368875" x="9121775" y="3394075"/>
          <p14:tracePt t="368892" x="9134475" y="3384550"/>
          <p14:tracePt t="368908" x="9137650" y="3375025"/>
          <p14:tracePt t="368925" x="9137650" y="3355975"/>
          <p14:tracePt t="368941" x="9137650" y="3346450"/>
          <p14:tracePt t="368958" x="9137650" y="3336925"/>
          <p14:tracePt t="368960" x="9137650" y="3330575"/>
          <p14:tracePt t="368974" x="9137650" y="3311525"/>
          <p14:tracePt t="368991" x="9137650" y="3289300"/>
          <p14:tracePt t="369008" x="9137650" y="3257550"/>
          <p14:tracePt t="369283" x="9134475" y="3225800"/>
          <p14:tracePt t="369289" x="9131300" y="3244850"/>
          <p14:tracePt t="369299" x="9124950" y="3254375"/>
          <p14:tracePt t="369324" x="9102725" y="3286125"/>
          <p14:tracePt t="369358" x="9077325" y="3330575"/>
          <p14:tracePt t="369374" x="9064625" y="3352800"/>
          <p14:tracePt t="369391" x="9051925" y="3378200"/>
          <p14:tracePt t="369409" x="9036050" y="3425825"/>
          <p14:tracePt t="369425" x="9017000" y="3457575"/>
          <p14:tracePt t="369441" x="9004300" y="3489325"/>
          <p14:tracePt t="369459" x="8985250" y="3524250"/>
          <p14:tracePt t="369475" x="8978900" y="3546475"/>
          <p14:tracePt t="369491" x="8975725" y="3556000"/>
          <p14:tracePt t="369508" x="8959850" y="3571875"/>
          <p14:tracePt t="369524" x="8953500" y="3587750"/>
          <p14:tracePt t="369541" x="8943975" y="3597275"/>
          <p14:tracePt t="369559" x="8934450" y="3613150"/>
          <p14:tracePt t="369575" x="8924925" y="3622675"/>
          <p14:tracePt t="369591" x="8909050" y="3641725"/>
          <p14:tracePt t="369608" x="8893175" y="3670300"/>
          <p14:tracePt t="369624" x="8880475" y="3702050"/>
          <p14:tracePt t="369641" x="8870950" y="3717925"/>
          <p14:tracePt t="369658" x="8848725" y="3736975"/>
          <p14:tracePt t="369675" x="8839200" y="3759200"/>
          <p14:tracePt t="369691" x="8829675" y="3775075"/>
          <p14:tracePt t="369709" x="8816975" y="3803650"/>
          <p14:tracePt t="369725" x="8801100" y="3819525"/>
          <p14:tracePt t="369742" x="8791575" y="3835400"/>
          <p14:tracePt t="369758" x="8775700" y="3870325"/>
          <p14:tracePt t="369774" x="8763000" y="3886200"/>
          <p14:tracePt t="369791" x="8747125" y="3895725"/>
          <p14:tracePt t="369808" x="8734425" y="3914775"/>
          <p14:tracePt t="369825" x="8724900" y="3927475"/>
          <p14:tracePt t="369841" x="8724900" y="3937000"/>
          <p14:tracePt t="369858" x="8718550" y="3949700"/>
          <p14:tracePt t="369875" x="8712200" y="3965575"/>
          <p14:tracePt t="369891" x="8709025" y="3975100"/>
          <p14:tracePt t="369907" x="8693150" y="3990975"/>
          <p14:tracePt t="369924" x="8683625" y="4006850"/>
          <p14:tracePt t="369941" x="8677275" y="4029075"/>
          <p14:tracePt t="369958" x="8661400" y="4064000"/>
          <p14:tracePt t="369974" x="8655050" y="4086225"/>
          <p14:tracePt t="369991" x="8636000" y="4102100"/>
          <p14:tracePt t="369994" x="8632825" y="4114800"/>
          <p14:tracePt t="370008" x="8620125" y="4140200"/>
          <p14:tracePt t="370024" x="8610600" y="4162425"/>
          <p14:tracePt t="370041" x="8597900" y="4191000"/>
          <p14:tracePt t="370058" x="8578850" y="4225925"/>
          <p14:tracePt t="370074" x="8578850" y="4264025"/>
          <p14:tracePt t="370092" x="8572500" y="4302125"/>
          <p14:tracePt t="370108" x="8559800" y="4343400"/>
          <p14:tracePt t="370125" x="8553450" y="4365625"/>
          <p14:tracePt t="370142" x="8547100" y="4394200"/>
          <p14:tracePt t="370158" x="8547100" y="4416425"/>
          <p14:tracePt t="370174" x="8547100" y="4429125"/>
          <p14:tracePt t="370191" x="8547100" y="4441825"/>
          <p14:tracePt t="370207" x="8547100" y="4454525"/>
          <p14:tracePt t="370225" x="8547100" y="4460875"/>
          <p14:tracePt t="370274" x="8547100" y="4457700"/>
          <p14:tracePt t="370280" x="8547100" y="4454525"/>
          <p14:tracePt t="370291" x="8547100" y="4441825"/>
          <p14:tracePt t="370307" x="8566150" y="4371975"/>
          <p14:tracePt t="370324" x="8578850" y="4308475"/>
          <p14:tracePt t="370341" x="8610600" y="4241800"/>
          <p14:tracePt t="370358" x="8636000" y="4159250"/>
          <p14:tracePt t="370375" x="8651875" y="4105275"/>
          <p14:tracePt t="370391" x="8677275" y="4048125"/>
          <p14:tracePt t="370408" x="8712200" y="3965575"/>
          <p14:tracePt t="370425" x="8747125" y="3911600"/>
          <p14:tracePt t="370441" x="8759825" y="3873500"/>
          <p14:tracePt t="370457" x="8788400" y="3797300"/>
          <p14:tracePt t="370474" x="8807450" y="3752850"/>
          <p14:tracePt t="370491" x="8820150" y="3714750"/>
          <p14:tracePt t="370493" x="8826500" y="3702050"/>
          <p14:tracePt t="370507" x="8836025" y="3679825"/>
          <p14:tracePt t="370524" x="8848725" y="3657600"/>
          <p14:tracePt t="370541" x="8851900" y="3648075"/>
          <p14:tracePt t="370558" x="8874125" y="3632200"/>
          <p14:tracePt t="370574" x="8883650" y="3622675"/>
          <p14:tracePt t="370590" x="8893175" y="3606800"/>
          <p14:tracePt t="370607" x="8915400" y="3584575"/>
          <p14:tracePt t="370624" x="8924925" y="3568700"/>
          <p14:tracePt t="370641" x="8934450" y="3546475"/>
          <p14:tracePt t="370657" x="8950325" y="3530600"/>
          <p14:tracePt t="370674" x="8966200" y="3514725"/>
          <p14:tracePt t="370691" x="8975725" y="3498850"/>
          <p14:tracePt t="370707" x="8991600" y="3482975"/>
          <p14:tracePt t="370724" x="9001125" y="3467100"/>
          <p14:tracePt t="370741" x="9013825" y="3448050"/>
          <p14:tracePt t="370758" x="9036050" y="3419475"/>
          <p14:tracePt t="370775" x="9045575" y="3387725"/>
          <p14:tracePt t="370792" x="9058275" y="3365500"/>
          <p14:tracePt t="370808" x="9083675" y="3327400"/>
          <p14:tracePt t="370825" x="9090025" y="3305175"/>
          <p14:tracePt t="370841" x="9093200" y="3292475"/>
          <p14:tracePt t="370857" x="9093200" y="3263900"/>
          <p14:tracePt t="370874" x="9093200" y="3248025"/>
          <p14:tracePt t="370892" x="9093200" y="3222625"/>
          <p14:tracePt t="370907" x="9093200" y="3206750"/>
          <p14:tracePt t="370924" x="9093200" y="3197225"/>
          <p14:tracePt t="370941" x="9093200" y="3187700"/>
          <p14:tracePt t="370958" x="9093200" y="3165475"/>
          <p14:tracePt t="370974" x="9093200" y="3155950"/>
          <p14:tracePt t="370991" x="9093200" y="3152775"/>
          <p14:tracePt t="371113" x="9093200" y="3159125"/>
          <p14:tracePt t="371120" x="9093200" y="3162300"/>
          <p14:tracePt t="371128" x="9086850" y="3168650"/>
          <p14:tracePt t="371141" x="9086850" y="3171825"/>
          <p14:tracePt t="371157" x="9064625" y="3194050"/>
          <p14:tracePt t="371174" x="9055100" y="3209925"/>
          <p14:tracePt t="371192" x="9042400" y="3251200"/>
          <p14:tracePt t="371208" x="9036050" y="3289300"/>
          <p14:tracePt t="371225" x="9017000" y="3333750"/>
          <p14:tracePt t="371241" x="9004300" y="3381375"/>
          <p14:tracePt t="371257" x="8994775" y="3406775"/>
          <p14:tracePt t="371274" x="8982075" y="3435350"/>
          <p14:tracePt t="371292" x="8963025" y="3470275"/>
          <p14:tracePt t="371308" x="8943975" y="3502025"/>
          <p14:tracePt t="371324" x="8934450" y="3527425"/>
          <p14:tracePt t="371342" x="8921750" y="3568700"/>
          <p14:tracePt t="371358" x="8909050" y="3590925"/>
          <p14:tracePt t="371374" x="8902700" y="3619500"/>
          <p14:tracePt t="371391" x="8880475" y="3663950"/>
          <p14:tracePt t="371407" x="8874125" y="3686175"/>
          <p14:tracePt t="371424" x="8864600" y="3695700"/>
          <p14:tracePt t="371442" x="8858250" y="3724275"/>
          <p14:tracePt t="371458" x="8848725" y="3736975"/>
          <p14:tracePt t="371474" x="8839200" y="3749675"/>
          <p14:tracePt t="371492" x="8826500" y="3784600"/>
          <p14:tracePt t="371508" x="8816975" y="3806825"/>
          <p14:tracePt t="371524" x="8810625" y="3835400"/>
          <p14:tracePt t="371541" x="8794750" y="3863975"/>
          <p14:tracePt t="371557" x="8782050" y="3886200"/>
          <p14:tracePt t="371575" x="8772525" y="3902075"/>
          <p14:tracePt t="371591" x="8766175" y="3927475"/>
          <p14:tracePt t="371608" x="8766175" y="3949700"/>
          <p14:tracePt t="371624" x="8763000" y="3962400"/>
          <p14:tracePt t="371641" x="8756650" y="3997325"/>
          <p14:tracePt t="371657" x="8750300" y="4010025"/>
          <p14:tracePt t="371674" x="8740775" y="4025900"/>
          <p14:tracePt t="371691" x="8724900" y="4054475"/>
          <p14:tracePt t="371707" x="8715375" y="4070350"/>
          <p14:tracePt t="371724" x="8702675" y="4092575"/>
          <p14:tracePt t="371742" x="8686800" y="4127500"/>
          <p14:tracePt t="371758" x="8670925" y="4149725"/>
          <p14:tracePt t="371774" x="8658225" y="4181475"/>
          <p14:tracePt t="371791" x="8648700" y="4200525"/>
          <p14:tracePt t="371807" x="8636000" y="4222750"/>
          <p14:tracePt t="371824" x="8620125" y="4238625"/>
          <p14:tracePt t="371840" x="8604250" y="4257675"/>
          <p14:tracePt t="371857" x="8594725" y="4273550"/>
          <p14:tracePt t="371874" x="8585200" y="4292600"/>
          <p14:tracePt t="371891" x="8578850" y="4311650"/>
          <p14:tracePt t="371908" x="8569325" y="4327525"/>
          <p14:tracePt t="371924" x="8562975" y="4337050"/>
          <p14:tracePt t="371941" x="8553450" y="4352925"/>
          <p14:tracePt t="371958" x="8553450" y="4362450"/>
          <p14:tracePt t="371974" x="8547100" y="4378325"/>
          <p14:tracePt t="371991" x="8543925" y="4387850"/>
          <p14:tracePt t="372084" x="8537575" y="4387850"/>
          <p14:tracePt t="372105" x="8537575" y="4391025"/>
          <p14:tracePt t="373133" x="8432800" y="4391025"/>
          <p14:tracePt t="373140" x="8286750" y="4403725"/>
          <p14:tracePt t="373147" x="8042275" y="4429125"/>
          <p14:tracePt t="373157" x="7800975" y="4457700"/>
          <p14:tracePt t="373175" x="7077075" y="4667250"/>
          <p14:tracePt t="373193" x="6638925" y="4860925"/>
          <p14:tracePt t="373225" x="5737225" y="5346700"/>
          <p14:tracePt t="373260" x="5267325" y="5635625"/>
          <p14:tracePt t="373276" x="5121275" y="5737225"/>
          <p14:tracePt t="373292" x="5003800" y="5816600"/>
          <p14:tracePt t="373308" x="4911725" y="5892800"/>
          <p14:tracePt t="373324" x="4870450" y="5915025"/>
          <p14:tracePt t="373583" x="4765675" y="5889625"/>
          <p14:tracePt t="373589" x="4660900" y="5861050"/>
          <p14:tracePt t="373597" x="4568825" y="5822950"/>
          <p14:tracePt t="373607" x="4473575" y="5797550"/>
          <p14:tracePt t="373623" x="4200525" y="5673725"/>
          <p14:tracePt t="373640" x="4064000" y="5572125"/>
          <p14:tracePt t="373665" x="3883025" y="5419725"/>
          <p14:tracePt t="373690" x="3663950" y="5254625"/>
          <p14:tracePt t="373725" x="3476625" y="5143500"/>
          <p14:tracePt t="373741" x="3397250" y="5102225"/>
          <p14:tracePt t="373757" x="3321050" y="5080000"/>
          <p14:tracePt t="373774" x="3228975" y="5060950"/>
          <p14:tracePt t="373790" x="3171825" y="5038725"/>
          <p14:tracePt t="373807" x="3127375" y="5026025"/>
          <p14:tracePt t="373824" x="3063875" y="5006975"/>
          <p14:tracePt t="373841" x="3009900" y="4991100"/>
          <p14:tracePt t="373857" x="2965450" y="4972050"/>
          <p14:tracePt t="373874" x="2901950" y="4953000"/>
          <p14:tracePt t="373891" x="2857500" y="4946650"/>
          <p14:tracePt t="373908" x="2809875" y="4933950"/>
          <p14:tracePt t="373924" x="2749550" y="4927600"/>
          <p14:tracePt t="373940" x="2711450" y="4914900"/>
          <p14:tracePt t="373958" x="2667000" y="4914900"/>
          <p14:tracePt t="373974" x="2609850" y="4902200"/>
          <p14:tracePt t="373991" x="2587625" y="4892675"/>
          <p14:tracePt t="374008" x="2559050" y="4886325"/>
          <p14:tracePt t="374024" x="2524125" y="4879975"/>
          <p14:tracePt t="374040" x="2498725" y="4867275"/>
          <p14:tracePt t="374058" x="2489200" y="4857750"/>
          <p14:tracePt t="374073" x="2476500" y="4848225"/>
          <p14:tracePt t="374090" x="2466975" y="4838700"/>
          <p14:tracePt t="374109" x="2444750" y="4832350"/>
          <p14:tracePt t="374124" x="2435225" y="4832350"/>
          <p14:tracePt t="374140" x="2425700" y="4832350"/>
          <p14:tracePt t="374159" x="2422525" y="4832350"/>
          <p14:tracePt t="374174" x="2416175" y="4832350"/>
          <p14:tracePt t="374208" x="2406650" y="4829175"/>
          <p14:tracePt t="374267" x="2406650" y="4822825"/>
          <p14:tracePt t="374281" x="2406650" y="4819650"/>
          <p14:tracePt t="374525" x="2393950" y="4800600"/>
          <p14:tracePt t="374531" x="2384425" y="4794250"/>
          <p14:tracePt t="374541" x="2365375" y="4791075"/>
          <p14:tracePt t="374574" x="2333625" y="4765675"/>
          <p14:tracePt t="374607" x="2327275" y="4740275"/>
          <p14:tracePt t="374623" x="2327275" y="4733925"/>
          <p14:tracePt t="374640" x="2327275" y="4730750"/>
          <p14:tracePt t="374657" x="2327275" y="4724400"/>
          <p14:tracePt t="374673" x="2327275" y="4714875"/>
          <p14:tracePt t="374690" x="2327275" y="4699000"/>
          <p14:tracePt t="374707" x="2327275" y="4689475"/>
          <p14:tracePt t="374724" x="2324100" y="4679950"/>
          <p14:tracePt t="374740" x="2308225" y="4670425"/>
          <p14:tracePt t="374757" x="2292350" y="4648200"/>
          <p14:tracePt t="374774" x="2282825" y="4638675"/>
          <p14:tracePt t="374791" x="2260600" y="4622800"/>
          <p14:tracePt t="374808" x="2244725" y="4610100"/>
          <p14:tracePt t="374824" x="2235200" y="4594225"/>
          <p14:tracePt t="374841" x="2225675" y="4594225"/>
          <p14:tracePt t="374857" x="2209800" y="4594225"/>
          <p14:tracePt t="374909" x="2209800" y="4603750"/>
          <p14:tracePt t="374916" x="2209800" y="4610100"/>
          <p14:tracePt t="374924" x="2209800" y="4616450"/>
          <p14:tracePt t="374941" x="2209800" y="4625975"/>
          <p14:tracePt t="374957" x="2209800" y="4638675"/>
          <p14:tracePt t="374974" x="2209800" y="4654550"/>
          <p14:tracePt t="374990" x="2209800" y="4664075"/>
          <p14:tracePt t="375007" x="2209800" y="4679950"/>
          <p14:tracePt t="375023" x="2209800" y="4689475"/>
          <p14:tracePt t="375372" x="2212975" y="4699000"/>
          <p14:tracePt t="375379" x="2219325" y="4711700"/>
          <p14:tracePt t="375391" x="2225675" y="4724400"/>
          <p14:tracePt t="375407" x="2241550" y="4765675"/>
          <p14:tracePt t="375424" x="2254250" y="4781550"/>
          <p14:tracePt t="375440" x="2270125" y="4791075"/>
          <p14:tracePt t="375473" x="2270125" y="4832350"/>
          <p14:tracePt t="375507" x="2270125" y="4883150"/>
          <p14:tracePt t="375524" x="2270125" y="4899025"/>
          <p14:tracePt t="375540" x="2270125" y="4914900"/>
          <p14:tracePt t="375557" x="2270125" y="4927600"/>
          <p14:tracePt t="375573" x="2273300" y="4937125"/>
          <p14:tracePt t="375591" x="2279650" y="4946650"/>
          <p14:tracePt t="375608" x="2289175" y="4968875"/>
          <p14:tracePt t="375624" x="2295525" y="4978400"/>
          <p14:tracePt t="375642" x="2295525" y="4994275"/>
          <p14:tracePt t="375658" x="2295525" y="5006975"/>
          <p14:tracePt t="375673" x="2295525" y="5016500"/>
          <p14:tracePt t="375690" x="2295525" y="5029200"/>
          <p14:tracePt t="375707" x="2295525" y="5041900"/>
          <p14:tracePt t="375724" x="2295525" y="5057775"/>
          <p14:tracePt t="375828" x="2295525" y="5048250"/>
          <p14:tracePt t="375834" x="2295525" y="5045075"/>
          <p14:tracePt t="375842" x="2295525" y="5038725"/>
          <p14:tracePt t="375857" x="2295525" y="5019675"/>
          <p14:tracePt t="375874" x="2295525" y="4987925"/>
          <p14:tracePt t="375892" x="2292350" y="4968875"/>
          <p14:tracePt t="375908" x="2286000" y="4959350"/>
          <p14:tracePt t="375924" x="2282825" y="4943475"/>
          <p14:tracePt t="375940" x="2282825" y="4933950"/>
          <p14:tracePt t="375957" x="2276475" y="4924425"/>
          <p14:tracePt t="375992" x="2276475" y="4914900"/>
          <p14:tracePt t="376008" x="2276475" y="4908550"/>
          <p14:tracePt t="376042" x="2273300" y="4892675"/>
          <p14:tracePt t="376058" x="2266950" y="4889500"/>
          <p14:tracePt t="376074" x="2251075" y="4879975"/>
          <p14:tracePt t="376091" x="2241550" y="4879975"/>
          <p14:tracePt t="376135" x="2235200" y="4879975"/>
          <p14:tracePt t="376164" x="2235200" y="4886325"/>
          <p14:tracePt t="376171" x="2235200" y="4889500"/>
          <p14:tracePt t="376178" x="2235200" y="4899025"/>
          <p14:tracePt t="376191" x="2235200" y="4914900"/>
          <p14:tracePt t="376208" x="2235200" y="4937125"/>
          <p14:tracePt t="376224" x="2235200" y="4959350"/>
          <p14:tracePt t="376241" x="2235200" y="4975225"/>
          <p14:tracePt t="376257" x="2235200" y="4984750"/>
          <p14:tracePt t="376273" x="2235200" y="4994275"/>
          <p14:tracePt t="376291" x="2235200" y="5013325"/>
          <p14:tracePt t="376307" x="2235200" y="5026025"/>
          <p14:tracePt t="376324" x="2235200" y="5035550"/>
          <p14:tracePt t="376341" x="2235200" y="5054600"/>
          <p14:tracePt t="376357" x="2235200" y="5057775"/>
          <p14:tracePt t="376421" x="2238375" y="5057775"/>
          <p14:tracePt t="376435" x="2244725" y="5057775"/>
          <p14:tracePt t="376457" x="2247900" y="5057775"/>
          <p14:tracePt t="376464" x="2247900" y="5048250"/>
          <p14:tracePt t="376473" x="2247900" y="5041900"/>
          <p14:tracePt t="376491" x="2247900" y="5022850"/>
          <p14:tracePt t="376507" x="2247900" y="4994275"/>
          <p14:tracePt t="376523" x="2247900" y="4984750"/>
          <p14:tracePt t="376540" x="2247900" y="4962525"/>
          <p14:tracePt t="376557" x="2247900" y="4953000"/>
          <p14:tracePt t="376777" x="2247900" y="4956175"/>
          <p14:tracePt t="376783" x="2247900" y="4959350"/>
          <p14:tracePt t="376791" x="2247900" y="4965700"/>
          <p14:tracePt t="376807" x="2247900" y="4981575"/>
          <p14:tracePt t="376824" x="2247900" y="4991100"/>
          <p14:tracePt t="376841" x="2254250" y="5003800"/>
          <p14:tracePt t="376857" x="2257425" y="5019675"/>
          <p14:tracePt t="376890" x="2282825" y="5060950"/>
          <p14:tracePt t="376923" x="2282825" y="5083175"/>
          <p14:tracePt t="376940" x="2282825" y="5099050"/>
          <p14:tracePt t="376956" x="2282825" y="5108575"/>
          <p14:tracePt t="377040" x="2282825" y="5102225"/>
          <p14:tracePt t="377047" x="2282825" y="5095875"/>
          <p14:tracePt t="377056" x="2282825" y="5092700"/>
          <p14:tracePt t="377073" x="2282825" y="5070475"/>
          <p14:tracePt t="377090" x="2282825" y="5051425"/>
          <p14:tracePt t="377107" x="2282825" y="5041900"/>
          <p14:tracePt t="377124" x="2282825" y="5026025"/>
          <p14:tracePt t="377141" x="2282825" y="5016500"/>
          <p14:tracePt t="377604" x="2317750" y="5016500"/>
          <p14:tracePt t="377610" x="2365375" y="5016500"/>
          <p14:tracePt t="377623" x="2444750" y="5016500"/>
          <p14:tracePt t="377640" x="2720975" y="5038725"/>
          <p14:tracePt t="377657" x="3051175" y="5060950"/>
          <p14:tracePt t="377674" x="3679825" y="5111750"/>
          <p14:tracePt t="377699" x="4356100" y="5165725"/>
          <p14:tracePt t="377726" x="5191125" y="5267325"/>
          <p14:tracePt t="377758" x="5991225" y="5378450"/>
          <p14:tracePt t="377776" x="6623050" y="5441950"/>
          <p14:tracePt t="377792" x="7115175" y="5511800"/>
          <p14:tracePt t="377810" x="7534275" y="5562600"/>
          <p14:tracePt t="377826" x="8042275" y="5619750"/>
          <p14:tracePt t="377843" x="8296275" y="5641975"/>
          <p14:tracePt t="377858" x="8480425" y="5641975"/>
          <p14:tracePt t="377873" x="8709025" y="5641975"/>
          <p14:tracePt t="377890" x="8813800" y="5635625"/>
          <p14:tracePt t="377907" x="8880475" y="5603875"/>
          <p14:tracePt t="377924" x="8972550" y="5578475"/>
          <p14:tracePt t="377941" x="9039225" y="5556250"/>
          <p14:tracePt t="377957" x="9105900" y="5524500"/>
          <p14:tracePt t="378375" x="9124950" y="4378325"/>
          <p14:tracePt t="378382" x="9115425" y="4371975"/>
          <p14:tracePt t="378395" x="9067800" y="4346575"/>
          <p14:tracePt t="378407" x="9048750" y="4340225"/>
          <p14:tracePt t="378424" x="8966200" y="4305300"/>
          <p14:tracePt t="378440" x="8893175" y="4289425"/>
          <p14:tracePt t="378457" x="8826500" y="4276725"/>
          <p14:tracePt t="378490" x="8680450" y="4276725"/>
          <p14:tracePt t="378524" x="8505825" y="4276725"/>
          <p14:tracePt t="378541" x="8477250" y="4276725"/>
          <p14:tracePt t="378557" x="8448675" y="4276725"/>
          <p14:tracePt t="378573" x="8432800" y="4276725"/>
          <p14:tracePt t="378590" x="8423275" y="4276725"/>
          <p14:tracePt t="378607" x="8413750" y="4276725"/>
          <p14:tracePt t="378624" x="8404225" y="4276725"/>
          <p14:tracePt t="378674" x="8404225" y="4270375"/>
          <p14:tracePt t="378681" x="8410575" y="4264025"/>
          <p14:tracePt t="378689" x="8416925" y="4260850"/>
          <p14:tracePt t="378707" x="8426450" y="4238625"/>
          <p14:tracePt t="378723" x="8442325" y="4210050"/>
          <p14:tracePt t="378740" x="8451850" y="4194175"/>
          <p14:tracePt t="378757" x="8464550" y="4184650"/>
          <p14:tracePt t="378774" x="8464550" y="4181475"/>
          <p14:tracePt t="378837" x="8467725" y="4187825"/>
          <p14:tracePt t="378845" x="8467725" y="4191000"/>
          <p14:tracePt t="378856" x="8474075" y="4203700"/>
          <p14:tracePt t="378873" x="8489950" y="4244975"/>
          <p14:tracePt t="378890" x="8502650" y="4283075"/>
          <p14:tracePt t="378909" x="8531225" y="4384675"/>
          <p14:tracePt t="378924" x="8547100" y="4448175"/>
          <p14:tracePt t="378940" x="8559800" y="4492625"/>
          <p14:tracePt t="378957" x="8559800" y="4530725"/>
          <p14:tracePt t="378973" x="8559800" y="4556125"/>
          <p14:tracePt t="378989" x="8559800" y="4572000"/>
          <p14:tracePt t="379006" x="8559800" y="4581525"/>
          <p14:tracePt t="379024" x="8559800" y="4594225"/>
          <p14:tracePt t="379040" x="8559800" y="4606925"/>
          <p14:tracePt t="379130" x="8559800" y="4603750"/>
          <p14:tracePt t="379137" x="8559800" y="4597400"/>
          <p14:tracePt t="379144" x="8559800" y="4594225"/>
          <p14:tracePt t="379156" x="8559800" y="4587875"/>
          <p14:tracePt t="379173" x="8569325" y="4568825"/>
          <p14:tracePt t="379190" x="8575675" y="4546600"/>
          <p14:tracePt t="379208" x="8575675" y="4521200"/>
          <p14:tracePt t="379224" x="8575675" y="4489450"/>
          <p14:tracePt t="379240" x="8575675" y="4473575"/>
          <p14:tracePt t="379256" x="8575675" y="4460875"/>
          <p14:tracePt t="379273" x="8588375" y="4425950"/>
          <p14:tracePt t="379289" x="8597900" y="4410075"/>
          <p14:tracePt t="379307" x="8604250" y="4391025"/>
          <p14:tracePt t="379323" x="8613775" y="4381500"/>
          <p14:tracePt t="379340" x="8616950" y="4371975"/>
          <p14:tracePt t="379358" x="8626475" y="4356100"/>
          <p14:tracePt t="379373" x="8639175" y="4333875"/>
          <p14:tracePt t="379389" x="8639175" y="4311650"/>
          <p14:tracePt t="379407" x="8648700" y="4286250"/>
          <p14:tracePt t="379424" x="8648700" y="4270375"/>
          <p14:tracePt t="379440" x="8655050" y="4260850"/>
          <p14:tracePt t="379458" x="8655050" y="4244975"/>
          <p14:tracePt t="379474" x="8655050" y="4229100"/>
          <p14:tracePt t="379490" x="8655050" y="4219575"/>
          <p14:tracePt t="379507" x="8664575" y="4200525"/>
          <p14:tracePt t="379523" x="8677275" y="4178300"/>
          <p14:tracePt t="379540" x="8693150" y="4159250"/>
          <p14:tracePt t="379557" x="8712200" y="4124325"/>
          <p14:tracePt t="379573" x="8721725" y="4108450"/>
          <p14:tracePt t="379590" x="8734425" y="4086225"/>
          <p14:tracePt t="379608" x="8756650" y="4029075"/>
          <p14:tracePt t="379624" x="8772525" y="3984625"/>
          <p14:tracePt t="379640" x="8782050" y="3962400"/>
          <p14:tracePt t="379643" x="8788400" y="3943350"/>
          <p14:tracePt t="379657" x="8801100" y="3917950"/>
          <p14:tracePt t="379673" x="8820150" y="3895725"/>
          <p14:tracePt t="379690" x="8829675" y="3863975"/>
          <p14:tracePt t="379707" x="8848725" y="3822700"/>
          <p14:tracePt t="379723" x="8861425" y="3790950"/>
          <p14:tracePt t="379739" x="8880475" y="3746500"/>
          <p14:tracePt t="379757" x="8886825" y="3683000"/>
          <p14:tracePt t="379773" x="8886825" y="3654425"/>
          <p14:tracePt t="379790" x="8886825" y="3625850"/>
          <p14:tracePt t="379807" x="8886825" y="3609975"/>
          <p14:tracePt t="379824" x="8886825" y="3600450"/>
          <p14:tracePt t="379841" x="8886825" y="3584575"/>
          <p14:tracePt t="379857" x="8886825" y="3571875"/>
          <p14:tracePt t="379874" x="8886825" y="3559175"/>
          <p14:tracePt t="379891" x="8886825" y="3549650"/>
          <p14:tracePt t="379907" x="8886825" y="3546475"/>
          <p14:tracePt t="379924" x="8886825" y="3536950"/>
          <p14:tracePt t="379993" x="8886825" y="3530600"/>
          <p14:tracePt t="380023" x="8886825" y="3527425"/>
          <p14:tracePt t="380036" x="8886825" y="3521075"/>
          <p14:tracePt t="380378" x="8886825" y="3546475"/>
          <p14:tracePt t="380385" x="8893175" y="3575050"/>
          <p14:tracePt t="380392" x="8899525" y="3600450"/>
          <p14:tracePt t="380423" x="8928100" y="3813175"/>
          <p14:tracePt t="380457" x="8928100" y="4168775"/>
          <p14:tracePt t="380474" x="8902700" y="4352925"/>
          <p14:tracePt t="380490" x="8877300" y="4483100"/>
          <p14:tracePt t="380507" x="8813800" y="4695825"/>
          <p14:tracePt t="380523" x="8769350" y="4819650"/>
          <p14:tracePt t="380540" x="8718550" y="4930775"/>
          <p14:tracePt t="380557" x="8670925" y="5057775"/>
          <p14:tracePt t="380573" x="8629650" y="5146675"/>
          <p14:tracePt t="380592" x="8572500" y="5286375"/>
          <p14:tracePt t="380607" x="8543925" y="5353050"/>
          <p14:tracePt t="380624" x="8515350" y="5407025"/>
          <p14:tracePt t="380640" x="8464550" y="5451475"/>
          <p14:tracePt t="380642" x="8442325" y="5480050"/>
          <p14:tracePt t="380656" x="8372475" y="5527675"/>
          <p14:tracePt t="380673" x="8321675" y="5572125"/>
          <p14:tracePt t="380691" x="8258175" y="5610225"/>
          <p14:tracePt t="380707" x="8216900" y="5641975"/>
          <p14:tracePt t="380723" x="8185150" y="5667375"/>
          <p14:tracePt t="380741" x="8121650" y="5692775"/>
          <p14:tracePt t="380757" x="8074025" y="5705475"/>
          <p14:tracePt t="380773" x="8039100" y="5718175"/>
          <p14:tracePt t="380790" x="7997825" y="5718175"/>
          <p14:tracePt t="384722" x="8007350" y="5711825"/>
          <p14:tracePt t="384728" x="8026400" y="5699125"/>
          <p14:tracePt t="384740" x="8045450" y="5676900"/>
          <p14:tracePt t="384757" x="8089900" y="5626100"/>
          <p14:tracePt t="384773" x="8121650" y="5594350"/>
          <p14:tracePt t="384790" x="8140700" y="5572125"/>
          <p14:tracePt t="384807" x="8153400" y="5556250"/>
          <p14:tracePt t="384840" x="8181975" y="5518150"/>
          <p14:tracePt t="384872" x="8207375" y="5473700"/>
          <p14:tracePt t="384889" x="8232775" y="5448300"/>
          <p14:tracePt t="384907" x="8251825" y="5407025"/>
          <p14:tracePt t="384923" x="8261350" y="5384800"/>
          <p14:tracePt t="384940" x="8274050" y="5353050"/>
          <p14:tracePt t="384957" x="8299450" y="5324475"/>
          <p14:tracePt t="384972" x="8308975" y="5302250"/>
          <p14:tracePt t="384989" x="8321675" y="5283200"/>
          <p14:tracePt t="385006" x="8334375" y="5270500"/>
          <p14:tracePt t="385023" x="8350250" y="5257800"/>
          <p14:tracePt t="385040" x="8362950" y="5241925"/>
          <p14:tracePt t="385057" x="8375650" y="5222875"/>
          <p14:tracePt t="385073" x="8382000" y="5213350"/>
          <p14:tracePt t="385090" x="8382000" y="5197475"/>
          <p14:tracePt t="385106" x="8385175" y="5181600"/>
          <p14:tracePt t="385122" x="8385175" y="5172075"/>
          <p14:tracePt t="385140" x="8385175" y="5162550"/>
          <p14:tracePt t="385156" x="8385175" y="5159375"/>
          <p14:tracePt t="385201" x="8385175" y="5146675"/>
          <p14:tracePt t="385301" x="8378825" y="5146675"/>
          <p14:tracePt t="385308" x="8375650" y="5146675"/>
          <p14:tracePt t="385323" x="8366125" y="5146675"/>
          <p14:tracePt t="385341" x="8356600" y="5137150"/>
          <p14:tracePt t="385357" x="8334375" y="5124450"/>
          <p14:tracePt t="385373" x="8331200" y="5092700"/>
          <p14:tracePt t="385390" x="8324850" y="5070475"/>
          <p14:tracePt t="385406" x="8318500" y="5029200"/>
          <p14:tracePt t="385422" x="8312150" y="5006975"/>
          <p14:tracePt t="385440" x="8299450" y="4984750"/>
          <p14:tracePt t="385456" x="8274050" y="4927600"/>
          <p14:tracePt t="385473" x="8261350" y="4883150"/>
          <p14:tracePt t="385490" x="8248650" y="4829175"/>
          <p14:tracePt t="385506" x="8229600" y="4765675"/>
          <p14:tracePt t="385523" x="8210550" y="4733925"/>
          <p14:tracePt t="385540" x="8197850" y="4705350"/>
          <p14:tracePt t="385556" x="8185150" y="4689475"/>
          <p14:tracePt t="385572" x="8175625" y="4679950"/>
          <p14:tracePt t="385590" x="8156575" y="4664075"/>
          <p14:tracePt t="385607" x="8143875" y="4648200"/>
          <p14:tracePt t="385623" x="8134350" y="4641850"/>
          <p14:tracePt t="385640" x="8124825" y="4638675"/>
          <p14:tracePt t="385656" x="8102600" y="4629150"/>
          <p14:tracePt t="385673" x="8093075" y="4613275"/>
          <p14:tracePt t="385689" x="8083550" y="4606925"/>
          <p14:tracePt t="385706" x="8042275" y="4597400"/>
          <p14:tracePt t="385722" x="8026400" y="4584700"/>
          <p14:tracePt t="385739" x="8016875" y="4581525"/>
          <p14:tracePt t="385741" x="8010525" y="4581525"/>
          <p14:tracePt t="385756" x="8001000" y="4575175"/>
          <p14:tracePt t="385772" x="7991475" y="4572000"/>
          <p14:tracePt t="385789" x="7981950" y="4559300"/>
          <p14:tracePt t="385806" x="7950200" y="4549775"/>
          <p14:tracePt t="385823" x="7924800" y="4537075"/>
          <p14:tracePt t="385841" x="7867650" y="4518025"/>
          <p14:tracePt t="385857" x="7823200" y="4498975"/>
          <p14:tracePt t="385873" x="7778750" y="4492625"/>
          <p14:tracePt t="385891" x="7715250" y="4486275"/>
          <p14:tracePt t="385906" x="7680325" y="4486275"/>
          <p14:tracePt t="385923" x="7626350" y="4479925"/>
          <p14:tracePt t="385939" x="7569200" y="4479925"/>
          <p14:tracePt t="385956" x="7483475" y="4479925"/>
          <p14:tracePt t="385973" x="7429500" y="4479925"/>
          <p14:tracePt t="385991" x="7375525" y="4483100"/>
          <p14:tracePt t="386006" x="7350125" y="4495800"/>
          <p14:tracePt t="386023" x="7321550" y="4511675"/>
          <p14:tracePt t="386041" x="7283450" y="4530725"/>
          <p14:tracePt t="386056" x="7254875" y="4543425"/>
          <p14:tracePt t="386073" x="7229475" y="4556125"/>
          <p14:tracePt t="386089" x="7200900" y="4572000"/>
          <p14:tracePt t="386106" x="7165975" y="4591050"/>
          <p14:tracePt t="386122" x="7140575" y="4600575"/>
          <p14:tracePt t="386141" x="7124700" y="4622800"/>
          <p14:tracePt t="386157" x="7115175" y="4632325"/>
          <p14:tracePt t="386173" x="7099300" y="4641850"/>
          <p14:tracePt t="386191" x="7086600" y="4657725"/>
          <p14:tracePt t="386207" x="7077075" y="4673600"/>
          <p14:tracePt t="386223" x="7067550" y="4683125"/>
          <p14:tracePt t="386240" x="7051675" y="4699000"/>
          <p14:tracePt t="386256" x="7051675" y="4708525"/>
          <p14:tracePt t="386273" x="7051675" y="4721225"/>
          <p14:tracePt t="386289" x="7051675" y="4749800"/>
          <p14:tracePt t="386306" x="7051675" y="4759325"/>
          <p14:tracePt t="386323" x="7051675" y="4775200"/>
          <p14:tracePt t="386340" x="7051675" y="4787900"/>
          <p14:tracePt t="386356" x="7051675" y="4797425"/>
          <p14:tracePt t="386372" x="7051675" y="4806950"/>
          <p14:tracePt t="386390" x="7051675" y="4829175"/>
          <p14:tracePt t="386406" x="7051675" y="4832350"/>
          <p14:tracePt t="386423" x="7051675" y="4838700"/>
          <p14:tracePt t="386440" x="7058025" y="4841875"/>
          <p14:tracePt t="386456" x="7058025" y="4848225"/>
          <p14:tracePt t="386505" x="7061200" y="4848225"/>
          <p14:tracePt t="386512" x="7067550" y="4851400"/>
          <p14:tracePt t="386523" x="7073900" y="4857750"/>
          <p14:tracePt t="386540" x="7086600" y="4873625"/>
          <p14:tracePt t="386556" x="7096125" y="4883150"/>
          <p14:tracePt t="386573" x="7112000" y="4892675"/>
          <p14:tracePt t="386590" x="7127875" y="4902200"/>
          <p14:tracePt t="386606" x="7131050" y="4908550"/>
          <p14:tracePt t="386640" x="7146925" y="4927600"/>
          <p14:tracePt t="386655" x="7162800" y="4937125"/>
          <p14:tracePt t="386672" x="7172325" y="4946650"/>
          <p14:tracePt t="386690" x="7188200" y="4962525"/>
          <p14:tracePt t="386706" x="7197725" y="4978400"/>
          <p14:tracePt t="386723" x="7197725" y="4987925"/>
          <p14:tracePt t="386740" x="7197725" y="5003800"/>
          <p14:tracePt t="386757" x="7197725" y="5006975"/>
          <p14:tracePt t="386772" x="7197725" y="5013325"/>
          <p14:tracePt t="386789" x="7216775" y="5029200"/>
          <p14:tracePt t="386806" x="7229475" y="5038725"/>
          <p14:tracePt t="386822" x="7239000" y="5048250"/>
          <p14:tracePt t="386840" x="7270750" y="5064125"/>
          <p14:tracePt t="386856" x="7283450" y="5080000"/>
          <p14:tracePt t="386873" x="7292975" y="5080000"/>
          <p14:tracePt t="386890" x="7312025" y="5080000"/>
          <p14:tracePt t="386906" x="7318375" y="5080000"/>
          <p14:tracePt t="388502" x="7321550" y="5073650"/>
          <p14:tracePt t="388509" x="7327900" y="5067300"/>
          <p14:tracePt t="388522" x="7337425" y="5057775"/>
          <p14:tracePt t="388539" x="7346950" y="5048250"/>
          <p14:tracePt t="388556" x="7356475" y="5032375"/>
          <p14:tracePt t="388573" x="7378700" y="5016500"/>
          <p14:tracePt t="388606" x="7394575" y="5016500"/>
          <p14:tracePt t="388638" x="7416800" y="5016500"/>
          <p14:tracePt t="388656" x="7423150" y="5016500"/>
          <p14:tracePt t="388673" x="7432675" y="5016500"/>
          <p14:tracePt t="388706" x="7439025" y="5016500"/>
          <p14:tracePt t="388723" x="7448550" y="5016500"/>
          <p14:tracePt t="388756" x="7451725" y="5016500"/>
          <p14:tracePt t="388779" x="7458075" y="5016500"/>
          <p14:tracePt t="388788" x="7467600" y="5016500"/>
          <p14:tracePt t="388806" x="7477125" y="5016500"/>
          <p14:tracePt t="388822" x="7493000" y="5013325"/>
          <p14:tracePt t="388839" x="7502525" y="5003800"/>
          <p14:tracePt t="388856" x="7531100" y="4978400"/>
          <p14:tracePt t="388873" x="7581900" y="4940300"/>
          <p14:tracePt t="388889" x="7607300" y="4908550"/>
          <p14:tracePt t="388906" x="7623175" y="4895850"/>
          <p14:tracePt t="388922" x="7645400" y="4883150"/>
          <p14:tracePt t="388939" x="7648575" y="4883150"/>
          <p14:tracePt t="389051" x="7642225" y="4883150"/>
          <p14:tracePt t="389058" x="7632700" y="4883150"/>
          <p14:tracePt t="389072" x="7623175" y="4883150"/>
          <p14:tracePt t="389089" x="7613650" y="4883150"/>
          <p14:tracePt t="389106" x="7604125" y="4883150"/>
          <p14:tracePt t="389122" x="7581900" y="4889500"/>
          <p14:tracePt t="389140" x="7572375" y="4889500"/>
          <p14:tracePt t="389156" x="7562850" y="4889500"/>
          <p14:tracePt t="389172" x="7550150" y="4889500"/>
          <p14:tracePt t="389189" x="7534275" y="4889500"/>
          <p14:tracePt t="389205" x="7524750" y="4889500"/>
          <p14:tracePt t="389222" x="7508875" y="4889500"/>
          <p14:tracePt t="389240" x="7499350" y="4889500"/>
          <p14:tracePt t="389256" x="7483475" y="4889500"/>
          <p14:tracePt t="389273" x="7480300" y="4889500"/>
          <p14:tracePt t="389294" x="7473950" y="4889500"/>
          <p14:tracePt t="389343" x="7473950" y="4886325"/>
          <p14:tracePt t="389350" x="7473950" y="4883150"/>
          <p14:tracePt t="389357" x="7473950" y="4876800"/>
          <p14:tracePt t="389372" x="7473950" y="4864100"/>
          <p14:tracePt t="389390" x="7473950" y="4851400"/>
          <p14:tracePt t="389406" x="7473950" y="4841875"/>
          <p14:tracePt t="389423" x="7473950" y="4829175"/>
          <p14:tracePt t="389439" x="7473950" y="4813300"/>
          <p14:tracePt t="389456" x="7473950" y="4791075"/>
          <p14:tracePt t="389472" x="7473950" y="4772025"/>
          <p14:tracePt t="389489" x="7473950" y="4749800"/>
          <p14:tracePt t="389506" x="7473950" y="4740275"/>
          <p14:tracePt t="389522" x="7473950" y="4724400"/>
          <p14:tracePt t="389965" x="7473950" y="4727575"/>
          <p14:tracePt t="389972" x="7473950" y="4730750"/>
          <p14:tracePt t="389978" x="7473950" y="4737100"/>
          <p14:tracePt t="389989" x="7473950" y="4740275"/>
          <p14:tracePt t="390006" x="7477125" y="4762500"/>
          <p14:tracePt t="390022" x="7477125" y="4772025"/>
          <p14:tracePt t="390039" x="7480300" y="4781550"/>
          <p14:tracePt t="390072" x="7493000" y="4810125"/>
          <p14:tracePt t="390106" x="7493000" y="4835525"/>
          <p14:tracePt t="390123" x="7493000" y="4845050"/>
          <p14:tracePt t="390139" x="7493000" y="4860925"/>
          <p14:tracePt t="390155" x="7493000" y="4876800"/>
          <p14:tracePt t="390172" x="7493000" y="4886325"/>
          <p14:tracePt t="390189" x="7493000" y="4899025"/>
          <p14:tracePt t="390205" x="7493000" y="4927600"/>
          <p14:tracePt t="390222" x="7496175" y="4937125"/>
          <p14:tracePt t="390239" x="7496175" y="4946650"/>
          <p14:tracePt t="390256" x="7496175" y="4965700"/>
          <p14:tracePt t="390272" x="7496175" y="4975225"/>
          <p14:tracePt t="390289" x="7496175" y="4984750"/>
          <p14:tracePt t="390305" x="7496175" y="4994275"/>
          <p14:tracePt t="390327" x="7496175" y="5000625"/>
          <p14:tracePt t="390585" x="7483475" y="4997450"/>
          <p14:tracePt t="390591" x="7470775" y="4991100"/>
          <p14:tracePt t="390606" x="7448550" y="4984750"/>
          <p14:tracePt t="390622" x="7419975" y="4981575"/>
          <p14:tracePt t="390640" x="7394575" y="4975225"/>
          <p14:tracePt t="390656" x="7369175" y="4975225"/>
          <p14:tracePt t="390672" x="7359650" y="4975225"/>
          <p14:tracePt t="390706" x="7331075" y="4975225"/>
          <p14:tracePt t="390739" x="7312025" y="4975225"/>
          <p14:tracePt t="390755" x="7296150" y="4975225"/>
          <p14:tracePt t="390772" x="7286625" y="4975225"/>
          <p14:tracePt t="390788" x="7270750" y="4975225"/>
          <p14:tracePt t="390806" x="7258050" y="4975225"/>
          <p14:tracePt t="390822" x="7245350" y="4975225"/>
          <p14:tracePt t="390839" x="7242175" y="4975225"/>
          <p14:tracePt t="390898" x="7242175" y="4968875"/>
          <p14:tracePt t="391105" x="7254875" y="4968875"/>
          <p14:tracePt t="391112" x="7267575" y="4968875"/>
          <p14:tracePt t="391122" x="7277100" y="4962525"/>
          <p14:tracePt t="391140" x="7334250" y="4937125"/>
          <p14:tracePt t="391155" x="7378700" y="4930775"/>
          <p14:tracePt t="391172" x="7416800" y="4930775"/>
          <p14:tracePt t="391189" x="7461250" y="4924425"/>
          <p14:tracePt t="391206" x="7508875" y="4924425"/>
          <p14:tracePt t="391223" x="7531100" y="4924425"/>
          <p14:tracePt t="391240" x="7550150" y="4924425"/>
          <p14:tracePt t="391256" x="7559675" y="4924425"/>
          <p14:tracePt t="391272" x="7569200" y="4924425"/>
          <p14:tracePt t="391289" x="7604125" y="4924425"/>
          <p14:tracePt t="391306" x="7626350" y="4924425"/>
          <p14:tracePt t="391322" x="7654925" y="4924425"/>
          <p14:tracePt t="391339" x="7673975" y="4924425"/>
          <p14:tracePt t="391356" x="7683500" y="4924425"/>
          <p14:tracePt t="391373" x="7693025" y="4924425"/>
          <p14:tracePt t="391389" x="7724775" y="4924425"/>
          <p14:tracePt t="391405" x="7747000" y="4924425"/>
          <p14:tracePt t="391422" x="7778750" y="4924425"/>
          <p14:tracePt t="391440" x="7839075" y="4924425"/>
          <p14:tracePt t="391456" x="7883525" y="4924425"/>
          <p14:tracePt t="391473" x="7921625" y="4924425"/>
          <p14:tracePt t="391490" x="7975600" y="4924425"/>
          <p14:tracePt t="391506" x="8004175" y="4924425"/>
          <p14:tracePt t="391522" x="8013700" y="4924425"/>
          <p14:tracePt t="391539" x="8035925" y="4924425"/>
          <p14:tracePt t="391555" x="8064500" y="4924425"/>
          <p14:tracePt t="391572" x="8074025" y="4924425"/>
          <p14:tracePt t="391589" x="8086725" y="4924425"/>
          <p14:tracePt t="391605" x="8096250" y="4924425"/>
          <p14:tracePt t="391622" x="8108950" y="4924425"/>
          <p14:tracePt t="392033" x="8105775" y="4927600"/>
          <p14:tracePt t="392040" x="8102600" y="4927600"/>
          <p14:tracePt t="392056" x="8089900" y="4937125"/>
          <p14:tracePt t="392089" x="8061325" y="4946650"/>
          <p14:tracePt t="392121" x="8029575" y="4956175"/>
          <p14:tracePt t="392139" x="8010525" y="4956175"/>
          <p14:tracePt t="392156" x="8001000" y="4956175"/>
          <p14:tracePt t="392172" x="7991475" y="4956175"/>
          <p14:tracePt t="392189" x="7975600" y="4956175"/>
          <p14:tracePt t="392206" x="7959725" y="4956175"/>
          <p14:tracePt t="392222" x="7950200" y="4956175"/>
          <p14:tracePt t="392239" x="7940675" y="4956175"/>
          <p14:tracePt t="392255" x="7934325" y="4956175"/>
          <p14:tracePt t="392271" x="7931150" y="4956175"/>
          <p14:tracePt t="392288" x="7924800" y="4956175"/>
          <p14:tracePt t="392323" x="7921625" y="4956175"/>
          <p14:tracePt t="392381" x="7912100" y="4956175"/>
          <p14:tracePt t="392475" x="7912100" y="4962525"/>
          <p14:tracePt t="398004" x="7918450" y="4972050"/>
          <p14:tracePt t="398010" x="7931150" y="4984750"/>
          <p14:tracePt t="398022" x="7950200" y="4997450"/>
          <p14:tracePt t="398038" x="8001000" y="5041900"/>
          <p14:tracePt t="398055" x="8039100" y="5070475"/>
          <p14:tracePt t="398072" x="8070850" y="5102225"/>
          <p14:tracePt t="398089" x="8128000" y="5168900"/>
          <p14:tracePt t="398121" x="8216900" y="5286375"/>
          <p14:tracePt t="398155" x="8280400" y="5378450"/>
          <p14:tracePt t="398172" x="8289925" y="5387975"/>
          <p14:tracePt t="398188" x="8305800" y="5403850"/>
          <p14:tracePt t="398205" x="8312150" y="5403850"/>
          <p14:tracePt t="398238" x="8328025" y="5375275"/>
          <p14:tracePt t="398254" x="8328025" y="5346700"/>
          <p14:tracePt t="398272" x="8328025" y="5324475"/>
          <p14:tracePt t="398288" x="8328025" y="5283200"/>
          <p14:tracePt t="398305" x="8324850" y="5260975"/>
          <p14:tracePt t="398322" x="8312150" y="5222875"/>
          <p14:tracePt t="398339" x="8277225" y="5165725"/>
          <p14:tracePt t="398355" x="8251825" y="5124450"/>
          <p14:tracePt t="398371" x="8220075" y="5080000"/>
          <p14:tracePt t="398388" x="8181975" y="5029200"/>
          <p14:tracePt t="398405" x="8150225" y="5003800"/>
          <p14:tracePt t="398422" x="8124825" y="4984750"/>
          <p14:tracePt t="398438" x="8089900" y="4962525"/>
          <p14:tracePt t="398455" x="8074025" y="4953000"/>
          <p14:tracePt t="398472" x="8058150" y="4930775"/>
          <p14:tracePt t="398488" x="8045450" y="4921250"/>
          <p14:tracePt t="398505" x="8032750" y="4914900"/>
          <p14:tracePt t="398521" x="8023225" y="4914900"/>
          <p14:tracePt t="398538" x="8020050" y="4914900"/>
          <p14:tracePt t="398555" x="8013700" y="4914900"/>
          <p14:tracePt t="398573" x="7994650" y="4914900"/>
          <p14:tracePt t="398588" x="7985125" y="4914900"/>
          <p14:tracePt t="398605" x="7975600" y="4914900"/>
          <p14:tracePt t="398621" x="7966075" y="4914900"/>
          <p14:tracePt t="398638" x="7959725" y="4914900"/>
          <p14:tracePt t="398739" x="7956550" y="4914900"/>
          <p14:tracePt t="398745" x="7950200" y="4914900"/>
          <p14:tracePt t="398759" x="7947025" y="4914900"/>
          <p14:tracePt t="398772" x="7937500" y="4914900"/>
          <p14:tracePt t="398788" x="7924800" y="4914900"/>
          <p14:tracePt t="398805" x="7915275" y="4914900"/>
          <p14:tracePt t="398822" x="7896225" y="4918075"/>
          <p14:tracePt t="398838" x="7886700" y="4924425"/>
          <p14:tracePt t="398855" x="7864475" y="4924425"/>
          <p14:tracePt t="398872" x="7823200" y="4924425"/>
          <p14:tracePt t="398888" x="7788275" y="4924425"/>
          <p14:tracePt t="398904" x="7759700" y="4921250"/>
          <p14:tracePt t="398922" x="7696200" y="4921250"/>
          <p14:tracePt t="398938" x="7651750" y="4914900"/>
          <p14:tracePt t="398954" x="7629525" y="4914900"/>
          <p14:tracePt t="398972" x="7581900" y="4914900"/>
          <p14:tracePt t="398988" x="7553325" y="4914900"/>
          <p14:tracePt t="399005" x="7515225" y="4908550"/>
          <p14:tracePt t="399022" x="7451725" y="4902200"/>
          <p14:tracePt t="399038" x="7407275" y="4883150"/>
          <p14:tracePt t="399054" x="7369175" y="4883150"/>
          <p14:tracePt t="399072" x="7321550" y="4883150"/>
          <p14:tracePt t="399088" x="7299325" y="4883150"/>
          <p14:tracePt t="399105" x="7289800" y="4883150"/>
          <p14:tracePt t="399122" x="7277100" y="4883150"/>
          <p14:tracePt t="399138" x="7267575" y="4883150"/>
          <p14:tracePt t="399155" x="7251700" y="4883150"/>
          <p14:tracePt t="399172" x="7235825" y="4883150"/>
          <p14:tracePt t="399188" x="7232650" y="4883150"/>
          <p14:tracePt t="399204" x="7226300" y="4883150"/>
          <p14:tracePt t="399221" x="7223125" y="4883150"/>
          <p14:tracePt t="399238" x="7216775" y="4883150"/>
          <p14:tracePt t="399255" x="7200900" y="4883150"/>
          <p14:tracePt t="399272" x="7191375" y="4889500"/>
          <p14:tracePt t="399288" x="7181850" y="4899025"/>
          <p14:tracePt t="399305" x="7175500" y="4908550"/>
          <p14:tracePt t="399322" x="7175500" y="4924425"/>
          <p14:tracePt t="399337" x="7175500" y="4940300"/>
          <p14:tracePt t="399354" x="7175500" y="4953000"/>
          <p14:tracePt t="399371" x="7175500" y="4987925"/>
          <p14:tracePt t="399388" x="7185025" y="5010150"/>
          <p14:tracePt t="399405" x="7197725" y="5041900"/>
          <p14:tracePt t="399409" x="7200900" y="5045075"/>
          <p14:tracePt t="399422" x="7213600" y="5054600"/>
          <p14:tracePt t="399438" x="7213600" y="5067300"/>
          <p14:tracePt t="399454" x="7213600" y="5076825"/>
          <p14:tracePt t="399471" x="7216775" y="5095875"/>
          <p14:tracePt t="399488" x="7226300" y="5095875"/>
          <p14:tracePt t="399505" x="7235825" y="5095875"/>
          <p14:tracePt t="399521" x="7251700" y="5095875"/>
          <p14:tracePt t="399538" x="7267575" y="5095875"/>
          <p14:tracePt t="399555" x="7277100" y="5095875"/>
          <p14:tracePt t="399572" x="7292975" y="5095875"/>
          <p14:tracePt t="399588" x="7296150" y="5095875"/>
          <p14:tracePt t="399604" x="7302500" y="5095875"/>
          <p14:tracePt t="399621" x="7321550" y="5095875"/>
          <p14:tracePt t="399655" x="7331075" y="5095875"/>
          <p14:tracePt t="399672" x="7337425" y="5095875"/>
          <p14:tracePt t="399688" x="7346950" y="5095875"/>
          <p14:tracePt t="399705" x="7346950" y="5092700"/>
          <p14:tracePt t="399721" x="7369175" y="5073650"/>
          <p14:tracePt t="399737" x="7378700" y="5064125"/>
          <p14:tracePt t="399754" x="7388225" y="5057775"/>
          <p14:tracePt t="399771" x="7423150" y="5041900"/>
          <p14:tracePt t="399788" x="7439025" y="5022850"/>
          <p14:tracePt t="399804" x="7454900" y="5019675"/>
          <p14:tracePt t="399822" x="7480300" y="5013325"/>
          <p14:tracePt t="399838" x="7496175" y="5010150"/>
          <p14:tracePt t="399855" x="7518400" y="5010150"/>
          <p14:tracePt t="399871" x="7566025" y="5003800"/>
          <p14:tracePt t="399887" x="7610475" y="5003800"/>
          <p14:tracePt t="399904" x="7632700" y="5003800"/>
          <p14:tracePt t="399921" x="7680325" y="5003800"/>
          <p14:tracePt t="399938" x="7708900" y="5003800"/>
          <p14:tracePt t="399955" x="7731125" y="5003800"/>
          <p14:tracePt t="399972" x="7772400" y="4991100"/>
          <p14:tracePt t="399988" x="7810500" y="4978400"/>
          <p14:tracePt t="400005" x="7854950" y="4965700"/>
          <p14:tracePt t="400021" x="7918450" y="4959350"/>
          <p14:tracePt t="400037" x="7947025" y="4953000"/>
          <p14:tracePt t="400054" x="7969250" y="4946650"/>
          <p14:tracePt t="400072" x="8013700" y="4937125"/>
          <p14:tracePt t="400089" x="8023225" y="4924425"/>
          <p14:tracePt t="400105" x="8032750" y="4921250"/>
          <p14:tracePt t="400122" x="8035925" y="4911725"/>
          <p14:tracePt t="400138" x="8035925" y="4902200"/>
          <p14:tracePt t="400154" x="8035925" y="4889500"/>
          <p14:tracePt t="400171" x="8035925" y="4876800"/>
          <p14:tracePt t="400187" x="8042275" y="4876800"/>
          <p14:tracePt t="400205" x="8042275" y="4870450"/>
          <p14:tracePt t="400222" x="8051800" y="4860925"/>
          <p14:tracePt t="400239" x="8051800" y="4851400"/>
          <p14:tracePt t="400256" x="8051800" y="4845050"/>
          <p14:tracePt t="400272" x="8051800" y="4841875"/>
          <p14:tracePt t="400592" x="8045450" y="4841875"/>
          <p14:tracePt t="400606" x="8042275" y="4841875"/>
          <p14:tracePt t="400612" x="8035925" y="4841875"/>
          <p14:tracePt t="400622" x="8032750" y="4841875"/>
          <p14:tracePt t="400638" x="8023225" y="4841875"/>
          <p14:tracePt t="400655" x="7988300" y="4854575"/>
          <p14:tracePt t="400672" x="7950200" y="4867275"/>
          <p14:tracePt t="400705" x="7832725" y="4905375"/>
          <p14:tracePt t="400738" x="7772400" y="4930775"/>
          <p14:tracePt t="400755" x="7731125" y="4953000"/>
          <p14:tracePt t="400772" x="7699375" y="4965700"/>
          <p14:tracePt t="400789" x="7667625" y="4978400"/>
          <p14:tracePt t="400805" x="7626350" y="4997450"/>
          <p14:tracePt t="400822" x="7604125" y="5003800"/>
          <p14:tracePt t="400838" x="7588250" y="5013325"/>
          <p14:tracePt t="400855" x="7572375" y="5022850"/>
          <p14:tracePt t="400871" x="7556500" y="5022850"/>
          <p14:tracePt t="400887" x="7540625" y="5029200"/>
          <p14:tracePt t="400904" x="7527925" y="5029200"/>
          <p14:tracePt t="400921" x="7518400" y="5032375"/>
          <p14:tracePt t="400938" x="7508875" y="5032375"/>
          <p14:tracePt t="400955" x="7486650" y="5038725"/>
          <p14:tracePt t="400971" x="7477125" y="5038725"/>
          <p14:tracePt t="400988" x="7467600" y="5038725"/>
          <p14:tracePt t="401005" x="7451725" y="5041900"/>
          <p14:tracePt t="401091" x="7448550" y="5041900"/>
          <p14:tracePt t="401098" x="7439025" y="5041900"/>
          <p14:tracePt t="401105" x="7432675" y="5041900"/>
          <p14:tracePt t="401121" x="7423150" y="5041900"/>
          <p14:tracePt t="401138" x="7413625" y="5041900"/>
          <p14:tracePt t="401154" x="7404100" y="5026025"/>
          <p14:tracePt t="401171" x="7397750" y="5003800"/>
          <p14:tracePt t="401188" x="7385050" y="4981575"/>
          <p14:tracePt t="401205" x="7375525" y="4962525"/>
          <p14:tracePt t="401222" x="7369175" y="4940300"/>
          <p14:tracePt t="401238" x="7366000" y="4930775"/>
          <p14:tracePt t="401254" x="7359650" y="4914900"/>
          <p14:tracePt t="401271" x="7359650" y="4899025"/>
          <p14:tracePt t="401288" x="7356475" y="4889500"/>
          <p14:tracePt t="401305" x="7356475" y="4886325"/>
          <p14:tracePt t="401369" x="7356475" y="4879975"/>
          <p14:tracePt t="401383" x="7350125" y="4879975"/>
          <p14:tracePt t="404729" x="7353300" y="4914900"/>
          <p14:tracePt t="404736" x="7362825" y="4965700"/>
          <p14:tracePt t="404743" x="7369175" y="5000625"/>
          <p14:tracePt t="404754" x="7378700" y="5038725"/>
          <p14:tracePt t="404772" x="7397750" y="5121275"/>
          <p14:tracePt t="404788" x="7397750" y="5165725"/>
          <p14:tracePt t="404804" x="7397750" y="5194300"/>
          <p14:tracePt t="404837" x="7404100" y="5257800"/>
          <p14:tracePt t="404871" x="7416800" y="5321300"/>
          <p14:tracePt t="404887" x="7416800" y="5343525"/>
          <p14:tracePt t="404904" x="7416800" y="5353050"/>
          <p14:tracePt t="404921" x="7416800" y="5368925"/>
          <p14:tracePt t="404971" x="7419975" y="5368925"/>
          <p14:tracePt t="404978" x="7426325" y="5368925"/>
          <p14:tracePt t="405007" x="7429500" y="5368925"/>
          <p14:tracePt t="405022" x="7429500" y="5365750"/>
          <p14:tracePt t="405028" x="7435850" y="5362575"/>
          <p14:tracePt t="405037" x="7435850" y="5356225"/>
          <p14:tracePt t="405054" x="7435850" y="5346700"/>
          <p14:tracePt t="405070" x="7445375" y="5321300"/>
          <p14:tracePt t="405087" x="7445375" y="5305425"/>
          <p14:tracePt t="405104" x="7451725" y="5289550"/>
          <p14:tracePt t="405121" x="7454900" y="5264150"/>
          <p14:tracePt t="405137" x="7454900" y="5248275"/>
          <p14:tracePt t="405154" x="7467600" y="5232400"/>
          <p14:tracePt t="405171" x="7467600" y="5197475"/>
          <p14:tracePt t="405188" x="7473950" y="5175250"/>
          <p14:tracePt t="405204" x="7480300" y="5130800"/>
          <p14:tracePt t="405221" x="7486650" y="5067300"/>
          <p14:tracePt t="405238" x="7486650" y="5026025"/>
          <p14:tracePt t="405254" x="7486650" y="5003800"/>
          <p14:tracePt t="405270" x="7499350" y="4962525"/>
          <p14:tracePt t="405287" x="7505700" y="4943475"/>
          <p14:tracePt t="405304" x="7515225" y="4921250"/>
          <p14:tracePt t="405321" x="7515225" y="4895850"/>
          <p14:tracePt t="405337" x="7515225" y="4867275"/>
          <p14:tracePt t="405354" x="7534275" y="4835525"/>
          <p14:tracePt t="405370" x="7540625" y="4787900"/>
          <p14:tracePt t="405387" x="7540625" y="4759325"/>
          <p14:tracePt t="405404" x="7540625" y="4737100"/>
          <p14:tracePt t="405421" x="7546975" y="4695825"/>
          <p14:tracePt t="405437" x="7546975" y="4679950"/>
          <p14:tracePt t="405455" x="7546975" y="4657725"/>
          <p14:tracePt t="405472" x="7546975" y="4638675"/>
          <p14:tracePt t="405488" x="7546975" y="4625975"/>
          <p14:tracePt t="405504" x="7546975" y="4616450"/>
          <p14:tracePt t="405520" x="7546975" y="4597400"/>
          <p14:tracePt t="405537" x="7546975" y="4587875"/>
          <p14:tracePt t="405554" x="7546975" y="4578350"/>
          <p14:tracePt t="405588" x="7546975" y="4572000"/>
          <p14:tracePt t="405604" x="7546975" y="4562475"/>
          <p14:tracePt t="405621" x="7546975" y="4543425"/>
          <p14:tracePt t="405638" x="7546975" y="4537075"/>
          <p14:tracePt t="405654" x="7546975" y="4527550"/>
          <p14:tracePt t="405670" x="7546975" y="4524375"/>
          <p14:tracePt t="405742" x="7543800" y="4524375"/>
          <p14:tracePt t="405756" x="7540625" y="4524375"/>
          <p14:tracePt t="405763" x="7534275" y="4524375"/>
          <p14:tracePt t="405777" x="7524750" y="4527550"/>
          <p14:tracePt t="405786" x="7524750" y="4530725"/>
          <p14:tracePt t="405803" x="7524750" y="4540250"/>
          <p14:tracePt t="405820" x="7518400" y="4562475"/>
          <p14:tracePt t="405837" x="7515225" y="4572000"/>
          <p14:tracePt t="405854" x="7508875" y="4587875"/>
          <p14:tracePt t="405871" x="7496175" y="4635500"/>
          <p14:tracePt t="405887" x="7489825" y="4657725"/>
          <p14:tracePt t="405905" x="7483475" y="4699000"/>
          <p14:tracePt t="405921" x="7483475" y="4727575"/>
          <p14:tracePt t="405937" x="7480300" y="4737100"/>
          <p14:tracePt t="405955" x="7467600" y="4752975"/>
          <p14:tracePt t="405970" x="7467600" y="4762500"/>
          <p14:tracePt t="405987" x="7464425" y="4778375"/>
          <p14:tracePt t="406003" x="7464425" y="4787900"/>
          <p14:tracePt t="406021" x="7464425" y="4803775"/>
          <p14:tracePt t="406038" x="7464425" y="4813300"/>
          <p14:tracePt t="406055" x="7464425" y="4832350"/>
          <p14:tracePt t="406071" x="7464425" y="4838700"/>
          <p14:tracePt t="406087" x="7464425" y="4841875"/>
          <p14:tracePt t="406104" x="7464425" y="4857750"/>
          <p14:tracePt t="406120" x="7464425" y="4860925"/>
          <p14:tracePt t="406137" x="7464425" y="4876800"/>
          <p14:tracePt t="406155" x="7464425" y="4883150"/>
          <p14:tracePt t="406270" x="7464425" y="4879975"/>
          <p14:tracePt t="406277" x="7464425" y="4870450"/>
          <p14:tracePt t="406288" x="7464425" y="4864100"/>
          <p14:tracePt t="406305" x="7464425" y="4851400"/>
          <p14:tracePt t="406321" x="7464425" y="4841875"/>
          <p14:tracePt t="406338" x="7464425" y="4813300"/>
          <p14:tracePt t="406355" x="7464425" y="4784725"/>
          <p14:tracePt t="406371" x="7483475" y="4756150"/>
          <p14:tracePt t="406388" x="7489825" y="4730750"/>
          <p14:tracePt t="406404" x="7502525" y="4695825"/>
          <p14:tracePt t="406420" x="7502525" y="4679950"/>
          <p14:tracePt t="406438" x="7505700" y="4670425"/>
          <p14:tracePt t="406454" x="7505700" y="4651375"/>
          <p14:tracePt t="406471" x="7505700" y="4641850"/>
          <p14:tracePt t="406488" x="7505700" y="4632325"/>
          <p14:tracePt t="406504" x="7505700" y="4625975"/>
          <p14:tracePt t="406720" x="7505700" y="4635500"/>
          <p14:tracePt t="406727" x="7499350" y="4638675"/>
          <p14:tracePt t="406738" x="7496175" y="4645025"/>
          <p14:tracePt t="406755" x="7473950" y="4660900"/>
          <p14:tracePt t="406771" x="7464425" y="4670425"/>
          <p14:tracePt t="406787" x="7454900" y="4686300"/>
          <p14:tracePt t="406803" x="7439025" y="4695825"/>
          <p14:tracePt t="406820" x="7429500" y="4699000"/>
          <p14:tracePt t="406838" x="7419975" y="4699000"/>
          <p14:tracePt t="406854" x="7407275" y="4699000"/>
          <p14:tracePt t="406871" x="7400925" y="4699000"/>
          <p14:tracePt t="406887" x="7391400" y="4699000"/>
          <p14:tracePt t="406905" x="7391400" y="4705350"/>
          <p14:tracePt t="407005" x="7391400" y="4702175"/>
          <p14:tracePt t="407011" x="7391400" y="4699000"/>
          <p14:tracePt t="407021" x="7391400" y="4692650"/>
          <p14:tracePt t="407038" x="7391400" y="4676775"/>
          <p14:tracePt t="407054" x="7391400" y="4664075"/>
          <p14:tracePt t="407070" x="7391400" y="4654550"/>
          <p14:tracePt t="407087" x="7391400" y="4645025"/>
          <p14:tracePt t="407104" x="7391400" y="4622800"/>
          <p14:tracePt t="407120" x="7391400" y="4619625"/>
          <p14:tracePt t="407396" x="7385050" y="4625975"/>
          <p14:tracePt t="407403" x="7385050" y="4635500"/>
          <p14:tracePt t="407410" x="7375525" y="4641850"/>
          <p14:tracePt t="407420" x="7369175" y="4645025"/>
          <p14:tracePt t="407437" x="7369175" y="4654550"/>
          <p14:tracePt t="407454" x="7362825" y="4670425"/>
          <p14:tracePt t="407471" x="7353300" y="4686300"/>
          <p14:tracePt t="407487" x="7350125" y="4695825"/>
          <p14:tracePt t="407504" x="7340600" y="4711700"/>
          <p14:tracePt t="407520" x="7334250" y="4721225"/>
          <p14:tracePt t="407537" x="7318375" y="4737100"/>
          <p14:tracePt t="407553" x="7308850" y="4752975"/>
          <p14:tracePt t="407570" x="7299325" y="4762500"/>
          <p14:tracePt t="407587" x="7292975" y="4772025"/>
          <p14:tracePt t="407604" x="7289800" y="4775200"/>
          <p14:tracePt t="407620" x="7273925" y="4787900"/>
          <p14:tracePt t="407637" x="7264400" y="4797425"/>
          <p14:tracePt t="407653" x="7258050" y="4806950"/>
          <p14:tracePt t="407670" x="7254875" y="4816475"/>
          <p14:tracePt t="407687" x="7248525" y="4826000"/>
          <p14:tracePt t="407704" x="7248525" y="4832350"/>
          <p14:tracePt t="407753" x="7242175" y="4832350"/>
          <p14:tracePt t="408003" x="7258050" y="4822825"/>
          <p14:tracePt t="408010" x="7283450" y="4810125"/>
          <p14:tracePt t="408021" x="7302500" y="4797425"/>
          <p14:tracePt t="408054" x="7340600" y="4768850"/>
          <p14:tracePt t="408087" x="7372350" y="4759325"/>
          <p14:tracePt t="408103" x="7388225" y="4759325"/>
          <p14:tracePt t="408120" x="7391400" y="4759325"/>
          <p14:tracePt t="408136" x="7397750" y="4759325"/>
          <p14:tracePt t="408154" x="7397750" y="4756150"/>
          <p14:tracePt t="408170" x="7397750" y="4743450"/>
          <p14:tracePt t="408186" x="7407275" y="4740275"/>
          <p14:tracePt t="408203" x="7416800" y="4730750"/>
          <p14:tracePt t="408221" x="7423150" y="4724400"/>
          <p14:tracePt t="408236" x="7435850" y="4711700"/>
          <p14:tracePt t="408253" x="7435850" y="4705350"/>
          <p14:tracePt t="408270" x="7435850" y="4695825"/>
          <p14:tracePt t="408315" x="7442200" y="4689475"/>
          <p14:tracePt t="408330" x="7448550" y="4689475"/>
          <p14:tracePt t="408337" x="7451725" y="4689475"/>
          <p14:tracePt t="408353" x="7461250" y="4689475"/>
          <p14:tracePt t="408370" x="7461250" y="4686300"/>
          <p14:tracePt t="408386" x="7467600" y="4679950"/>
          <p14:tracePt t="408686" x="7467600" y="4686300"/>
          <p14:tracePt t="408693" x="7467600" y="4699000"/>
          <p14:tracePt t="408703" x="7467600" y="4718050"/>
          <p14:tracePt t="408720" x="7467600" y="4759325"/>
          <p14:tracePt t="408736" x="7467600" y="4845050"/>
          <p14:tracePt t="408754" x="7467600" y="4883150"/>
          <p14:tracePt t="408770" x="7467600" y="4918075"/>
          <p14:tracePt t="408786" x="7467600" y="4953000"/>
          <p14:tracePt t="408804" x="7467600" y="4975225"/>
          <p14:tracePt t="408820" x="7467600" y="4984750"/>
          <p14:tracePt t="408837" x="7467600" y="4997450"/>
          <p14:tracePt t="408854" x="7467600" y="5013325"/>
          <p14:tracePt t="408929" x="7467600" y="5006975"/>
          <p14:tracePt t="408936" x="7467600" y="5000625"/>
          <p14:tracePt t="408943" x="7467600" y="4997450"/>
          <p14:tracePt t="408953" x="7467600" y="4991100"/>
          <p14:tracePt t="408971" x="7467600" y="4975225"/>
          <p14:tracePt t="408987" x="7467600" y="4956175"/>
          <p14:tracePt t="409004" x="7467600" y="4946650"/>
          <p14:tracePt t="409022" x="7467600" y="4930775"/>
          <p14:tracePt t="409038" x="7467600" y="4921250"/>
          <p14:tracePt t="409054" x="7467600" y="4905375"/>
          <p14:tracePt t="409072" x="7467600" y="4892675"/>
          <p14:tracePt t="409087" x="7467600" y="4870450"/>
          <p14:tracePt t="409104" x="7467600" y="4860925"/>
          <p14:tracePt t="409120" x="7467600" y="4845050"/>
          <p14:tracePt t="409122" x="7467600" y="4841875"/>
          <p14:tracePt t="409137" x="7467600" y="4832350"/>
          <p14:tracePt t="409154" x="7467600" y="4816475"/>
          <p14:tracePt t="409371" x="7464425" y="4816475"/>
          <p14:tracePt t="409378" x="7461250" y="4822825"/>
          <p14:tracePt t="409387" x="7461250" y="4826000"/>
          <p14:tracePt t="409403" x="7454900" y="4838700"/>
          <p14:tracePt t="409420" x="7451725" y="4848225"/>
          <p14:tracePt t="409436" x="7435850" y="4860925"/>
          <p14:tracePt t="409453" x="7419975" y="4870450"/>
          <p14:tracePt t="409470" x="7400925" y="4911725"/>
          <p14:tracePt t="409487" x="7391400" y="4937125"/>
          <p14:tracePt t="409503" x="7378700" y="4965700"/>
          <p14:tracePt t="409521" x="7372350" y="4987925"/>
          <p14:tracePt t="409537" x="7372350" y="4997450"/>
          <p14:tracePt t="409553" x="7372350" y="5006975"/>
          <p14:tracePt t="409571" x="7372350" y="5026025"/>
          <p14:tracePt t="409588" x="7369175" y="5038725"/>
          <p14:tracePt t="409604" x="7369175" y="5048250"/>
          <p14:tracePt t="409620" x="7362825" y="5067300"/>
          <p14:tracePt t="409636" x="7359650" y="5076825"/>
          <p14:tracePt t="409653" x="7353300" y="5086350"/>
          <p14:tracePt t="409670" x="7353300" y="5095875"/>
          <p14:tracePt t="409686" x="7353300" y="5102225"/>
          <p14:tracePt t="409703" x="7353300" y="5105400"/>
          <p14:tracePt t="409721" x="7353300" y="5127625"/>
          <p14:tracePt t="409737" x="7353300" y="5137150"/>
          <p14:tracePt t="409753" x="7353300" y="5146675"/>
          <p14:tracePt t="409770" x="7353300" y="5165725"/>
          <p14:tracePt t="409786" x="7353300" y="5175250"/>
          <p14:tracePt t="409803" x="7353300" y="5184775"/>
          <p14:tracePt t="409820" x="7353300" y="5200650"/>
          <p14:tracePt t="409837" x="7353300" y="5210175"/>
          <p14:tracePt t="409854" x="7356475" y="5226050"/>
          <p14:tracePt t="409871" x="7369175" y="5238750"/>
          <p14:tracePt t="409887" x="7381875" y="5248275"/>
          <p14:tracePt t="409904" x="7391400" y="5257800"/>
          <p14:tracePt t="409919" x="7404100" y="5273675"/>
          <p14:tracePt t="409936" x="7410450" y="5273675"/>
          <p14:tracePt t="409953" x="7413625" y="5273675"/>
          <p14:tracePt t="409970" x="7435850" y="5273675"/>
          <p14:tracePt t="409987" x="7445375" y="5273675"/>
          <p14:tracePt t="410004" x="7448550" y="5273675"/>
          <p14:tracePt t="410020" x="7464425" y="5273675"/>
          <p14:tracePt t="410037" x="7473950" y="5273675"/>
          <p14:tracePt t="410070" x="7483475" y="5273675"/>
          <p14:tracePt t="410087" x="7489825" y="5273675"/>
          <p14:tracePt t="410104" x="7496175" y="5260975"/>
          <p14:tracePt t="410120" x="7505700" y="5251450"/>
          <p14:tracePt t="410137" x="7508875" y="5248275"/>
          <p14:tracePt t="410153" x="7524750" y="5241925"/>
          <p14:tracePt t="410171" x="7534275" y="5229225"/>
          <p14:tracePt t="410187" x="7534275" y="5213350"/>
          <p14:tracePt t="410203" x="7534275" y="5203825"/>
          <p14:tracePt t="410220" x="7534275" y="5187950"/>
          <p14:tracePt t="410237" x="7534275" y="5178425"/>
          <p14:tracePt t="410254" x="7534275" y="5175250"/>
          <p14:tracePt t="410270" x="7540625" y="5153025"/>
          <p14:tracePt t="410287" x="7540625" y="5149850"/>
          <p14:tracePt t="410304" x="7540625" y="5140325"/>
          <p14:tracePt t="410320" x="7540625" y="5124450"/>
          <p14:tracePt t="410337" x="7540625" y="5108575"/>
          <p14:tracePt t="410353" x="7543800" y="5099050"/>
          <p14:tracePt t="410371" x="7553325" y="5086350"/>
          <p14:tracePt t="410386" x="7562850" y="5073650"/>
          <p14:tracePt t="410404" x="7575550" y="5057775"/>
          <p14:tracePt t="410420" x="7575550" y="5045075"/>
          <p14:tracePt t="410437" x="7578725" y="5035550"/>
          <p14:tracePt t="410453" x="7578725" y="5026025"/>
          <p14:tracePt t="410470" x="7578725" y="5003800"/>
          <p14:tracePt t="410487" x="7578725" y="4991100"/>
          <p14:tracePt t="410504" x="7578725" y="4975225"/>
          <p14:tracePt t="410521" x="7578725" y="4933950"/>
          <p14:tracePt t="410537" x="7578725" y="4911725"/>
          <p14:tracePt t="410554" x="7578725" y="4889500"/>
          <p14:tracePt t="410571" x="7578725" y="4873625"/>
          <p14:tracePt t="410587" x="7578725" y="4864100"/>
          <p14:tracePt t="410604" x="7578725" y="4854575"/>
          <p14:tracePt t="410621" x="7578725" y="4841875"/>
          <p14:tracePt t="410637" x="7578725" y="4829175"/>
          <p14:tracePt t="410654" x="7578725" y="4819650"/>
          <p14:tracePt t="410671" x="7578725" y="4800600"/>
          <p14:tracePt t="410687" x="7578725" y="4794250"/>
          <p14:tracePt t="410748" x="7578725" y="4791075"/>
          <p14:tracePt t="411669" x="7578725" y="4803775"/>
          <p14:tracePt t="411675" x="7578725" y="4806950"/>
          <p14:tracePt t="411687" x="7578725" y="4813300"/>
          <p14:tracePt t="411703" x="7578725" y="4832350"/>
          <p14:tracePt t="411720" x="7578725" y="4841875"/>
          <p14:tracePt t="411737" x="7578725" y="4851400"/>
          <p14:tracePt t="411770" x="7578725" y="4902200"/>
          <p14:tracePt t="411804" x="7578725" y="4962525"/>
          <p14:tracePt t="411820" x="7578725" y="4984750"/>
          <p14:tracePt t="411836" x="7575550" y="5016500"/>
          <p14:tracePt t="411853" x="7572375" y="5035550"/>
          <p14:tracePt t="411870" x="7566025" y="5045075"/>
          <p14:tracePt t="411887" x="7566025" y="5060950"/>
          <p14:tracePt t="411904" x="7566025" y="5076825"/>
          <p14:tracePt t="411920" x="7566025" y="5086350"/>
          <p14:tracePt t="411937" x="7566025" y="5095875"/>
          <p14:tracePt t="411953" x="7566025" y="5114925"/>
          <p14:tracePt t="411970" x="7566025" y="5124450"/>
          <p14:tracePt t="411987" x="7566025" y="5133975"/>
          <p14:tracePt t="412003" x="7566025" y="5149850"/>
          <p14:tracePt t="412019" x="7566025" y="5165725"/>
          <p14:tracePt t="412037" x="7566025" y="5175250"/>
          <p14:tracePt t="412053" x="7566025" y="5187950"/>
          <p14:tracePt t="412070" x="7566025" y="5197475"/>
          <p14:tracePt t="412087" x="7566025" y="5213350"/>
          <p14:tracePt t="412103" x="7566025" y="5229225"/>
          <p14:tracePt t="412120" x="7566025" y="5238750"/>
          <p14:tracePt t="412137" x="7566025" y="5248275"/>
          <p14:tracePt t="412154" x="7566025" y="5264150"/>
          <p14:tracePt t="412170" x="7566025" y="5267325"/>
          <p14:tracePt t="412204" x="7566025" y="5273675"/>
          <p14:tracePt t="412239" x="7566025" y="5276850"/>
          <p14:tracePt t="412318" x="7569200" y="5276850"/>
          <p14:tracePt t="412325" x="7572375" y="5276850"/>
          <p14:tracePt t="412337" x="7578725" y="5276850"/>
          <p14:tracePt t="412354" x="7604125" y="5276850"/>
          <p14:tracePt t="412370" x="7632700" y="5264150"/>
          <p14:tracePt t="412387" x="7680325" y="5241925"/>
          <p14:tracePt t="412403" x="7737475" y="5226050"/>
          <p14:tracePt t="412419" x="7759700" y="5213350"/>
          <p14:tracePt t="412436" x="7775575" y="5200650"/>
          <p14:tracePt t="412453" x="7791450" y="5181600"/>
          <p14:tracePt t="412470" x="7800975" y="5172075"/>
          <p14:tracePt t="412486" x="7832725" y="5159375"/>
          <p14:tracePt t="412503" x="7874000" y="5143500"/>
          <p14:tracePt t="412519" x="7918450" y="5121275"/>
          <p14:tracePt t="412536" x="7956550" y="5114925"/>
          <p14:tracePt t="412554" x="7985125" y="5099050"/>
          <p14:tracePt t="412571" x="7994650" y="5095875"/>
          <p14:tracePt t="412588" x="8016875" y="5083175"/>
          <p14:tracePt t="412604" x="8026400" y="5067300"/>
          <p14:tracePt t="412620" x="8035925" y="5067300"/>
          <p14:tracePt t="412638" x="8039100" y="5057775"/>
          <p14:tracePt t="412654" x="8039100" y="5054600"/>
          <p14:tracePt t="412671" x="8039100" y="5048250"/>
          <p14:tracePt t="412688" x="8039100" y="5038725"/>
          <p14:tracePt t="412711" x="8039100" y="5035550"/>
          <p14:tracePt t="412739" x="8039100" y="5022850"/>
          <p14:tracePt t="412810" x="8032750" y="5022850"/>
          <p14:tracePt t="412816" x="8029575" y="5022850"/>
          <p14:tracePt t="412831" x="8023225" y="5022850"/>
          <p14:tracePt t="412837" x="8020050" y="5022850"/>
          <p14:tracePt t="412853" x="8010525" y="5022850"/>
          <p14:tracePt t="412871" x="7994650" y="5032375"/>
          <p14:tracePt t="412887" x="7978775" y="5048250"/>
          <p14:tracePt t="412904" x="7972425" y="5051425"/>
          <p14:tracePt t="412920" x="7972425" y="5057775"/>
          <p14:tracePt t="412937" x="7959725" y="5057775"/>
          <p14:tracePt t="412953" x="7947025" y="5067300"/>
          <p14:tracePt t="412969" x="7943850" y="5073650"/>
          <p14:tracePt t="412988" x="7937500" y="5086350"/>
          <p14:tracePt t="413004" x="7934325" y="5092700"/>
          <p14:tracePt t="413021" x="7927975" y="5092700"/>
          <p14:tracePt t="413037" x="7927975" y="5099050"/>
          <p14:tracePt t="413238" x="7927975" y="5089525"/>
          <p14:tracePt t="413245" x="7927975" y="5080000"/>
          <p14:tracePt t="413253" x="7927975" y="5067300"/>
          <p14:tracePt t="413270" x="7927975" y="5038725"/>
          <p14:tracePt t="413287" x="7927975" y="5006975"/>
          <p14:tracePt t="413304" x="7927975" y="4991100"/>
          <p14:tracePt t="413320" x="7927975" y="4981575"/>
          <p14:tracePt t="413337" x="7927975" y="4965700"/>
          <p14:tracePt t="413353" x="7927975" y="4962525"/>
          <p14:tracePt t="413402" x="7924800" y="4962525"/>
          <p14:tracePt t="413408" x="7918450" y="4962525"/>
          <p14:tracePt t="413420" x="7915275" y="4962525"/>
          <p14:tracePt t="413436" x="7899400" y="4962525"/>
          <p14:tracePt t="413453" x="7889875" y="4962525"/>
          <p14:tracePt t="413470" x="7874000" y="4962525"/>
          <p14:tracePt t="413487" x="7858125" y="4972050"/>
          <p14:tracePt t="413503" x="7845425" y="4978400"/>
          <p14:tracePt t="413520" x="7813675" y="4984750"/>
          <p14:tracePt t="413537" x="7788275" y="4991100"/>
          <p14:tracePt t="413554" x="7762875" y="4997450"/>
          <p14:tracePt t="413571" x="7753350" y="4997450"/>
          <p14:tracePt t="413587" x="7734300" y="4997450"/>
          <p14:tracePt t="413604" x="7712075" y="4997450"/>
          <p14:tracePt t="413620" x="7696200" y="4997450"/>
          <p14:tracePt t="413637" x="7683500" y="4997450"/>
          <p14:tracePt t="413653" x="7667625" y="4987925"/>
          <p14:tracePt t="413670" x="7658100" y="4978400"/>
          <p14:tracePt t="413686" x="7645400" y="4940300"/>
          <p14:tracePt t="413703" x="7645400" y="4908550"/>
          <p14:tracePt t="413720" x="7632700" y="4864100"/>
          <p14:tracePt t="413736" x="7600950" y="4708525"/>
          <p14:tracePt t="413753" x="7575550" y="4610100"/>
          <p14:tracePt t="413770" x="7546975" y="4543425"/>
          <p14:tracePt t="413786" x="7499350" y="4448175"/>
          <p14:tracePt t="413803" x="7470775" y="4381500"/>
          <p14:tracePt t="413820" x="7442200" y="4333875"/>
          <p14:tracePt t="413836" x="7423150" y="4283075"/>
          <p14:tracePt t="413853" x="7407275" y="4260850"/>
          <p14:tracePt t="413870" x="7372350" y="4213225"/>
          <p14:tracePt t="413887" x="7334250" y="4175125"/>
          <p14:tracePt t="413903" x="7308850" y="4127500"/>
          <p14:tracePt t="413920" x="7283450" y="4083050"/>
          <p14:tracePt t="413936" x="7239000" y="3997325"/>
          <p14:tracePt t="413953" x="7226300" y="3952875"/>
          <p14:tracePt t="413970" x="7213600" y="3914775"/>
          <p14:tracePt t="413986" x="7188200" y="3863975"/>
          <p14:tracePt t="414003" x="7178675" y="3841750"/>
          <p14:tracePt t="414020" x="7178675" y="3810000"/>
          <p14:tracePt t="414037" x="7172325" y="3790950"/>
          <p14:tracePt t="414053" x="7165975" y="3768725"/>
          <p14:tracePt t="414071" x="7162800" y="3749675"/>
          <p14:tracePt t="414087" x="7146925" y="3733800"/>
          <p14:tracePt t="414103" x="7134225" y="3702050"/>
          <p14:tracePt t="414121" x="7115175" y="3660775"/>
          <p14:tracePt t="414137" x="7102475" y="3635375"/>
          <p14:tracePt t="414154" x="7086600" y="3619500"/>
          <p14:tracePt t="414171" x="7073900" y="3590925"/>
          <p14:tracePt t="414186" x="7070725" y="3581400"/>
          <p14:tracePt t="414202" x="7064375" y="3571875"/>
          <p14:tracePt t="414221" x="7061200" y="3565525"/>
          <p14:tracePt t="414237" x="7051675" y="3565525"/>
          <p14:tracePt t="414253" x="7035800" y="3565525"/>
          <p14:tracePt t="414271" x="7026275" y="3565525"/>
          <p14:tracePt t="414287" x="7026275" y="3568700"/>
          <p14:tracePt t="414303" x="7026275" y="3578225"/>
          <p14:tracePt t="414320" x="7026275" y="3587750"/>
          <p14:tracePt t="414336" x="7032625" y="3606800"/>
          <p14:tracePt t="414353" x="7045325" y="3619500"/>
          <p14:tracePt t="414370" x="7048500" y="3622675"/>
          <p14:tracePt t="414386" x="7054850" y="3629025"/>
          <p14:tracePt t="414403" x="7064375" y="3632200"/>
          <p14:tracePt t="414420" x="7083425" y="3648075"/>
          <p14:tracePt t="414437" x="7137400" y="3667125"/>
          <p14:tracePt t="414453" x="7191375" y="3679825"/>
          <p14:tracePt t="414471" x="7248525" y="3698875"/>
          <p14:tracePt t="414487" x="7258050" y="3705225"/>
          <p14:tracePt t="414503" x="7267575" y="3708400"/>
          <p14:tracePt t="414520" x="7283450" y="3708400"/>
          <p14:tracePt t="414808" x="7315200" y="3765550"/>
          <p14:tracePt t="414814" x="7359650" y="3829050"/>
          <p14:tracePt t="414821" x="7394575" y="3902075"/>
          <p14:tracePt t="414837" x="7483475" y="4102100"/>
          <p14:tracePt t="414853" x="7569200" y="4302125"/>
          <p14:tracePt t="414870" x="7661275" y="4562475"/>
          <p14:tracePt t="414886" x="7734300" y="4718050"/>
          <p14:tracePt t="414903" x="7769225" y="4829175"/>
          <p14:tracePt t="414921" x="7810500" y="4924425"/>
          <p14:tracePt t="414937" x="7826375" y="4968875"/>
          <p14:tracePt t="414953" x="7835900" y="4991100"/>
          <p14:tracePt t="414970" x="7842250" y="5019675"/>
          <p14:tracePt t="414986" x="7851775" y="5029200"/>
          <p14:tracePt t="415003" x="7867650" y="5045075"/>
          <p14:tracePt t="415020" x="7886700" y="5080000"/>
          <p14:tracePt t="415036" x="7886700" y="5089525"/>
          <p14:tracePt t="415053" x="7886700" y="5102225"/>
          <p14:tracePt t="415070" x="7886700" y="5121275"/>
          <p14:tracePt t="415087" x="7886700" y="5130800"/>
          <p14:tracePt t="415103" x="7886700" y="5133975"/>
          <p14:tracePt t="415120" x="7893050" y="5146675"/>
          <p14:tracePt t="415136" x="7893050" y="5149850"/>
          <p14:tracePt t="415153" x="7893050" y="5156200"/>
          <p14:tracePt t="415170" x="7893050" y="5168900"/>
          <p14:tracePt t="415204" x="7883525" y="5168900"/>
          <p14:tracePt t="415220" x="7864475" y="5168900"/>
          <p14:tracePt t="415237" x="7842250" y="5168900"/>
          <p14:tracePt t="415253" x="7820025" y="5168900"/>
          <p14:tracePt t="415269" x="7766050" y="5156200"/>
          <p14:tracePt t="415286" x="7718425" y="5140325"/>
          <p14:tracePt t="415304" x="7673975" y="5127625"/>
          <p14:tracePt t="415320" x="7616825" y="5095875"/>
          <p14:tracePt t="415337" x="7591425" y="5070475"/>
          <p14:tracePt t="415354" x="7575550" y="5054600"/>
          <p14:tracePt t="415370" x="7553325" y="5026025"/>
          <p14:tracePt t="415387" x="7546975" y="5016500"/>
          <p14:tracePt t="415403" x="7546975" y="5006975"/>
          <p14:tracePt t="415419" x="7546975" y="4991100"/>
          <p14:tracePt t="415436" x="7546975" y="4981575"/>
          <p14:tracePt t="415453" x="7546975" y="4972050"/>
          <p14:tracePt t="415469" x="7546975" y="4959350"/>
          <p14:tracePt t="415486" x="7553325" y="4943475"/>
          <p14:tracePt t="415503" x="7575550" y="4930775"/>
          <p14:tracePt t="415520" x="7626350" y="4911725"/>
          <p14:tracePt t="415537" x="7648575" y="4902200"/>
          <p14:tracePt t="415553" x="7661275" y="4889500"/>
          <p14:tracePt t="415570" x="7680325" y="4889500"/>
          <p14:tracePt t="415586" x="7689850" y="4889500"/>
          <p14:tracePt t="415604" x="7699375" y="4886325"/>
          <p14:tracePt t="415620" x="7715250" y="4873625"/>
          <p14:tracePt t="415637" x="7731125" y="4864100"/>
          <p14:tracePt t="415653" x="7740650" y="4854575"/>
          <p14:tracePt t="415670" x="7750175" y="4851400"/>
          <p14:tracePt t="415686" x="7753350" y="4835525"/>
          <p14:tracePt t="415703" x="7753350" y="4829175"/>
          <p14:tracePt t="415720" x="7753350" y="4819650"/>
          <p14:tracePt t="415934" x="7759700" y="4822825"/>
          <p14:tracePt t="415940" x="7766050" y="4826000"/>
          <p14:tracePt t="415954" x="7778750" y="4835525"/>
          <p14:tracePt t="415969" x="7785100" y="4845050"/>
          <p14:tracePt t="415986" x="7791450" y="4867275"/>
          <p14:tracePt t="416002" x="7800975" y="4883150"/>
          <p14:tracePt t="416019" x="7820025" y="4927600"/>
          <p14:tracePt t="416036" x="7839075" y="4956175"/>
          <p14:tracePt t="416054" x="7854950" y="5013325"/>
          <p14:tracePt t="416070" x="7854950" y="5051425"/>
          <p14:tracePt t="416087" x="7854950" y="5073650"/>
          <p14:tracePt t="416103" x="7854950" y="5102225"/>
          <p14:tracePt t="416120" x="7854950" y="5127625"/>
          <p14:tracePt t="416136" x="7854950" y="5143500"/>
          <p14:tracePt t="416155" x="7854950" y="5159375"/>
          <p14:tracePt t="416170" x="7854950" y="5168900"/>
          <p14:tracePt t="416186" x="7854950" y="5178425"/>
          <p14:tracePt t="416204" x="7854950" y="5197475"/>
          <p14:tracePt t="416220" x="7854950" y="5207000"/>
          <p14:tracePt t="416236" x="7854950" y="5213350"/>
          <p14:tracePt t="416455" x="7854950" y="5197475"/>
          <p14:tracePt t="416461" x="7854950" y="5181600"/>
          <p14:tracePt t="416470" x="7854950" y="5156200"/>
          <p14:tracePt t="416486" x="7854950" y="5124450"/>
          <p14:tracePt t="416503" x="7854950" y="5076825"/>
          <p14:tracePt t="416519" x="7851775" y="5032375"/>
          <p14:tracePt t="416536" x="7845425" y="4987925"/>
          <p14:tracePt t="416553" x="7845425" y="4949825"/>
          <p14:tracePt t="416569" x="7845425" y="4918075"/>
          <p14:tracePt t="416587" x="7845425" y="4902200"/>
          <p14:tracePt t="416603" x="7845425" y="4876800"/>
          <p14:tracePt t="416620" x="7845425" y="4867275"/>
          <p14:tracePt t="416636" x="7845425" y="4851400"/>
          <p14:tracePt t="416652" x="7842250" y="4826000"/>
          <p14:tracePt t="416669" x="7835900" y="4810125"/>
          <p14:tracePt t="416686" x="7832725" y="4800600"/>
          <p14:tracePt t="416703" x="7832725" y="4775200"/>
          <p14:tracePt t="416720" x="7832725" y="4765675"/>
          <p14:tracePt t="416737" x="7832725" y="4749800"/>
          <p14:tracePt t="416753" x="7832725" y="4737100"/>
          <p14:tracePt t="416769" x="7832725" y="4721225"/>
          <p14:tracePt t="416786" x="7832725" y="4714875"/>
          <p14:tracePt t="416802" x="7832725" y="4711700"/>
          <p14:tracePt t="416825" x="7832725" y="4705350"/>
          <p14:tracePt t="416869" x="7839075" y="4705350"/>
          <p14:tracePt t="416875" x="7842250" y="4705350"/>
          <p14:tracePt t="416887" x="7848600" y="4705350"/>
          <p14:tracePt t="416903" x="7864475" y="4705350"/>
          <p14:tracePt t="416919" x="7877175" y="4708525"/>
          <p14:tracePt t="416936" x="7886700" y="4718050"/>
          <p14:tracePt t="416952" x="7902575" y="4737100"/>
          <p14:tracePt t="416969" x="7912100" y="4752975"/>
          <p14:tracePt t="416986" x="7931150" y="4778375"/>
          <p14:tracePt t="417004" x="7953375" y="4867275"/>
          <p14:tracePt t="417020" x="7966075" y="4930775"/>
          <p14:tracePt t="417036" x="7972425" y="4975225"/>
          <p14:tracePt t="417052" x="7972425" y="5032375"/>
          <p14:tracePt t="417069" x="7972425" y="5067300"/>
          <p14:tracePt t="417087" x="7969250" y="5089525"/>
          <p14:tracePt t="417104" x="7962900" y="5137150"/>
          <p14:tracePt t="417120" x="7962900" y="5159375"/>
          <p14:tracePt t="417137" x="7962900" y="5175250"/>
          <p14:tracePt t="417153" x="7959725" y="5191125"/>
          <p14:tracePt t="417169" x="7959725" y="5200650"/>
          <p14:tracePt t="417186" x="7959725" y="5216525"/>
          <p14:tracePt t="417202" x="7959725" y="5226050"/>
          <p14:tracePt t="417646" x="7943850" y="5226050"/>
          <p14:tracePt t="417652" x="7931150" y="5222875"/>
          <p14:tracePt t="417670" x="7915275" y="5219700"/>
          <p14:tracePt t="417687" x="7880350" y="5213350"/>
          <p14:tracePt t="417704" x="7867650" y="5213350"/>
          <p14:tracePt t="417720" x="7858125" y="5213350"/>
          <p14:tracePt t="417736" x="7842250" y="5207000"/>
          <p14:tracePt t="417770" x="7816850" y="5207000"/>
          <p14:tracePt t="417803" x="7788275" y="5207000"/>
          <p14:tracePt t="417820" x="7775575" y="5207000"/>
          <p14:tracePt t="417837" x="7762875" y="5207000"/>
          <p14:tracePt t="417853" x="7753350" y="5207000"/>
          <p14:tracePt t="417870" x="7737475" y="5207000"/>
          <p14:tracePt t="417886" x="7721600" y="5207000"/>
          <p14:tracePt t="417902" x="7718425" y="5207000"/>
          <p14:tracePt t="417920" x="7708900" y="5207000"/>
          <p14:tracePt t="417937" x="7686675" y="5207000"/>
          <p14:tracePt t="417952" x="7683500" y="5207000"/>
          <p14:tracePt t="417969" x="7677150" y="5207000"/>
          <p14:tracePt t="418031" x="7677150" y="5203825"/>
          <p14:tracePt t="418045" x="7677150" y="5197475"/>
          <p14:tracePt t="418081" x="7677150" y="5194300"/>
          <p14:tracePt t="418116" x="7677150" y="5187950"/>
          <p14:tracePt t="418124" x="7677150" y="5184775"/>
          <p14:tracePt t="418152" x="7680325" y="5184775"/>
          <p14:tracePt t="418166" x="7680325" y="5178425"/>
          <p14:tracePt t="418173" x="7683500" y="5178425"/>
          <p14:tracePt t="418187" x="7683500" y="5175250"/>
          <p14:tracePt t="418209" x="7689850" y="5168900"/>
          <p14:tracePt t="418231" x="7699375" y="5168900"/>
          <p14:tracePt t="418252" x="7705725" y="5168900"/>
          <p14:tracePt t="418259" x="7708900" y="5168900"/>
          <p14:tracePt t="418272" x="7715250" y="5168900"/>
          <p14:tracePt t="418286" x="7718425" y="5168900"/>
          <p14:tracePt t="418308" x="7724775" y="5168900"/>
          <p14:tracePt t="418331" x="7727950" y="5168900"/>
          <p14:tracePt t="418345" x="7734300" y="5168900"/>
          <p14:tracePt t="418353" x="7740650" y="5168900"/>
          <p14:tracePt t="418370" x="7753350" y="5168900"/>
          <p14:tracePt t="418386" x="7769225" y="5168900"/>
          <p14:tracePt t="418402" x="7778750" y="5168900"/>
          <p14:tracePt t="418419" x="7788275" y="5168900"/>
          <p14:tracePt t="418436" x="7807325" y="5168900"/>
          <p14:tracePt t="418452" x="7820025" y="5168900"/>
          <p14:tracePt t="418470" x="7823200" y="5168900"/>
          <p14:tracePt t="418486" x="7832725" y="5168900"/>
          <p14:tracePt t="418502" x="7848600" y="5168900"/>
          <p14:tracePt t="418519" x="7858125" y="5168900"/>
          <p14:tracePt t="418536" x="7883525" y="5168900"/>
          <p14:tracePt t="418552" x="7912100" y="5168900"/>
          <p14:tracePt t="418570" x="7924800" y="5168900"/>
          <p14:tracePt t="418586" x="7937500" y="5168900"/>
          <p14:tracePt t="418603" x="7953375" y="5168900"/>
          <p14:tracePt t="418620" x="7962900" y="5168900"/>
          <p14:tracePt t="418637" x="7972425" y="5168900"/>
          <p14:tracePt t="418653" x="7981950" y="5168900"/>
          <p14:tracePt t="418669" x="7991475" y="5168900"/>
          <p14:tracePt t="418686" x="8013700" y="5168900"/>
          <p14:tracePt t="418702" x="8023225" y="5168900"/>
          <p14:tracePt t="418719" x="8026400" y="5168900"/>
          <p14:tracePt t="418737" x="8042275" y="5168900"/>
          <p14:tracePt t="418753" x="8051800" y="5162550"/>
          <p14:tracePt t="418770" x="8061325" y="5146675"/>
          <p14:tracePt t="418786" x="8070850" y="5133975"/>
          <p14:tracePt t="418803" x="8077200" y="5127625"/>
          <p14:tracePt t="418820" x="8077200" y="5118100"/>
          <p14:tracePt t="418836" x="8083550" y="5118100"/>
          <p14:tracePt t="418866" x="8083550" y="5114925"/>
          <p14:tracePt t="418872" x="8083550" y="5108575"/>
          <p14:tracePt t="419294" x="8083550" y="5105400"/>
          <p14:tracePt t="429122" x="8080375" y="5086350"/>
          <p14:tracePt t="429130" x="8074025" y="5067300"/>
          <p14:tracePt t="429137" x="8067675" y="5041900"/>
          <p14:tracePt t="429151" x="8054975" y="5019675"/>
          <p14:tracePt t="429168" x="8042275" y="4994275"/>
          <p14:tracePt t="429185" x="8026400" y="4972050"/>
          <p14:tracePt t="429203" x="8010525" y="4956175"/>
          <p14:tracePt t="429235" x="7991475" y="4949825"/>
          <p14:tracePt t="429268" x="7934325" y="4953000"/>
          <p14:tracePt t="429285" x="7889875" y="4965700"/>
          <p14:tracePt t="429302" x="7823200" y="5006975"/>
          <p14:tracePt t="429319" x="7800975" y="5032375"/>
          <p14:tracePt t="429336" x="7762875" y="5076825"/>
          <p14:tracePt t="429352" x="7750175" y="5111750"/>
          <p14:tracePt t="429369" x="7750175" y="5165725"/>
          <p14:tracePt t="429386" x="7766050" y="5273675"/>
          <p14:tracePt t="429401" x="7775575" y="5324475"/>
          <p14:tracePt t="429418" x="7775575" y="5353050"/>
          <p14:tracePt t="429436" x="7775575" y="5387975"/>
          <p14:tracePt t="429452" x="7775575" y="5397500"/>
          <p14:tracePt t="429469" x="7775575" y="5407025"/>
          <p14:tracePt t="429473" x="7775575" y="5413375"/>
          <p14:tracePt t="429486" x="7775575" y="5416550"/>
          <p14:tracePt t="429530" x="7775575" y="5410200"/>
          <p14:tracePt t="429536" x="7775575" y="5407025"/>
          <p14:tracePt t="429551" x="7775575" y="5384800"/>
          <p14:tracePt t="429568" x="7781925" y="5340350"/>
          <p14:tracePt t="429586" x="7781925" y="5276850"/>
          <p14:tracePt t="429602" x="7781925" y="5232400"/>
          <p14:tracePt t="429619" x="7781925" y="5197475"/>
          <p14:tracePt t="429636" x="7781925" y="5156200"/>
          <p14:tracePt t="429652" x="7781925" y="5133975"/>
          <p14:tracePt t="429668" x="7781925" y="5118100"/>
          <p14:tracePt t="429685" x="7781925" y="5105400"/>
          <p14:tracePt t="429702" x="7781925" y="5095875"/>
          <p14:tracePt t="429718" x="7781925" y="5080000"/>
          <p14:tracePt t="429736" x="7781925" y="5073650"/>
          <p14:tracePt t="429752" x="7785100" y="5073650"/>
          <p14:tracePt t="429769" x="7807325" y="5073650"/>
          <p14:tracePt t="429785" x="7877175" y="5073650"/>
          <p14:tracePt t="429801" x="7931150" y="5083175"/>
          <p14:tracePt t="429818" x="7969250" y="5102225"/>
          <p14:tracePt t="429835" x="8026400" y="5121275"/>
          <p14:tracePt t="429852" x="8054975" y="5127625"/>
          <p14:tracePt t="429869" x="8080375" y="5133975"/>
          <p14:tracePt t="429886" x="8093075" y="5133975"/>
          <p14:tracePt t="429902" x="8102600" y="5133975"/>
          <p14:tracePt t="429919" x="8112125" y="5133975"/>
          <p14:tracePt t="429935" x="8121650" y="5133975"/>
          <p14:tracePt t="429987" x="8121650" y="5127625"/>
          <p14:tracePt t="429993" x="8121650" y="5118100"/>
          <p14:tracePt t="430002" x="8121650" y="5105400"/>
          <p14:tracePt t="430019" x="8121650" y="5064125"/>
          <p14:tracePt t="430036" x="8134350" y="5000625"/>
          <p14:tracePt t="430052" x="8153400" y="4959350"/>
          <p14:tracePt t="430068" x="8159750" y="4937125"/>
          <p14:tracePt t="430085" x="8172450" y="4873625"/>
          <p14:tracePt t="430101" x="8172450" y="4822825"/>
          <p14:tracePt t="430118" x="8172450" y="4772025"/>
          <p14:tracePt t="430135" x="8172450" y="4692650"/>
          <p14:tracePt t="430151" x="8172450" y="4648200"/>
          <p14:tracePt t="430168" x="8172450" y="4625975"/>
          <p14:tracePt t="430185" x="8172450" y="4578350"/>
          <p14:tracePt t="430201" x="8162925" y="4540250"/>
          <p14:tracePt t="430218" x="8150225" y="4489450"/>
          <p14:tracePt t="430235" x="8121650" y="4387850"/>
          <p14:tracePt t="430252" x="8108950" y="4349750"/>
          <p14:tracePt t="430269" x="8089900" y="4308475"/>
          <p14:tracePt t="430285" x="8074025" y="4279900"/>
          <p14:tracePt t="430302" x="8061325" y="4270375"/>
          <p14:tracePt t="430318" x="8051800" y="4254500"/>
          <p14:tracePt t="430335" x="8010525" y="4238625"/>
          <p14:tracePt t="430351" x="7988300" y="4225925"/>
          <p14:tracePt t="430368" x="7956550" y="4213225"/>
          <p14:tracePt t="430385" x="7921625" y="4191000"/>
          <p14:tracePt t="430401" x="7889875" y="4178300"/>
          <p14:tracePt t="430419" x="7861300" y="4171950"/>
          <p14:tracePt t="430436" x="7813675" y="4171950"/>
          <p14:tracePt t="430452" x="7775575" y="4171950"/>
          <p14:tracePt t="430468" x="7747000" y="4171950"/>
          <p14:tracePt t="430471" x="7721600" y="4171950"/>
          <p14:tracePt t="430485" x="7699375" y="4171950"/>
          <p14:tracePt t="430501" x="7664450" y="4175125"/>
          <p14:tracePt t="430518" x="7639050" y="4181475"/>
          <p14:tracePt t="430535" x="7597775" y="4200525"/>
          <p14:tracePt t="430551" x="7575550" y="4213225"/>
          <p14:tracePt t="430569" x="7543800" y="4222750"/>
          <p14:tracePt t="430585" x="7502525" y="4235450"/>
          <p14:tracePt t="430602" x="7470775" y="4248150"/>
          <p14:tracePt t="430618" x="7448550" y="4260850"/>
          <p14:tracePt t="430634" x="7407275" y="4283075"/>
          <p14:tracePt t="430652" x="7381875" y="4308475"/>
          <p14:tracePt t="430670" x="7337425" y="4340225"/>
          <p14:tracePt t="430685" x="7308850" y="4352925"/>
          <p14:tracePt t="430702" x="7283450" y="4362450"/>
          <p14:tracePt t="430719" x="7261225" y="4375150"/>
          <p14:tracePt t="430735" x="7216775" y="4400550"/>
          <p14:tracePt t="430751" x="7207250" y="4410075"/>
          <p14:tracePt t="430768" x="7191375" y="4419600"/>
          <p14:tracePt t="430785" x="7178675" y="4429125"/>
          <p14:tracePt t="430802" x="7169150" y="4429125"/>
          <p14:tracePt t="430819" x="7159625" y="4429125"/>
          <p14:tracePt t="430835" x="7137400" y="4438650"/>
          <p14:tracePt t="430852" x="7127875" y="4451350"/>
          <p14:tracePt t="430870" x="7118350" y="4464050"/>
          <p14:tracePt t="430885" x="7118350" y="4473575"/>
          <p14:tracePt t="430901" x="7118350" y="4483100"/>
          <p14:tracePt t="430918" x="7118350" y="4498975"/>
          <p14:tracePt t="430934" x="7124700" y="4514850"/>
          <p14:tracePt t="430951" x="7137400" y="4537075"/>
          <p14:tracePt t="430970" x="7175500" y="4578350"/>
          <p14:tracePt t="430985" x="7191375" y="4597400"/>
          <p14:tracePt t="431002" x="7213600" y="4619625"/>
          <p14:tracePt t="431020" x="7226300" y="4632325"/>
          <p14:tracePt t="431035" x="7251700" y="4657725"/>
          <p14:tracePt t="431052" x="7273925" y="4673600"/>
          <p14:tracePt t="431068" x="7296150" y="4686300"/>
          <p14:tracePt t="431085" x="7324725" y="4702175"/>
          <p14:tracePt t="431101" x="7334250" y="4711700"/>
          <p14:tracePt t="431118" x="7343775" y="4727575"/>
          <p14:tracePt t="431135" x="7359650" y="4730750"/>
          <p14:tracePt t="431151" x="7375525" y="4730750"/>
          <p14:tracePt t="431169" x="7394575" y="4730750"/>
          <p14:tracePt t="431185" x="7416800" y="4730750"/>
          <p14:tracePt t="431202" x="7439025" y="4730750"/>
          <p14:tracePt t="431218" x="7454900" y="4730750"/>
          <p14:tracePt t="431234" x="7470775" y="4730750"/>
          <p14:tracePt t="431252" x="7486650" y="4730750"/>
          <p14:tracePt t="431269" x="7496175" y="4730750"/>
          <p14:tracePt t="431285" x="7499350" y="4730750"/>
          <p14:tracePt t="431302" x="7505700" y="4730750"/>
          <p14:tracePt t="431319" x="7518400" y="4730750"/>
          <p14:tracePt t="431335" x="7534275" y="4730750"/>
          <p14:tracePt t="431351" x="7540625" y="4730750"/>
          <p14:tracePt t="431368" x="7543800" y="4730750"/>
          <p14:tracePt t="431385" x="7550150" y="4730750"/>
          <p14:tracePt t="431418" x="7562850" y="4730750"/>
          <p14:tracePt t="431435" x="7578725" y="4730750"/>
          <p14:tracePt t="431452" x="7588250" y="4737100"/>
          <p14:tracePt t="431468" x="7604125" y="4743450"/>
          <p14:tracePt t="431485" x="7607300" y="4743450"/>
          <p14:tracePt t="431501" x="7613650" y="4743450"/>
          <p14:tracePt t="431519" x="7616825" y="4743450"/>
          <p14:tracePt t="431540" x="7629525" y="4743450"/>
          <p14:tracePt t="431555" x="7632700" y="4743450"/>
          <p14:tracePt t="431569" x="7642225" y="4743450"/>
          <p14:tracePt t="431585" x="7651750" y="4743450"/>
          <p14:tracePt t="431602" x="7661275" y="4746625"/>
          <p14:tracePt t="431618" x="7677150" y="4746625"/>
          <p14:tracePt t="431820" x="7670800" y="4746625"/>
          <p14:tracePt t="431827" x="7667625" y="4746625"/>
          <p14:tracePt t="431835" x="7661275" y="4746625"/>
          <p14:tracePt t="431852" x="7651750" y="4746625"/>
          <p14:tracePt t="431869" x="7632700" y="4746625"/>
          <p14:tracePt t="431885" x="7623175" y="4746625"/>
          <p14:tracePt t="431901" x="7613650" y="4746625"/>
          <p14:tracePt t="431918" x="7597775" y="4746625"/>
          <p14:tracePt t="431935" x="7591425" y="4746625"/>
          <p14:tracePt t="432019" x="7581900" y="4746625"/>
          <p14:tracePt t="432033" x="7578725" y="4746625"/>
          <p14:tracePt t="432047" x="7578725" y="4740275"/>
          <p14:tracePt t="432255" x="7585075" y="4740275"/>
          <p14:tracePt t="432261" x="7588250" y="4740275"/>
          <p14:tracePt t="432269" x="7594600" y="4740275"/>
          <p14:tracePt t="432285" x="7604125" y="4740275"/>
          <p14:tracePt t="432318" x="7632700" y="4740275"/>
          <p14:tracePt t="432351" x="7654925" y="4740275"/>
          <p14:tracePt t="432368" x="7667625" y="4740275"/>
          <p14:tracePt t="432385" x="7683500" y="4740275"/>
          <p14:tracePt t="432690" x="7696200" y="4727575"/>
          <p14:tracePt t="432697" x="7708900" y="4708525"/>
          <p14:tracePt t="432704" x="7721600" y="4689475"/>
          <p14:tracePt t="432719" x="7740650" y="4667250"/>
          <p14:tracePt t="432735" x="7756525" y="4635500"/>
          <p14:tracePt t="432751" x="7781925" y="4610100"/>
          <p14:tracePt t="432784" x="7845425" y="4527550"/>
          <p14:tracePt t="432818" x="7877175" y="4438650"/>
          <p14:tracePt t="432835" x="7883525" y="4416425"/>
          <p14:tracePt t="432853" x="7883525" y="4397375"/>
          <p14:tracePt t="432868" x="7883525" y="4387850"/>
          <p14:tracePt t="432885" x="7893050" y="4375150"/>
          <p14:tracePt t="432902" x="7893050" y="4362450"/>
          <p14:tracePt t="432918" x="7899400" y="4346575"/>
          <p14:tracePt t="432935" x="7899400" y="4337050"/>
          <p14:tracePt t="432952" x="7899400" y="4330700"/>
          <p14:tracePt t="432969" x="7902575" y="4327525"/>
          <p14:tracePt t="432985" x="7908925" y="4321175"/>
          <p14:tracePt t="433002" x="7921625" y="4318000"/>
          <p14:tracePt t="433018" x="7931150" y="4311650"/>
          <p14:tracePt t="433034" x="7943850" y="4302125"/>
          <p14:tracePt t="433052" x="7947025" y="4302125"/>
          <p14:tracePt t="433125" x="7947025" y="4308475"/>
          <p14:tracePt t="433131" x="7947025" y="4314825"/>
          <p14:tracePt t="433139" x="7947025" y="4318000"/>
          <p14:tracePt t="433151" x="7947025" y="4327525"/>
          <p14:tracePt t="433168" x="7947025" y="4337050"/>
          <p14:tracePt t="433184" x="7947025" y="4346575"/>
          <p14:tracePt t="433202" x="7947025" y="4368800"/>
          <p14:tracePt t="433219" x="7947025" y="4378325"/>
          <p14:tracePt t="433235" x="7947025" y="4387850"/>
          <p14:tracePt t="433252" x="7947025" y="4400550"/>
          <p14:tracePt t="433295" x="7940675" y="4400550"/>
          <p14:tracePt t="433302" x="7937500" y="4400550"/>
          <p14:tracePt t="433317" x="7924800" y="4400550"/>
          <p14:tracePt t="433334" x="7915275" y="4400550"/>
          <p14:tracePt t="433352" x="7902575" y="4400550"/>
          <p14:tracePt t="433368" x="7886700" y="4400550"/>
          <p14:tracePt t="433385" x="7877175" y="4400550"/>
          <p14:tracePt t="433588" x="7870825" y="4400550"/>
          <p14:tracePt t="433595" x="7867650" y="4413250"/>
          <p14:tracePt t="433602" x="7861300" y="4416425"/>
          <p14:tracePt t="433618" x="7832725" y="4422775"/>
          <p14:tracePt t="433635" x="7804150" y="4429125"/>
          <p14:tracePt t="433652" x="7740650" y="4435475"/>
          <p14:tracePt t="433668" x="7696200" y="4435475"/>
          <p14:tracePt t="433685" x="7673975" y="4435475"/>
          <p14:tracePt t="433701" x="7632700" y="4435475"/>
          <p14:tracePt t="433717" x="7610475" y="4435475"/>
          <p14:tracePt t="433734" x="7575550" y="4435475"/>
          <p14:tracePt t="433751" x="7527925" y="4432300"/>
          <p14:tracePt t="433768" x="7502525" y="4425950"/>
          <p14:tracePt t="433785" x="7473950" y="4425950"/>
          <p14:tracePt t="433802" x="7461250" y="4425950"/>
          <p14:tracePt t="433818" x="7451725" y="4425950"/>
          <p14:tracePt t="433834" x="7442200" y="4425950"/>
          <p14:tracePt t="433851" x="7419975" y="4425950"/>
          <p14:tracePt t="433868" x="7404100" y="4422775"/>
          <p14:tracePt t="433884" x="7394575" y="4416425"/>
          <p14:tracePt t="433902" x="7375525" y="4416425"/>
          <p14:tracePt t="433918" x="7366000" y="4416425"/>
          <p14:tracePt t="433935" x="7356475" y="4416425"/>
          <p14:tracePt t="433952" x="7340600" y="4416425"/>
          <p14:tracePt t="433968" x="7324725" y="4416425"/>
          <p14:tracePt t="433984" x="7315200" y="4416425"/>
          <p14:tracePt t="434001" x="7302500" y="4416425"/>
          <p14:tracePt t="434066" x="7296150" y="4416425"/>
          <p14:tracePt t="434130" x="7292975" y="4416425"/>
          <p14:tracePt t="434158" x="7280275" y="4416425"/>
          <p14:tracePt t="434280" x="7289800" y="4416425"/>
          <p14:tracePt t="434286" x="7292975" y="4416425"/>
          <p14:tracePt t="434301" x="7302500" y="4416425"/>
          <p14:tracePt t="434319" x="7327900" y="4403725"/>
          <p14:tracePt t="434335" x="7372350" y="4391025"/>
          <p14:tracePt t="434352" x="7458075" y="4384675"/>
          <p14:tracePt t="434369" x="7518400" y="4378325"/>
          <p14:tracePt t="434385" x="7581900" y="4378325"/>
          <p14:tracePt t="434401" x="7651750" y="4378325"/>
          <p14:tracePt t="434418" x="7696200" y="4371975"/>
          <p14:tracePt t="434434" x="7740650" y="4365625"/>
          <p14:tracePt t="434452" x="7781925" y="4365625"/>
          <p14:tracePt t="434468" x="7810500" y="4365625"/>
          <p14:tracePt t="434486" x="7832725" y="4365625"/>
          <p14:tracePt t="434502" x="7870825" y="4365625"/>
          <p14:tracePt t="434518" x="7893050" y="4365625"/>
          <p14:tracePt t="434522" x="7912100" y="4365625"/>
          <p14:tracePt t="434534" x="7924800" y="4365625"/>
          <p14:tracePt t="434551" x="7943850" y="4365625"/>
          <p14:tracePt t="434567" x="7953375" y="4365625"/>
          <p14:tracePt t="434586" x="7975600" y="4365625"/>
          <p14:tracePt t="434602" x="7985125" y="4365625"/>
          <p14:tracePt t="434618" x="7988300" y="4365625"/>
          <p14:tracePt t="434635" x="7994650" y="4365625"/>
          <p14:tracePt t="434652" x="7997825" y="4365625"/>
          <p14:tracePt t="434701" x="8004175" y="4365625"/>
          <p14:tracePt t="435700" x="7988300" y="4394200"/>
          <p14:tracePt t="435707" x="7962900" y="4445000"/>
          <p14:tracePt t="435718" x="7927975" y="4495800"/>
          <p14:tracePt t="435735" x="7858125" y="4606925"/>
          <p14:tracePt t="435751" x="7829550" y="4654550"/>
          <p14:tracePt t="435768" x="7807325" y="4676775"/>
          <p14:tracePt t="435785" x="7762875" y="4721225"/>
          <p14:tracePt t="435817" x="7705725" y="4778375"/>
          <p14:tracePt t="435851" x="7648575" y="4845050"/>
          <p14:tracePt t="435869" x="7639050" y="4870450"/>
          <p14:tracePt t="435885" x="7623175" y="4889500"/>
          <p14:tracePt t="435901" x="7607300" y="4902200"/>
          <p14:tracePt t="435918" x="7597775" y="4911725"/>
          <p14:tracePt t="435934" x="7591425" y="4921250"/>
          <p14:tracePt t="436006" x="7591425" y="4918075"/>
          <p14:tracePt t="436014" x="7591425" y="4914900"/>
          <p14:tracePt t="436020" x="7591425" y="4908550"/>
          <p14:tracePt t="436035" x="7591425" y="4899025"/>
          <p14:tracePt t="436051" x="7591425" y="4883150"/>
          <p14:tracePt t="436068" x="7591425" y="4873625"/>
          <p14:tracePt t="436084" x="7591425" y="4864100"/>
          <p14:tracePt t="436135" x="7591425" y="4860925"/>
          <p14:tracePt t="436149" x="7591425" y="4854575"/>
          <p14:tracePt t="436156" x="7594600" y="4851400"/>
          <p14:tracePt t="436168" x="7597775" y="4845050"/>
          <p14:tracePt t="436185" x="7620000" y="4822825"/>
          <p14:tracePt t="436201" x="7629525" y="4813300"/>
          <p14:tracePt t="436218" x="7639050" y="4797425"/>
          <p14:tracePt t="436234" x="7654925" y="4768850"/>
          <p14:tracePt t="436250" x="7654925" y="4759325"/>
          <p14:tracePt t="436267" x="7654925" y="4749800"/>
          <p14:tracePt t="436285" x="7654925" y="4730750"/>
          <p14:tracePt t="436301" x="7654925" y="4724400"/>
          <p14:tracePt t="438459" x="7651750" y="4714875"/>
          <p14:tracePt t="438466" x="7648575" y="4708525"/>
          <p14:tracePt t="438473" x="7642225" y="4705350"/>
          <p14:tracePt t="438484" x="7639050" y="4699000"/>
          <p14:tracePt t="438501" x="7629525" y="4686300"/>
          <p14:tracePt t="438517" x="7623175" y="4670425"/>
          <p14:tracePt t="438534" x="7623175" y="4660900"/>
          <p14:tracePt t="438632" x="7620000" y="4660900"/>
          <p14:tracePt t="438688" x="7620000" y="4667250"/>
          <p14:tracePt t="438695" x="7620000" y="4676775"/>
          <p14:tracePt t="438701" x="7620000" y="4683125"/>
          <p14:tracePt t="438717" x="7620000" y="4692650"/>
          <p14:tracePt t="438733" x="7620000" y="4702175"/>
          <p14:tracePt t="438751" x="7620000" y="4718050"/>
          <p14:tracePt t="438767" x="7620000" y="4727575"/>
          <p14:tracePt t="438784" x="7620000" y="4737100"/>
          <p14:tracePt t="438802" x="7620000" y="4749800"/>
          <p14:tracePt t="438818" x="7620000" y="4759325"/>
          <p14:tracePt t="438835" x="7620000" y="4775200"/>
          <p14:tracePt t="438851" x="7620000" y="4791075"/>
          <p14:tracePt t="438867" x="7620000" y="4800600"/>
          <p14:tracePt t="438883" x="7620000" y="4810125"/>
          <p14:tracePt t="438901" x="7620000" y="4819650"/>
          <p14:tracePt t="439016" x="7620000" y="4813300"/>
          <p14:tracePt t="439023" x="7620000" y="4806950"/>
          <p14:tracePt t="439034" x="7620000" y="4803775"/>
          <p14:tracePt t="439051" x="7620000" y="4787900"/>
          <p14:tracePt t="439067" x="7620000" y="4778375"/>
          <p14:tracePt t="439084" x="7620000" y="4762500"/>
          <p14:tracePt t="439101" x="7620000" y="4749800"/>
          <p14:tracePt t="439117" x="7620000" y="4737100"/>
          <p14:tracePt t="439134" x="7620000" y="4727575"/>
          <p14:tracePt t="439151" x="7620000" y="4714875"/>
          <p14:tracePt t="439167" x="7620000" y="4708525"/>
          <p14:tracePt t="439184" x="7620000" y="4699000"/>
          <p14:tracePt t="439200" x="7620000" y="4689475"/>
          <p14:tracePt t="440100" x="7620000" y="4695825"/>
          <p14:tracePt t="440108" x="7620000" y="4708525"/>
          <p14:tracePt t="440118" x="7620000" y="4718050"/>
          <p14:tracePt t="440135" x="7626350" y="4727575"/>
          <p14:tracePt t="440151" x="7635875" y="4749800"/>
          <p14:tracePt t="440167" x="7635875" y="4759325"/>
          <p14:tracePt t="440200" x="7635875" y="4775200"/>
          <p14:tracePt t="440235" x="7651750" y="4775200"/>
          <p14:tracePt t="440251" x="7667625" y="4775200"/>
          <p14:tracePt t="440268" x="7677150" y="4775200"/>
          <p14:tracePt t="440285" x="7680325" y="4775200"/>
          <p14:tracePt t="440301" x="7686675" y="4775200"/>
          <p14:tracePt t="440318" x="7689850" y="4775200"/>
          <p14:tracePt t="440334" x="7696200" y="4775200"/>
          <p14:tracePt t="440350" x="7705725" y="4775200"/>
          <p14:tracePt t="440429" x="7715250" y="4775200"/>
          <p14:tracePt t="440450" x="7721600" y="4775200"/>
          <p14:tracePt t="440536" x="7724775" y="4775200"/>
          <p14:tracePt t="440785" x="7734300" y="4775200"/>
          <p14:tracePt t="440792" x="7740650" y="4778375"/>
          <p14:tracePt t="440801" x="7743825" y="4778375"/>
          <p14:tracePt t="440818" x="7756525" y="4784725"/>
          <p14:tracePt t="440835" x="7775575" y="4784725"/>
          <p14:tracePt t="440851" x="7785100" y="4787900"/>
          <p14:tracePt t="440868" x="7794625" y="4787900"/>
          <p14:tracePt t="440900" x="7800975" y="4787900"/>
          <p14:tracePt t="440972" x="7804150" y="4787900"/>
          <p14:tracePt t="445302" x="7804150" y="4781550"/>
          <p14:tracePt t="445308" x="7804150" y="4775200"/>
          <p14:tracePt t="445317" x="7804150" y="4772025"/>
          <p14:tracePt t="445333" x="7804150" y="4762500"/>
          <p14:tracePt t="445350" x="7804150" y="4740275"/>
          <p14:tracePt t="445366" x="7804150" y="4737100"/>
          <p14:tracePt t="445417" x="7794625" y="4718050"/>
          <p14:tracePt t="445451" x="7769225" y="4686300"/>
          <p14:tracePt t="445467" x="7756525" y="4676775"/>
          <p14:tracePt t="445483" x="7753350" y="4670425"/>
          <p14:tracePt t="445500" x="7737475" y="4667250"/>
          <p14:tracePt t="445516" x="7727950" y="4660900"/>
          <p14:tracePt t="445534" x="7718425" y="4657725"/>
          <p14:tracePt t="445551" x="7696200" y="4641850"/>
          <p14:tracePt t="445567" x="7686675" y="4632325"/>
          <p14:tracePt t="445584" x="7673975" y="4625975"/>
          <p14:tracePt t="445600" x="7658100" y="4622800"/>
          <p14:tracePt t="445617" x="7648575" y="4616450"/>
          <p14:tracePt t="445633" x="7639050" y="4610100"/>
          <p14:tracePt t="445650" x="7623175" y="4606925"/>
          <p14:tracePt t="445666" x="7607300" y="4591050"/>
          <p14:tracePt t="445684" x="7597775" y="4584700"/>
          <p14:tracePt t="445700" x="7591425" y="4581525"/>
          <p14:tracePt t="445734" x="7591425" y="4575175"/>
          <p14:tracePt t="445792" x="7591425" y="4572000"/>
          <p14:tracePt t="445814" x="7591425" y="4565650"/>
          <p14:tracePt t="445913" x="7594600" y="4565650"/>
          <p14:tracePt t="445928" x="7600950" y="4565650"/>
          <p14:tracePt t="445934" x="7604125" y="4565650"/>
          <p14:tracePt t="445950" x="7613650" y="4565650"/>
          <p14:tracePt t="445970" x="7620000" y="4565650"/>
          <p14:tracePt t="446285" x="7623175" y="4565650"/>
          <p14:tracePt t="446292" x="7629525" y="4565650"/>
          <p14:tracePt t="446300" x="7632700" y="4565650"/>
          <p14:tracePt t="446317" x="7645400" y="4549775"/>
          <p14:tracePt t="446333" x="7658100" y="4537075"/>
          <p14:tracePt t="446349" x="7673975" y="4524375"/>
          <p14:tracePt t="446366" x="7689850" y="4505325"/>
          <p14:tracePt t="446384" x="7708900" y="4476750"/>
          <p14:tracePt t="446399" x="7724775" y="4457700"/>
          <p14:tracePt t="446416" x="7734300" y="4441825"/>
          <p14:tracePt t="446434" x="7762875" y="4425950"/>
          <p14:tracePt t="446450" x="7778750" y="4416425"/>
          <p14:tracePt t="446467" x="7788275" y="4406900"/>
          <p14:tracePt t="446483" x="7804150" y="4397375"/>
          <p14:tracePt t="446499" x="7813675" y="4397375"/>
          <p14:tracePt t="446517" x="7823200" y="4397375"/>
          <p14:tracePt t="446534" x="7832725" y="4397375"/>
          <p14:tracePt t="446550" x="7842250" y="4397375"/>
          <p14:tracePt t="446567" x="7851775" y="4397375"/>
          <p14:tracePt t="446584" x="7870825" y="4397375"/>
          <p14:tracePt t="446600" x="7880350" y="4397375"/>
          <p14:tracePt t="446617" x="7889875" y="4397375"/>
          <p14:tracePt t="446633" x="7905750" y="4397375"/>
          <p14:tracePt t="446649" x="7915275" y="4397375"/>
          <p14:tracePt t="446666" x="7924800" y="4397375"/>
          <p14:tracePt t="446684" x="7937500" y="4397375"/>
          <p14:tracePt t="446700" x="7940675" y="4397375"/>
          <p14:tracePt t="446717" x="7947025" y="4397375"/>
          <p14:tracePt t="446734" x="7950200" y="4397375"/>
          <p14:tracePt t="446769" x="7956550" y="4397375"/>
          <p14:tracePt t="446862" x="7956550" y="4391025"/>
          <p14:tracePt t="446883" x="7956550" y="4384675"/>
          <p14:tracePt t="447091" x="7953375" y="4384675"/>
          <p14:tracePt t="447098" x="7950200" y="4387850"/>
          <p14:tracePt t="447105" x="7943850" y="4394200"/>
          <p14:tracePt t="447117" x="7940675" y="4394200"/>
          <p14:tracePt t="447134" x="7924800" y="4403725"/>
          <p14:tracePt t="447150" x="7908925" y="4413250"/>
          <p14:tracePt t="447183" x="7883525" y="4429125"/>
          <p14:tracePt t="447216" x="7864475" y="4438650"/>
          <p14:tracePt t="447233" x="7848600" y="4441825"/>
          <p14:tracePt t="447250" x="7839075" y="4454525"/>
          <p14:tracePt t="447266" x="7823200" y="4457700"/>
          <p14:tracePt t="447283" x="7810500" y="4467225"/>
          <p14:tracePt t="447299" x="7800975" y="4473575"/>
          <p14:tracePt t="447316" x="7791450" y="4476750"/>
          <p14:tracePt t="447333" x="7769225" y="4489450"/>
          <p14:tracePt t="447350" x="7759700" y="4492625"/>
          <p14:tracePt t="447367" x="7750175" y="4505325"/>
          <p14:tracePt t="447384" x="7734300" y="4514850"/>
          <p14:tracePt t="447400" x="7724775" y="4518025"/>
          <p14:tracePt t="447417" x="7718425" y="4527550"/>
          <p14:tracePt t="447433" x="7705725" y="4537075"/>
          <p14:tracePt t="447449" x="7699375" y="4543425"/>
          <p14:tracePt t="447466" x="7696200" y="4552950"/>
          <p14:tracePt t="447483" x="7696200" y="4559300"/>
          <p14:tracePt t="447518" x="7696200" y="4562475"/>
          <p14:tracePt t="447633" x="7696200" y="4556125"/>
          <p14:tracePt t="447640" x="7689850" y="4546600"/>
          <p14:tracePt t="447650" x="7683500" y="4540250"/>
          <p14:tracePt t="447668" x="7664450" y="4514850"/>
          <p14:tracePt t="447684" x="7651750" y="4492625"/>
          <p14:tracePt t="447700" x="7642225" y="4479925"/>
          <p14:tracePt t="447717" x="7623175" y="4467225"/>
          <p14:tracePt t="447733" x="7597775" y="4454525"/>
          <p14:tracePt t="447750" x="7575550" y="4435475"/>
          <p14:tracePt t="447767" x="7534275" y="4422775"/>
          <p14:tracePt t="447784" x="7502525" y="4419600"/>
          <p14:tracePt t="447801" x="7480300" y="4413250"/>
          <p14:tracePt t="447817" x="7439025" y="4413250"/>
          <p14:tracePt t="447834" x="7416800" y="4413250"/>
          <p14:tracePt t="447850" x="7388225" y="4413250"/>
          <p14:tracePt t="447867" x="7362825" y="4413250"/>
          <p14:tracePt t="447883" x="7353300" y="4413250"/>
          <p14:tracePt t="447900" x="7337425" y="4413250"/>
          <p14:tracePt t="447917" x="7318375" y="4413250"/>
          <p14:tracePt t="447934" x="7308850" y="4413250"/>
          <p14:tracePt t="447950" x="7296150" y="4413250"/>
          <p14:tracePt t="447967" x="7277100" y="4413250"/>
          <p14:tracePt t="447983" x="7267575" y="4413250"/>
          <p14:tracePt t="448000" x="7258050" y="4413250"/>
          <p14:tracePt t="448017" x="7239000" y="4413250"/>
          <p14:tracePt t="448033" x="7229475" y="4413250"/>
          <p14:tracePt t="448139" x="7229475" y="4419600"/>
          <p14:tracePt t="448146" x="7229475" y="4422775"/>
          <p14:tracePt t="448152" x="7229475" y="4429125"/>
          <p14:tracePt t="448167" x="7235825" y="4438650"/>
          <p14:tracePt t="448183" x="7251700" y="4445000"/>
          <p14:tracePt t="448200" x="7267575" y="4445000"/>
          <p14:tracePt t="448216" x="7286625" y="4445000"/>
          <p14:tracePt t="448233" x="7302500" y="4445000"/>
          <p14:tracePt t="448250" x="7315200" y="4445000"/>
          <p14:tracePt t="448253" x="7321550" y="4445000"/>
          <p14:tracePt t="448266" x="7350125" y="4445000"/>
          <p14:tracePt t="448283" x="7372350" y="4445000"/>
          <p14:tracePt t="448300" x="7416800" y="4445000"/>
          <p14:tracePt t="448316" x="7448550" y="4445000"/>
          <p14:tracePt t="448334" x="7480300" y="4429125"/>
          <p14:tracePt t="448350" x="7489825" y="4429125"/>
          <p14:tracePt t="448367" x="7505700" y="4429125"/>
          <p14:tracePt t="448383" x="7508875" y="4429125"/>
          <p14:tracePt t="448400" x="7518400" y="4429125"/>
          <p14:tracePt t="448432" x="7531100" y="4429125"/>
          <p14:tracePt t="448449" x="7540625" y="4425950"/>
          <p14:tracePt t="448466" x="7553325" y="4419600"/>
          <p14:tracePt t="448483" x="7569200" y="4419600"/>
          <p14:tracePt t="448500" x="7578725" y="4419600"/>
          <p14:tracePt t="448517" x="7594600" y="4419600"/>
          <p14:tracePt t="448533" x="7604125" y="4419600"/>
          <p14:tracePt t="448549" x="7623175" y="4419600"/>
          <p14:tracePt t="448566" x="7702550" y="4413250"/>
          <p14:tracePt t="448583" x="7753350" y="4413250"/>
          <p14:tracePt t="448600" x="7791450" y="4413250"/>
          <p14:tracePt t="448617" x="7832725" y="4413250"/>
          <p14:tracePt t="448633" x="7854950" y="4413250"/>
          <p14:tracePt t="448650" x="7877175" y="4413250"/>
          <p14:tracePt t="448666" x="7889875" y="4413250"/>
          <p14:tracePt t="448683" x="7905750" y="4413250"/>
          <p14:tracePt t="448700" x="7927975" y="4413250"/>
          <p14:tracePt t="448717" x="7947025" y="4413250"/>
          <p14:tracePt t="448733" x="7962900" y="4413250"/>
          <p14:tracePt t="448750" x="7972425" y="4413250"/>
          <p14:tracePt t="448754" x="7978775" y="4413250"/>
          <p14:tracePt t="448768" x="7981950" y="4413250"/>
          <p14:tracePt t="449032" x="7972425" y="4413250"/>
          <p14:tracePt t="449038" x="7966075" y="4413250"/>
          <p14:tracePt t="449051" x="7956550" y="4410075"/>
          <p14:tracePt t="449067" x="7947025" y="4403725"/>
          <p14:tracePt t="449083" x="7937500" y="4403725"/>
          <p14:tracePt t="449100" x="7927975" y="4403725"/>
          <p14:tracePt t="449116" x="7905750" y="4400550"/>
          <p14:tracePt t="449133" x="7896225" y="4400550"/>
          <p14:tracePt t="449151" x="7886700" y="4400550"/>
          <p14:tracePt t="449167" x="7886700" y="4394200"/>
          <p14:tracePt t="449494" x="7883525" y="4397375"/>
          <p14:tracePt t="449500" x="7877175" y="4400550"/>
          <p14:tracePt t="449508" x="7874000" y="4406900"/>
          <p14:tracePt t="449516" x="7861300" y="4410075"/>
          <p14:tracePt t="449533" x="7851775" y="4435475"/>
          <p14:tracePt t="449551" x="7835900" y="4454525"/>
          <p14:tracePt t="449583" x="7807325" y="4483100"/>
          <p14:tracePt t="449617" x="7785100" y="4505325"/>
          <p14:tracePt t="449633" x="7775575" y="4514850"/>
          <p14:tracePt t="449650" x="7753350" y="4533900"/>
          <p14:tracePt t="449666" x="7743825" y="4533900"/>
          <p14:tracePt t="449683" x="7731125" y="4533900"/>
          <p14:tracePt t="449700" x="7718425" y="4533900"/>
          <p14:tracePt t="449717" x="7702550" y="4533900"/>
          <p14:tracePt t="449734" x="7693025" y="4533900"/>
          <p14:tracePt t="449751" x="7677150" y="4514850"/>
          <p14:tracePt t="449767" x="7667625" y="4505325"/>
          <p14:tracePt t="449783" x="7651750" y="4502150"/>
          <p14:tracePt t="449800" x="7639050" y="4495800"/>
          <p14:tracePt t="449816" x="7616825" y="4489450"/>
          <p14:tracePt t="449833" x="7588250" y="4489450"/>
          <p14:tracePt t="449850" x="7559675" y="4483100"/>
          <p14:tracePt t="449867" x="7531100" y="4483100"/>
          <p14:tracePt t="449883" x="7508875" y="4483100"/>
          <p14:tracePt t="449900" x="7467600" y="4483100"/>
          <p14:tracePt t="449917" x="7445375" y="4483100"/>
          <p14:tracePt t="449933" x="7423150" y="4483100"/>
          <p14:tracePt t="449950" x="7404100" y="4483100"/>
          <p14:tracePt t="449966" x="7381875" y="4483100"/>
          <p14:tracePt t="449983" x="7372350" y="4483100"/>
          <p14:tracePt t="450000" x="7359650" y="4483100"/>
          <p14:tracePt t="450017" x="7350125" y="4483100"/>
          <p14:tracePt t="450034" x="7334250" y="4483100"/>
          <p14:tracePt t="450050" x="7318375" y="4483100"/>
          <p14:tracePt t="450066" x="7308850" y="4483100"/>
          <p14:tracePt t="450083" x="7299325" y="4483100"/>
          <p14:tracePt t="450099" x="7283450" y="4483100"/>
          <p14:tracePt t="450133" x="7280275" y="4483100"/>
          <p14:tracePt t="450492" x="7286625" y="4483100"/>
          <p14:tracePt t="450500" x="7296150" y="4479925"/>
          <p14:tracePt t="450506" x="7302500" y="4473575"/>
          <p14:tracePt t="450516" x="7305675" y="4473575"/>
          <p14:tracePt t="450532" x="7315200" y="4464050"/>
          <p14:tracePt t="450549" x="7331075" y="4445000"/>
          <p14:tracePt t="450582" x="7356475" y="4438650"/>
          <p14:tracePt t="450616" x="7375525" y="4438650"/>
          <p14:tracePt t="450633" x="7381875" y="4438650"/>
          <p14:tracePt t="450650" x="7385050" y="4438650"/>
          <p14:tracePt t="450666" x="7400925" y="4438650"/>
          <p14:tracePt t="450682" x="7407275" y="4438650"/>
          <p14:tracePt t="450700" x="7410450" y="4438650"/>
          <p14:tracePt t="450823" x="7416800" y="4438650"/>
          <p14:tracePt t="450843" x="7419975" y="4438650"/>
          <p14:tracePt t="450857" x="7426325" y="4438650"/>
          <p14:tracePt t="450878" x="7429500" y="4438650"/>
          <p14:tracePt t="450892" x="7435850" y="4438650"/>
          <p14:tracePt t="450899" x="7445375" y="4438650"/>
          <p14:tracePt t="450916" x="7451725" y="4438650"/>
          <p14:tracePt t="450932" x="7461250" y="4438650"/>
          <p14:tracePt t="450949" x="7480300" y="4438650"/>
          <p14:tracePt t="450966" x="7496175" y="4438650"/>
          <p14:tracePt t="450984" x="7512050" y="4451350"/>
          <p14:tracePt t="451000" x="7521575" y="4460875"/>
          <p14:tracePt t="451017" x="7531100" y="4470400"/>
          <p14:tracePt t="451034" x="7550150" y="4486275"/>
          <p14:tracePt t="451050" x="7556500" y="4502150"/>
          <p14:tracePt t="451066" x="7566025" y="4511675"/>
          <p14:tracePt t="451082" x="7575550" y="4521200"/>
          <p14:tracePt t="451100" x="7594600" y="4537075"/>
          <p14:tracePt t="451117" x="7607300" y="4552950"/>
          <p14:tracePt t="451134" x="7616825" y="4565650"/>
          <p14:tracePt t="451150" x="7620000" y="4575175"/>
          <p14:tracePt t="451167" x="7626350" y="4581525"/>
          <p14:tracePt t="451183" x="7635875" y="4591050"/>
          <p14:tracePt t="451199" x="7651750" y="4600575"/>
          <p14:tracePt t="451216" x="7654925" y="4600575"/>
          <p14:tracePt t="451233" x="7661275" y="4613275"/>
          <p14:tracePt t="451877" x="7664450" y="4613275"/>
          <p14:tracePt t="451890" x="7670800" y="4613275"/>
          <p14:tracePt t="451899" x="7680325" y="4613275"/>
          <p14:tracePt t="451918" x="7686675" y="4613275"/>
          <p14:tracePt t="452012" x="7689850" y="4613275"/>
          <p14:tracePt t="452019" x="7696200" y="4613275"/>
          <p14:tracePt t="452049" x="7715250" y="4613275"/>
          <p14:tracePt t="452083" x="7740650" y="4613275"/>
          <p14:tracePt t="452099" x="7743825" y="4613275"/>
          <p14:tracePt t="452116" x="7750175" y="4613275"/>
          <p14:tracePt t="452133" x="7753350" y="4613275"/>
          <p14:tracePt t="452149" x="7766050" y="4610100"/>
          <p14:tracePt t="452166" x="7769225" y="4603750"/>
          <p14:tracePt t="452182" x="7791450" y="4584700"/>
          <p14:tracePt t="452199" x="7800975" y="4575175"/>
          <p14:tracePt t="452215" x="7810500" y="4565650"/>
          <p14:tracePt t="452232" x="7829550" y="4543425"/>
          <p14:tracePt t="452249" x="7839075" y="4533900"/>
          <p14:tracePt t="452266" x="7848600" y="4524375"/>
          <p14:tracePt t="452283" x="7854950" y="4508500"/>
          <p14:tracePt t="452300" x="7861300" y="4495800"/>
          <p14:tracePt t="452316" x="7864475" y="4486275"/>
          <p14:tracePt t="452332" x="7870825" y="4470400"/>
          <p14:tracePt t="452349" x="7886700" y="4460875"/>
          <p14:tracePt t="452366" x="7889875" y="4445000"/>
          <p14:tracePt t="452368" x="7889875" y="4438650"/>
          <p14:tracePt t="452384" x="7889875" y="4435475"/>
          <p14:tracePt t="452412" x="7889875" y="4429125"/>
          <p14:tracePt t="452418" x="7896225" y="4429125"/>
          <p14:tracePt t="452439" x="7896225" y="4425950"/>
          <p14:tracePt t="452453" x="7899400" y="4419600"/>
          <p14:tracePt t="452465" x="7899400" y="4416425"/>
          <p14:tracePt t="452482" x="7908925" y="4410075"/>
          <p14:tracePt t="452499" x="7915275" y="4406900"/>
          <p14:tracePt t="452517" x="7921625" y="4391025"/>
          <p14:tracePt t="452533" x="7924800" y="4384675"/>
          <p14:tracePt t="452550" x="7924800" y="4375150"/>
          <p14:tracePt t="452611" x="7924800" y="4371975"/>
          <p14:tracePt t="453010" x="7918450" y="4371975"/>
          <p14:tracePt t="453017" x="7912100" y="4378325"/>
          <p14:tracePt t="453024" x="7908925" y="4381500"/>
          <p14:tracePt t="453033" x="7902575" y="4381500"/>
          <p14:tracePt t="453049" x="7893050" y="4387850"/>
          <p14:tracePt t="453067" x="7874000" y="4403725"/>
          <p14:tracePt t="453100" x="7851775" y="4413250"/>
          <p14:tracePt t="453132" x="7823200" y="4416425"/>
          <p14:tracePt t="453149" x="7813675" y="4416425"/>
          <p14:tracePt t="453166" x="7797800" y="4422775"/>
          <p14:tracePt t="453182" x="7781925" y="4422775"/>
          <p14:tracePt t="453200" x="7772400" y="4422775"/>
          <p14:tracePt t="453217" x="7759700" y="4422775"/>
          <p14:tracePt t="453233" x="7750175" y="4422775"/>
          <p14:tracePt t="453250" x="7734300" y="4422775"/>
          <p14:tracePt t="453266" x="7718425" y="4425950"/>
          <p14:tracePt t="453282" x="7718425" y="4432300"/>
          <p14:tracePt t="453316" x="7718425" y="4435475"/>
          <p14:tracePt t="453332" x="7718425" y="4451350"/>
          <p14:tracePt t="453349" x="7715250" y="4451350"/>
          <p14:tracePt t="453366" x="7715250" y="4460875"/>
          <p14:tracePt t="453382" x="7715250" y="4467225"/>
          <p14:tracePt t="453399" x="7715250" y="4470400"/>
          <p14:tracePt t="453417" x="7715250" y="4476750"/>
          <p14:tracePt t="453432" x="7715250" y="4486275"/>
          <p14:tracePt t="453449" x="7715250" y="4502150"/>
          <p14:tracePt t="453466" x="7715250" y="4514850"/>
          <p14:tracePt t="453483" x="7715250" y="4527550"/>
          <p14:tracePt t="453500" x="7715250" y="4537075"/>
          <p14:tracePt t="453516" x="7715250" y="4556125"/>
          <p14:tracePt t="453533" x="7715250" y="4565650"/>
          <p14:tracePt t="453549" x="7715250" y="4572000"/>
          <p14:tracePt t="453782" x="7715250" y="4568825"/>
          <p14:tracePt t="453788" x="7721600" y="4559300"/>
          <p14:tracePt t="453799" x="7727950" y="4552950"/>
          <p14:tracePt t="453816" x="7747000" y="4530725"/>
          <p14:tracePt t="453832" x="7759700" y="4508500"/>
          <p14:tracePt t="453849" x="7775575" y="4492625"/>
          <p14:tracePt t="453866" x="7794625" y="4476750"/>
          <p14:tracePt t="453882" x="7813675" y="4454525"/>
          <p14:tracePt t="453900" x="7823200" y="4445000"/>
          <p14:tracePt t="453902" x="7826375" y="4441825"/>
          <p14:tracePt t="453916" x="7842250" y="4429125"/>
          <p14:tracePt t="453932" x="7854950" y="4413250"/>
          <p14:tracePt t="453950" x="7864475" y="4410075"/>
          <p14:tracePt t="453966" x="7877175" y="4410075"/>
          <p14:tracePt t="453982" x="7893050" y="4410075"/>
          <p14:tracePt t="454000" x="7902575" y="4403725"/>
          <p14:tracePt t="454016" x="7918450" y="4403725"/>
          <p14:tracePt t="454033" x="7927975" y="4403725"/>
          <p14:tracePt t="454067" x="7931150" y="4403725"/>
          <p14:tracePt t="454337" x="7924800" y="4403725"/>
          <p14:tracePt t="454344" x="7921625" y="4403725"/>
          <p14:tracePt t="454352" x="7915275" y="4403725"/>
          <p14:tracePt t="454366" x="7905750" y="4403725"/>
          <p14:tracePt t="454383" x="7896225" y="4403725"/>
          <p14:tracePt t="454400" x="7858125" y="4403725"/>
          <p14:tracePt t="454415" x="7829550" y="4403725"/>
          <p14:tracePt t="454450" x="7791450" y="4403725"/>
          <p14:tracePt t="454483" x="7762875" y="4410075"/>
          <p14:tracePt t="454500" x="7747000" y="4425950"/>
          <p14:tracePt t="454516" x="7737475" y="4432300"/>
          <p14:tracePt t="454533" x="7721600" y="4438650"/>
          <p14:tracePt t="454549" x="7705725" y="4448175"/>
          <p14:tracePt t="454565" x="7696200" y="4451350"/>
          <p14:tracePt t="454582" x="7686675" y="4457700"/>
          <p14:tracePt t="454599" x="7664450" y="4473575"/>
          <p14:tracePt t="454616" x="7664450" y="4479925"/>
          <p14:tracePt t="454633" x="7661275" y="4483100"/>
          <p14:tracePt t="454650" x="7661275" y="4492625"/>
          <p14:tracePt t="454666" x="7654925" y="4502150"/>
          <p14:tracePt t="454683" x="7651750" y="4511675"/>
          <p14:tracePt t="454699" x="7645400" y="4527550"/>
          <p14:tracePt t="454715" x="7642225" y="4537075"/>
          <p14:tracePt t="454732" x="7635875" y="4543425"/>
          <p14:tracePt t="454750" x="7635875" y="4552950"/>
          <p14:tracePt t="454766" x="7626350" y="4556125"/>
          <p14:tracePt t="454783" x="7620000" y="4572000"/>
          <p14:tracePt t="454800" x="7620000" y="4581525"/>
          <p14:tracePt t="454816" x="7620000" y="4587875"/>
          <p14:tracePt t="454849" x="7616825" y="4591050"/>
          <p14:tracePt t="454915" x="7616825" y="4597400"/>
          <p14:tracePt t="455030" x="7623175" y="4597400"/>
          <p14:tracePt t="455036" x="7632700" y="4597400"/>
          <p14:tracePt t="455050" x="7642225" y="4594225"/>
          <p14:tracePt t="455066" x="7651750" y="4584700"/>
          <p14:tracePt t="455083" x="7661275" y="4575175"/>
          <p14:tracePt t="455099" x="7683500" y="4556125"/>
          <p14:tracePt t="455116" x="7693025" y="4546600"/>
          <p14:tracePt t="455132" x="7702550" y="4537075"/>
          <p14:tracePt t="455149" x="7753350" y="4492625"/>
          <p14:tracePt t="455166" x="7791450" y="4467225"/>
          <p14:tracePt t="455183" x="7829550" y="4448175"/>
          <p14:tracePt t="455200" x="7874000" y="4429125"/>
          <p14:tracePt t="455216" x="7883525" y="4419600"/>
          <p14:tracePt t="455233" x="7893050" y="4410075"/>
          <p14:tracePt t="455249" x="7905750" y="4410075"/>
          <p14:tracePt t="455265" x="7921625" y="4410075"/>
          <p14:tracePt t="455298" x="7927975" y="4410075"/>
          <p14:tracePt t="455321" x="7931150" y="4410075"/>
          <p14:tracePt t="455692" x="7924800" y="4413250"/>
          <p14:tracePt t="455699" x="7912100" y="4416425"/>
          <p14:tracePt t="455706" x="7902575" y="4422775"/>
          <p14:tracePt t="455733" x="7858125" y="4448175"/>
          <p14:tracePt t="455767" x="7800975" y="4476750"/>
          <p14:tracePt t="455783" x="7785100" y="4486275"/>
          <p14:tracePt t="455799" x="7753350" y="4508500"/>
          <p14:tracePt t="455816" x="7743825" y="4518025"/>
          <p14:tracePt t="455832" x="7734300" y="4527550"/>
          <p14:tracePt t="455849" x="7708900" y="4540250"/>
          <p14:tracePt t="455866" x="7693025" y="4540250"/>
          <p14:tracePt t="455882" x="7677150" y="4543425"/>
          <p14:tracePt t="455899" x="7635875" y="4556125"/>
          <p14:tracePt t="455916" x="7616825" y="4556125"/>
          <p14:tracePt t="455919" x="7597775" y="4556125"/>
          <p14:tracePt t="455934" x="7575550" y="4556125"/>
          <p14:tracePt t="455949" x="7553325" y="4556125"/>
          <p14:tracePt t="455965" x="7524750" y="4556125"/>
          <p14:tracePt t="455982" x="7502525" y="4556125"/>
          <p14:tracePt t="455999" x="7467600" y="4556125"/>
          <p14:tracePt t="456016" x="7451725" y="4556125"/>
          <p14:tracePt t="456034" x="7416800" y="4537075"/>
          <p14:tracePt t="456049" x="7404100" y="4533900"/>
          <p14:tracePt t="456066" x="7391400" y="4524375"/>
          <p14:tracePt t="456083" x="7372350" y="4511675"/>
          <p14:tracePt t="456098" x="7362825" y="4511675"/>
          <p14:tracePt t="456115" x="7353300" y="4508500"/>
          <p14:tracePt t="456134" x="7337425" y="4498975"/>
          <p14:tracePt t="456149" x="7321550" y="4492625"/>
          <p14:tracePt t="456166" x="7312025" y="4486275"/>
          <p14:tracePt t="456183" x="7299325" y="4476750"/>
          <p14:tracePt t="456199" x="7289800" y="4467225"/>
          <p14:tracePt t="456232" x="7277100" y="4467225"/>
          <p14:tracePt t="456498" x="7286625" y="4467225"/>
          <p14:tracePt t="456505" x="7296150" y="4467225"/>
          <p14:tracePt t="456515" x="7315200" y="4467225"/>
          <p14:tracePt t="456532" x="7356475" y="4467225"/>
          <p14:tracePt t="456549" x="7391400" y="4467225"/>
          <p14:tracePt t="456566" x="7429500" y="4467225"/>
          <p14:tracePt t="456583" x="7461250" y="4467225"/>
          <p14:tracePt t="456599" x="7489825" y="4467225"/>
          <p14:tracePt t="456616" x="7499350" y="4467225"/>
          <p14:tracePt t="456633" x="7515225" y="4467225"/>
          <p14:tracePt t="456649" x="7543800" y="4467225"/>
          <p14:tracePt t="456666" x="7566025" y="4467225"/>
          <p14:tracePt t="456683" x="7591425" y="4467225"/>
          <p14:tracePt t="456699" x="7613650" y="4467225"/>
          <p14:tracePt t="456716" x="7623175" y="4473575"/>
          <p14:tracePt t="456733" x="7642225" y="4483100"/>
          <p14:tracePt t="456749" x="7654925" y="4495800"/>
          <p14:tracePt t="456766" x="7664450" y="4505325"/>
          <p14:tracePt t="456783" x="7667625" y="4521200"/>
          <p14:tracePt t="456799" x="7667625" y="4524375"/>
          <p14:tracePt t="456815" x="7667625" y="4530725"/>
          <p14:tracePt t="456832" x="7673975" y="4543425"/>
          <p14:tracePt t="456849" x="7673975" y="4559300"/>
          <p14:tracePt t="456866" x="7673975" y="4568825"/>
          <p14:tracePt t="456883" x="7673975" y="4584700"/>
          <p14:tracePt t="456899" x="7673975" y="4594225"/>
          <p14:tracePt t="456916" x="7673975" y="4603750"/>
          <p14:tracePt t="456932" x="7673975" y="4610100"/>
          <p14:tracePt t="456948" x="7673975" y="4613275"/>
          <p14:tracePt t="457275" x="7683500" y="4610100"/>
          <p14:tracePt t="457282" x="7696200" y="4606925"/>
          <p14:tracePt t="457289" x="7708900" y="4600575"/>
          <p14:tracePt t="457298" x="7718425" y="4594225"/>
          <p14:tracePt t="457315" x="7750175" y="4575175"/>
          <p14:tracePt t="457332" x="7778750" y="4559300"/>
          <p14:tracePt t="457349" x="7794625" y="4549775"/>
          <p14:tracePt t="457365" x="7804150" y="4543425"/>
          <p14:tracePt t="457382" x="7820025" y="4540250"/>
          <p14:tracePt t="457399" x="7829550" y="4533900"/>
          <p14:tracePt t="457415" x="7845425" y="4521200"/>
          <p14:tracePt t="457433" x="7858125" y="4511675"/>
          <p14:tracePt t="457449" x="7867650" y="4508500"/>
          <p14:tracePt t="457466" x="7874000" y="4502150"/>
          <p14:tracePt t="457470" x="7880350" y="4498975"/>
          <p14:tracePt t="457482" x="7889875" y="4492625"/>
          <p14:tracePt t="457499" x="7893050" y="4486275"/>
          <p14:tracePt t="457515" x="7899400" y="4483100"/>
          <p14:tracePt t="457532" x="7908925" y="4483100"/>
          <p14:tracePt t="457548" x="7918450" y="4483100"/>
          <p14:tracePt t="457565" x="7927975" y="4470400"/>
          <p14:tracePt t="457583" x="7943850" y="4467225"/>
          <p14:tracePt t="457599" x="7953375" y="4467225"/>
          <p14:tracePt t="457617" x="7959725" y="4457700"/>
          <p14:tracePt t="457633" x="7962900" y="4448175"/>
          <p14:tracePt t="457649" x="7962900" y="4438650"/>
          <p14:tracePt t="457665" x="7969250" y="4422775"/>
          <p14:tracePt t="457682" x="7978775" y="4413250"/>
          <p14:tracePt t="457698" x="7978775" y="4400550"/>
          <p14:tracePt t="457716" x="7985125" y="4397375"/>
          <p14:tracePt t="457733" x="7985125" y="4391025"/>
          <p14:tracePt t="457761" x="7985125" y="4387850"/>
          <p14:tracePt t="457853" x="7988300" y="4387850"/>
          <p14:tracePt t="457860" x="7988300" y="4381500"/>
          <p14:tracePt t="457875" x="7988300" y="4371975"/>
          <p14:tracePt t="457960" x="7988300" y="4368800"/>
          <p14:tracePt t="464166" x="7962900" y="4368800"/>
          <p14:tracePt t="464173" x="7924800" y="4371975"/>
          <p14:tracePt t="464182" x="7899400" y="4378325"/>
          <p14:tracePt t="464199" x="7835900" y="4384675"/>
          <p14:tracePt t="464215" x="7753350" y="4403725"/>
          <p14:tracePt t="464232" x="7699375" y="4419600"/>
          <p14:tracePt t="464264" x="7613650" y="4454525"/>
          <p14:tracePt t="464298" x="7559675" y="4479925"/>
          <p14:tracePt t="464315" x="7515225" y="4505325"/>
          <p14:tracePt t="464331" x="7493000" y="4514850"/>
          <p14:tracePt t="464348" x="7467600" y="4527550"/>
          <p14:tracePt t="464365" x="7454900" y="4540250"/>
          <p14:tracePt t="464381" x="7445375" y="4540250"/>
          <p14:tracePt t="464398" x="7432675" y="4552950"/>
          <p14:tracePt t="464415" x="7413625" y="4559300"/>
          <p14:tracePt t="464432" x="7404100" y="4559300"/>
          <p14:tracePt t="464449" x="7394575" y="4559300"/>
          <p14:tracePt t="464465" x="7388225" y="4562475"/>
          <p14:tracePt t="464498" x="7388225" y="4572000"/>
          <p14:tracePt t="464515" x="7381875" y="4578350"/>
          <p14:tracePt t="464531" x="7372350" y="4581525"/>
          <p14:tracePt t="464548" x="7369175" y="4581525"/>
          <p14:tracePt t="464550" x="7362825" y="4587875"/>
          <p14:tracePt t="464564" x="7353300" y="4603750"/>
          <p14:tracePt t="464581" x="7346950" y="4606925"/>
          <p14:tracePt t="464598" x="7343775" y="4613275"/>
          <p14:tracePt t="464615" x="7334250" y="4622800"/>
          <p14:tracePt t="464631" x="7318375" y="4632325"/>
          <p14:tracePt t="464648" x="7312025" y="4641850"/>
          <p14:tracePt t="464665" x="7312025" y="4664075"/>
          <p14:tracePt t="464682" x="7312025" y="4673600"/>
          <p14:tracePt t="464699" x="7312025" y="4692650"/>
          <p14:tracePt t="464715" x="7334250" y="4737100"/>
          <p14:tracePt t="464732" x="7381875" y="4778375"/>
          <p14:tracePt t="464749" x="7473950" y="4829175"/>
          <p14:tracePt t="464765" x="7623175" y="4876800"/>
          <p14:tracePt t="464781" x="7686675" y="4892675"/>
          <p14:tracePt t="464798" x="7731125" y="4905375"/>
          <p14:tracePt t="464815" x="7791450" y="4905375"/>
          <p14:tracePt t="464831" x="7823200" y="4905375"/>
          <p14:tracePt t="464850" x="7861300" y="4905375"/>
          <p14:tracePt t="464866" x="7870825" y="4905375"/>
          <p14:tracePt t="464882" x="7880350" y="4905375"/>
          <p14:tracePt t="464898" x="7896225" y="4905375"/>
          <p14:tracePt t="464915" x="7912100" y="4905375"/>
          <p14:tracePt t="464950" x="7915275" y="4905375"/>
          <p14:tracePt t="464965" x="7921625" y="4905375"/>
          <p14:tracePt t="464993" x="7924800" y="4905375"/>
          <p14:tracePt t="465001" x="7924800" y="4902200"/>
          <p14:tracePt t="465015" x="7931150" y="4892675"/>
          <p14:tracePt t="465031" x="7931150" y="4883150"/>
          <p14:tracePt t="465049" x="7931150" y="4864100"/>
          <p14:tracePt t="465065" x="7931150" y="4854575"/>
          <p14:tracePt t="465081" x="7931150" y="4838700"/>
          <p14:tracePt t="465098" x="7931150" y="4810125"/>
          <p14:tracePt t="465115" x="7931150" y="4768850"/>
          <p14:tracePt t="465131" x="7927975" y="4730750"/>
          <p14:tracePt t="465150" x="7912100" y="4702175"/>
          <p14:tracePt t="465165" x="7899400" y="4679950"/>
          <p14:tracePt t="465182" x="7889875" y="4670425"/>
          <p14:tracePt t="465199" x="7870825" y="4654550"/>
          <p14:tracePt t="465215" x="7861300" y="4641850"/>
          <p14:tracePt t="465231" x="7851775" y="4629150"/>
          <p14:tracePt t="465248" x="7839075" y="4619625"/>
          <p14:tracePt t="465265" x="7820025" y="4606925"/>
          <p14:tracePt t="465281" x="7810500" y="4591050"/>
          <p14:tracePt t="465299" x="7794625" y="4584700"/>
          <p14:tracePt t="465315" x="7778750" y="4584700"/>
          <p14:tracePt t="465331" x="7769225" y="4584700"/>
          <p14:tracePt t="465348" x="7759700" y="4584700"/>
          <p14:tracePt t="465364" x="7747000" y="4584700"/>
          <p14:tracePt t="465381" x="7731125" y="4584700"/>
          <p14:tracePt t="465399" x="7715250" y="4584700"/>
          <p14:tracePt t="465415" x="7696200" y="4584700"/>
          <p14:tracePt t="465432" x="7670800" y="4584700"/>
          <p14:tracePt t="465448" x="7658100" y="4584700"/>
          <p14:tracePt t="465465" x="7648575" y="4584700"/>
          <p14:tracePt t="465481" x="7635875" y="4584700"/>
          <p14:tracePt t="465498" x="7616825" y="4584700"/>
          <p14:tracePt t="465515" x="7607300" y="4584700"/>
          <p14:tracePt t="465531" x="7604125" y="4584700"/>
          <p14:tracePt t="465549" x="7591425" y="4584700"/>
          <p14:tracePt t="465565" x="7588250" y="4584700"/>
          <p14:tracePt t="465581" x="7578725" y="4584700"/>
          <p14:tracePt t="465672" x="7572375" y="4584700"/>
          <p14:tracePt t="465708" x="7569200" y="4584700"/>
          <p14:tracePt t="465935" x="7569200" y="4591050"/>
          <p14:tracePt t="465942" x="7569200" y="4597400"/>
          <p14:tracePt t="465963" x="7569200" y="4600575"/>
          <p14:tracePt t="466084" x="7569200" y="4606925"/>
          <p14:tracePt t="466114" x="7569200" y="4613275"/>
          <p14:tracePt t="466120" x="7569200" y="4616450"/>
          <p14:tracePt t="466150" x="7569200" y="4622800"/>
          <p14:tracePt t="466184" x="7569200" y="4625975"/>
          <p14:tracePt t="466198" x="7569200" y="4632325"/>
          <p14:tracePt t="466212" x="7569200" y="4641850"/>
          <p14:tracePt t="466227" x="7569200" y="4648200"/>
          <p14:tracePt t="466241" x="7569200" y="4651375"/>
          <p14:tracePt t="466248" x="7569200" y="4657725"/>
          <p14:tracePt t="466265" x="7569200" y="4667250"/>
          <p14:tracePt t="466282" x="7569200" y="4676775"/>
          <p14:tracePt t="466298" x="7569200" y="4679950"/>
          <p14:tracePt t="474901" x="7569200" y="4695825"/>
          <p14:tracePt t="474908" x="7569200" y="4708525"/>
          <p14:tracePt t="474915" x="7569200" y="4718050"/>
          <p14:tracePt t="474930" x="7569200" y="4749800"/>
          <p14:tracePt t="474947" x="7569200" y="4765675"/>
          <p14:tracePt t="474964" x="7569200" y="4797425"/>
          <p14:tracePt t="474997" x="7569200" y="4816475"/>
          <p14:tracePt t="475030" x="7569200" y="4848225"/>
          <p14:tracePt t="475047" x="7569200" y="4857750"/>
          <p14:tracePt t="475064" x="7569200" y="4870450"/>
          <p14:tracePt t="475080" x="7569200" y="4876800"/>
          <p14:tracePt t="475114" x="7569200" y="4892675"/>
          <p14:tracePt t="475131" x="7569200" y="4895850"/>
          <p14:tracePt t="475148" x="7569200" y="4905375"/>
          <p14:tracePt t="475164" x="7575550" y="4914900"/>
          <p14:tracePt t="475180" x="7578725" y="4921250"/>
          <p14:tracePt t="475197" x="7585075" y="4921250"/>
          <p14:tracePt t="475215" x="7585075" y="4924425"/>
          <p14:tracePt t="475231" x="7585075" y="4930775"/>
          <p14:tracePt t="475248" x="7588250" y="4930775"/>
          <p14:tracePt t="475252" x="7594600" y="4930775"/>
          <p14:tracePt t="475265" x="7597775" y="4946650"/>
          <p14:tracePt t="475281" x="7597775" y="4949825"/>
          <p14:tracePt t="475297" x="7604125" y="4956175"/>
          <p14:tracePt t="475501" x="7600950" y="4956175"/>
          <p14:tracePt t="475509" x="7597775" y="4956175"/>
          <p14:tracePt t="475515" x="7591425" y="4956175"/>
          <p14:tracePt t="475531" x="7581900" y="4956175"/>
          <p14:tracePt t="475547" x="7569200" y="4956175"/>
          <p14:tracePt t="475564" x="7553325" y="4956175"/>
          <p14:tracePt t="475581" x="7543800" y="4956175"/>
          <p14:tracePt t="475643" x="7550150" y="4956175"/>
          <p14:tracePt t="475650" x="7553325" y="4956175"/>
          <p14:tracePt t="475664" x="7566025" y="4956175"/>
          <p14:tracePt t="475680" x="7585075" y="4956175"/>
          <p14:tracePt t="475697" x="7607300" y="4956175"/>
          <p14:tracePt t="475714" x="7626350" y="4956175"/>
          <p14:tracePt t="475731" x="7648575" y="4962525"/>
          <p14:tracePt t="475747" x="7673975" y="4968875"/>
          <p14:tracePt t="475749" x="7683500" y="4975225"/>
          <p14:tracePt t="475763" x="7693025" y="4975225"/>
          <p14:tracePt t="475780" x="7702550" y="4975225"/>
          <p14:tracePt t="475798" x="7715250" y="4975225"/>
          <p14:tracePt t="475814" x="7724775" y="4975225"/>
          <p14:tracePt t="475836" x="7727950" y="4975225"/>
          <p14:tracePt t="475885" x="7734300" y="4975225"/>
          <p14:tracePt t="475892" x="7734300" y="4972050"/>
          <p14:tracePt t="475899" x="7737475" y="4965700"/>
          <p14:tracePt t="475913" x="7737475" y="4953000"/>
          <p14:tracePt t="475930" x="7737475" y="4921250"/>
          <p14:tracePt t="475948" x="7737475" y="4902200"/>
          <p14:tracePt t="475964" x="7737475" y="4867275"/>
          <p14:tracePt t="475980" x="7737475" y="4857750"/>
          <p14:tracePt t="475997" x="7737475" y="4848225"/>
          <p14:tracePt t="476049" x="7737475" y="4841875"/>
          <p14:tracePt t="476400" x="7724775" y="4845050"/>
          <p14:tracePt t="476406" x="7724775" y="4848225"/>
          <p14:tracePt t="476420" x="7724775" y="4854575"/>
          <p14:tracePt t="476430" x="7724775" y="4857750"/>
          <p14:tracePt t="476447" x="7724775" y="4867275"/>
          <p14:tracePt t="476464" x="7724775" y="4889500"/>
          <p14:tracePt t="476497" x="7724775" y="4908550"/>
          <p14:tracePt t="476530" x="7724775" y="4937125"/>
          <p14:tracePt t="476548" x="7724775" y="4953000"/>
          <p14:tracePt t="476564" x="7724775" y="4962525"/>
          <p14:tracePt t="476580" x="7724775" y="4972050"/>
          <p14:tracePt t="476597" x="7724775" y="4991100"/>
          <p14:tracePt t="476613" x="7724775" y="5000625"/>
          <p14:tracePt t="476630" x="7724775" y="5006975"/>
          <p14:tracePt t="476685" x="7721600" y="5006975"/>
          <p14:tracePt t="476692" x="7721600" y="5003800"/>
          <p14:tracePt t="476699" x="7721600" y="5000625"/>
          <p14:tracePt t="476714" x="7721600" y="4991100"/>
          <p14:tracePt t="476730" x="7715250" y="4975225"/>
          <p14:tracePt t="476748" x="7712075" y="4949825"/>
          <p14:tracePt t="476764" x="7705725" y="4918075"/>
          <p14:tracePt t="476780" x="7699375" y="4889500"/>
          <p14:tracePt t="476797" x="7693025" y="4841875"/>
          <p14:tracePt t="476813" x="7693025" y="4826000"/>
          <p14:tracePt t="476831" x="7693025" y="4816475"/>
          <p14:tracePt t="476847" x="7693025" y="4800600"/>
          <p14:tracePt t="477112" x="7693025" y="4806950"/>
          <p14:tracePt t="477127" x="7693025" y="4810125"/>
          <p14:tracePt t="478775" x="7693025" y="4822825"/>
          <p14:tracePt t="478781" x="7693025" y="4832350"/>
          <p14:tracePt t="478797" x="7693025" y="4854575"/>
          <p14:tracePt t="478813" x="7693025" y="4876800"/>
          <p14:tracePt t="478816" x="7693025" y="4883150"/>
          <p14:tracePt t="478830" x="7693025" y="4892675"/>
          <p14:tracePt t="478846" x="7693025" y="4902200"/>
          <p14:tracePt t="478863" x="7693025" y="4918075"/>
          <p14:tracePt t="478896" x="7693025" y="4943475"/>
          <p14:tracePt t="478931" x="7693025" y="4946650"/>
          <p14:tracePt t="479373" x="7693025" y="4953000"/>
          <p14:tracePt t="479380" x="7693025" y="4962525"/>
          <p14:tracePt t="479397" x="7693025" y="4972050"/>
          <p14:tracePt t="479413" x="7693025" y="4981575"/>
          <p14:tracePt t="479447" x="7693025" y="5010150"/>
          <p14:tracePt t="479480" x="7693025" y="5016500"/>
          <p14:tracePt t="483160" x="7718425" y="5029200"/>
          <p14:tracePt t="483168" x="7766050" y="5045075"/>
          <p14:tracePt t="483180" x="7816850" y="5070475"/>
          <p14:tracePt t="483196" x="8001000" y="5140325"/>
          <p14:tracePt t="483213" x="8112125" y="5181600"/>
          <p14:tracePt t="483230" x="8175625" y="5203825"/>
          <p14:tracePt t="483263" x="8280400" y="5219700"/>
          <p14:tracePt t="483296" x="8308975" y="5219700"/>
          <p14:tracePt t="483312" x="8318500" y="5219700"/>
          <p14:tracePt t="483329" x="8324850" y="5219700"/>
          <p14:tracePt t="483347" x="8340725" y="5213350"/>
          <p14:tracePt t="483363" x="8343900" y="5175250"/>
          <p14:tracePt t="483367" x="8343900" y="5149850"/>
          <p14:tracePt t="483380" x="8343900" y="5114925"/>
          <p14:tracePt t="483397" x="8334375" y="5045075"/>
          <p14:tracePt t="483413" x="8305800" y="4978400"/>
          <p14:tracePt t="483430" x="8270875" y="4918075"/>
          <p14:tracePt t="483447" x="8239125" y="4854575"/>
          <p14:tracePt t="483462" x="8220075" y="4822825"/>
          <p14:tracePt t="483480" x="8207375" y="4794250"/>
          <p14:tracePt t="483497" x="8188325" y="4749800"/>
          <p14:tracePt t="483513" x="8175625" y="4711700"/>
          <p14:tracePt t="483531" x="8143875" y="4648200"/>
          <p14:tracePt t="483546" x="8131175" y="4610100"/>
          <p14:tracePt t="483562" x="8118475" y="4565650"/>
          <p14:tracePt t="483579" x="8105775" y="4527550"/>
          <p14:tracePt t="483596" x="8086725" y="4492625"/>
          <p14:tracePt t="483613" x="8086725" y="4476750"/>
          <p14:tracePt t="483629" x="8077200" y="4454525"/>
          <p14:tracePt t="483646" x="8058150" y="4410075"/>
          <p14:tracePt t="483663" x="8026400" y="4378325"/>
          <p14:tracePt t="483680" x="8001000" y="4340225"/>
          <p14:tracePt t="483696" x="7956550" y="4295775"/>
          <p14:tracePt t="483713" x="7931150" y="4248150"/>
          <p14:tracePt t="483730" x="7896225" y="4210050"/>
          <p14:tracePt t="483747" x="7858125" y="4149725"/>
          <p14:tracePt t="483763" x="7826375" y="4127500"/>
          <p14:tracePt t="483781" x="7791450" y="4089400"/>
          <p14:tracePt t="483797" x="7766050" y="4076700"/>
          <p14:tracePt t="483813" x="7743825" y="4067175"/>
          <p14:tracePt t="483830" x="7702550" y="4048125"/>
          <p14:tracePt t="483846" x="7693025" y="4048125"/>
          <p14:tracePt t="483862" x="7683500" y="4048125"/>
          <p14:tracePt t="483880" x="7654925" y="4048125"/>
          <p14:tracePt t="483896" x="7635875" y="4048125"/>
          <p14:tracePt t="483913" x="7597775" y="4057650"/>
          <p14:tracePt t="483931" x="7531100" y="4076700"/>
          <p14:tracePt t="483947" x="7502525" y="4089400"/>
          <p14:tracePt t="483963" x="7470775" y="4108450"/>
          <p14:tracePt t="483980" x="7448550" y="4124325"/>
          <p14:tracePt t="483996" x="7432675" y="4133850"/>
          <p14:tracePt t="484012" x="7423150" y="4143375"/>
          <p14:tracePt t="484031" x="7410450" y="4162425"/>
          <p14:tracePt t="484046" x="7378700" y="4181475"/>
          <p14:tracePt t="484063" x="7353300" y="4213225"/>
          <p14:tracePt t="484081" x="7308850" y="4251325"/>
          <p14:tracePt t="484097" x="7292975" y="4279900"/>
          <p14:tracePt t="484113" x="7280275" y="4311650"/>
          <p14:tracePt t="484130" x="7273925" y="4352925"/>
          <p14:tracePt t="484146" x="7273925" y="4375150"/>
          <p14:tracePt t="484163" x="7267575" y="4413250"/>
          <p14:tracePt t="484181" x="7242175" y="4476750"/>
          <p14:tracePt t="484197" x="7229475" y="4530725"/>
          <p14:tracePt t="484213" x="7213600" y="4603750"/>
          <p14:tracePt t="484230" x="7207250" y="4702175"/>
          <p14:tracePt t="484246" x="7207250" y="4756150"/>
          <p14:tracePt t="484263" x="7207250" y="4791075"/>
          <p14:tracePt t="484280" x="7207250" y="4860925"/>
          <p14:tracePt t="484296" x="7200900" y="4905375"/>
          <p14:tracePt t="484312" x="7181850" y="4953000"/>
          <p14:tracePt t="484330" x="7169150" y="5016500"/>
          <p14:tracePt t="484347" x="7162800" y="5051425"/>
          <p14:tracePt t="484363" x="7162800" y="5089525"/>
          <p14:tracePt t="484380" x="7162800" y="5143500"/>
          <p14:tracePt t="484396" x="7162800" y="5181600"/>
          <p14:tracePt t="484412" x="7162800" y="5210175"/>
          <p14:tracePt t="484430" x="7162800" y="5251450"/>
          <p14:tracePt t="484445" x="7156450" y="5260975"/>
          <p14:tracePt t="484463" x="7156450" y="5270500"/>
          <p14:tracePt t="484480" x="7156450" y="5289550"/>
          <p14:tracePt t="484496" x="7156450" y="5299075"/>
          <p14:tracePt t="484723" x="7159625" y="5305425"/>
          <p14:tracePt t="484730" x="7162800" y="5308600"/>
          <p14:tracePt t="484747" x="7169150" y="5318125"/>
          <p14:tracePt t="484763" x="7178675" y="5334000"/>
          <p14:tracePt t="484780" x="7200900" y="5349875"/>
          <p14:tracePt t="484796" x="7216775" y="5359400"/>
          <p14:tracePt t="484813" x="7239000" y="5372100"/>
          <p14:tracePt t="484829" x="7280275" y="5397500"/>
          <p14:tracePt t="484846" x="7299325" y="5407025"/>
          <p14:tracePt t="484862" x="7315200" y="5416550"/>
          <p14:tracePt t="484880" x="7327900" y="5432425"/>
          <p14:tracePt t="484896" x="7337425" y="5432425"/>
          <p14:tracePt t="484913" x="7346950" y="5432425"/>
          <p14:tracePt t="484916" x="7353300" y="5432425"/>
          <p14:tracePt t="484930" x="7369175" y="5432425"/>
          <p14:tracePt t="484946" x="7378700" y="5432425"/>
          <p14:tracePt t="484962" x="7388225" y="5432425"/>
          <p14:tracePt t="484980" x="7400925" y="5432425"/>
          <p14:tracePt t="485465" x="7400925" y="5429250"/>
          <p14:tracePt t="485472" x="7400925" y="5419725"/>
          <p14:tracePt t="485486" x="7407275" y="5419725"/>
          <p14:tracePt t="485496" x="7413625" y="5416550"/>
          <p14:tracePt t="485512" x="7423150" y="5403850"/>
          <p14:tracePt t="485545" x="7451725" y="5381625"/>
          <p14:tracePt t="485579" x="7489825" y="5346700"/>
          <p14:tracePt t="485596" x="7521575" y="5337175"/>
          <p14:tracePt t="485614" x="7581900" y="5289550"/>
          <p14:tracePt t="485630" x="7648575" y="5260975"/>
          <p14:tracePt t="485646" x="7705725" y="5222875"/>
          <p14:tracePt t="485662" x="7781925" y="5200650"/>
          <p14:tracePt t="485679" x="7832725" y="5181600"/>
          <p14:tracePt t="485696" x="7854950" y="5165725"/>
          <p14:tracePt t="485714" x="7870825" y="5159375"/>
          <p14:tracePt t="485730" x="7880350" y="5156200"/>
          <p14:tracePt t="485747" x="7883525" y="5156200"/>
          <p14:tracePt t="485763" x="7899400" y="5149850"/>
          <p14:tracePt t="485796" x="7899400" y="5143500"/>
          <p14:tracePt t="485886" x="7905750" y="5143500"/>
          <p14:tracePt t="485893" x="7908925" y="5143500"/>
          <p14:tracePt t="485900" x="7915275" y="5143500"/>
          <p14:tracePt t="485913" x="7924800" y="5143500"/>
          <p14:tracePt t="485929" x="7934325" y="5143500"/>
          <p14:tracePt t="485946" x="7950200" y="5143500"/>
          <p14:tracePt t="488289" x="7959725" y="5133975"/>
          <p14:tracePt t="488296" x="7966075" y="5121275"/>
          <p14:tracePt t="488303" x="7972425" y="5111750"/>
          <p14:tracePt t="488312" x="7985125" y="5099050"/>
          <p14:tracePt t="488329" x="7997825" y="5067300"/>
          <p14:tracePt t="488345" x="8032750" y="5022850"/>
          <p14:tracePt t="488379" x="8093075" y="4953000"/>
          <p14:tracePt t="488413" x="8156575" y="4860925"/>
          <p14:tracePt t="488429" x="8175625" y="4822825"/>
          <p14:tracePt t="488446" x="8223250" y="4756150"/>
          <p14:tracePt t="488462" x="8251825" y="4686300"/>
          <p14:tracePt t="488480" x="8270875" y="4648200"/>
          <p14:tracePt t="488484" x="8277225" y="4622800"/>
          <p14:tracePt t="488497" x="8289925" y="4584700"/>
          <p14:tracePt t="488513" x="8302625" y="4556125"/>
          <p14:tracePt t="488529" x="8315325" y="4530725"/>
          <p14:tracePt t="488546" x="8340725" y="4489450"/>
          <p14:tracePt t="488562" x="8350250" y="4457700"/>
          <p14:tracePt t="488579" x="8366125" y="4413250"/>
          <p14:tracePt t="488595" x="8366125" y="4343400"/>
          <p14:tracePt t="488612" x="8366125" y="4298950"/>
          <p14:tracePt t="488629" x="8362950" y="4276725"/>
          <p14:tracePt t="488646" x="8343900" y="4235450"/>
          <p14:tracePt t="488662" x="8324850" y="4210050"/>
          <p14:tracePt t="488679" x="8315325" y="4187825"/>
          <p14:tracePt t="488696" x="8277225" y="4156075"/>
          <p14:tracePt t="488712" x="8245475" y="4124325"/>
          <p14:tracePt t="488729" x="8213725" y="4092575"/>
          <p14:tracePt t="488746" x="8121650" y="4016375"/>
          <p14:tracePt t="488762" x="8061325" y="3962400"/>
          <p14:tracePt t="488780" x="8013700" y="3937000"/>
          <p14:tracePt t="488796" x="7947025" y="3895725"/>
          <p14:tracePt t="488813" x="7915275" y="3883025"/>
          <p14:tracePt t="488829" x="7880350" y="3870325"/>
          <p14:tracePt t="488845" x="7829550" y="3854450"/>
          <p14:tracePt t="488862" x="7791450" y="3835400"/>
          <p14:tracePt t="488879" x="7759700" y="3822700"/>
          <p14:tracePt t="488896" x="7705725" y="3822700"/>
          <p14:tracePt t="488913" x="7677150" y="3822700"/>
          <p14:tracePt t="488930" x="7648575" y="3822700"/>
          <p14:tracePt t="488946" x="7597775" y="3832225"/>
          <p14:tracePt t="488962" x="7575550" y="3851275"/>
          <p14:tracePt t="488979" x="7537450" y="3860800"/>
          <p14:tracePt t="488980" x="7524750" y="3867150"/>
          <p14:tracePt t="488995" x="7493000" y="3879850"/>
          <p14:tracePt t="489012" x="7464425" y="3892550"/>
          <p14:tracePt t="489029" x="7432675" y="3898900"/>
          <p14:tracePt t="489045" x="7404100" y="3921125"/>
          <p14:tracePt t="489062" x="7394575" y="3930650"/>
          <p14:tracePt t="489078" x="7378700" y="3940175"/>
          <p14:tracePt t="489095" x="7366000" y="3956050"/>
          <p14:tracePt t="489111" x="7353300" y="3971925"/>
          <p14:tracePt t="489128" x="7343775" y="3981450"/>
          <p14:tracePt t="489145" x="7324725" y="3997325"/>
          <p14:tracePt t="489161" x="7315200" y="4006850"/>
          <p14:tracePt t="489178" x="7308850" y="4022725"/>
          <p14:tracePt t="489195" x="7308850" y="4041775"/>
          <p14:tracePt t="489211" x="7308850" y="4070350"/>
          <p14:tracePt t="489228" x="7308850" y="4092575"/>
          <p14:tracePt t="489245" x="7302500" y="4133850"/>
          <p14:tracePt t="489261" x="7302500" y="4156075"/>
          <p14:tracePt t="489278" x="7296150" y="4184650"/>
          <p14:tracePt t="489295" x="7296150" y="4219575"/>
          <p14:tracePt t="489311" x="7289800" y="4248150"/>
          <p14:tracePt t="489328" x="7289800" y="4270375"/>
          <p14:tracePt t="489345" x="7289800" y="4302125"/>
          <p14:tracePt t="489361" x="7289800" y="4324350"/>
          <p14:tracePt t="489378" x="7289800" y="4346575"/>
          <p14:tracePt t="489396" x="7289800" y="4387850"/>
          <p14:tracePt t="489413" x="7289800" y="4422775"/>
          <p14:tracePt t="489430" x="7289800" y="4479925"/>
          <p14:tracePt t="489446" x="7289800" y="4502150"/>
          <p14:tracePt t="489462" x="7289800" y="4524375"/>
          <p14:tracePt t="489480" x="7289800" y="4572000"/>
          <p14:tracePt t="489495" x="7289800" y="4606925"/>
          <p14:tracePt t="489512" x="7292975" y="4635500"/>
          <p14:tracePt t="489530" x="7299325" y="4692650"/>
          <p14:tracePt t="489546" x="7305675" y="4730750"/>
          <p14:tracePt t="489563" x="7312025" y="4752975"/>
          <p14:tracePt t="489580" x="7324725" y="4800600"/>
          <p14:tracePt t="489595" x="7331075" y="4822825"/>
          <p14:tracePt t="489612" x="7350125" y="4854575"/>
          <p14:tracePt t="489629" x="7359650" y="4883150"/>
          <p14:tracePt t="489645" x="7366000" y="4905375"/>
          <p14:tracePt t="489662" x="7369175" y="4914900"/>
          <p14:tracePt t="489680" x="7381875" y="4937125"/>
          <p14:tracePt t="489696" x="7391400" y="4949825"/>
          <p14:tracePt t="489713" x="7407275" y="4968875"/>
          <p14:tracePt t="489730" x="7423150" y="4994275"/>
          <p14:tracePt t="489745" x="7448550" y="5019675"/>
          <p14:tracePt t="489762" x="7480300" y="5032375"/>
          <p14:tracePt t="489779" x="7499350" y="5054600"/>
          <p14:tracePt t="489795" x="7515225" y="5064125"/>
          <p14:tracePt t="489812" x="7540625" y="5076825"/>
          <p14:tracePt t="489830" x="7581900" y="5086350"/>
          <p14:tracePt t="489845" x="7616825" y="5086350"/>
          <p14:tracePt t="489863" x="7670800" y="5086350"/>
          <p14:tracePt t="489879" x="7731125" y="5092700"/>
          <p14:tracePt t="489895" x="7762875" y="5092700"/>
          <p14:tracePt t="489912" x="7772400" y="5092700"/>
          <p14:tracePt t="489930" x="7785100" y="5092700"/>
          <p14:tracePt t="489946" x="7791450" y="5092700"/>
          <p14:tracePt t="489963" x="7794625" y="5092700"/>
          <p14:tracePt t="489980" x="7800975" y="5092700"/>
          <p14:tracePt t="490102" x="7810500" y="5092700"/>
          <p14:tracePt t="490223" x="7810500" y="5086350"/>
          <p14:tracePt t="490238" x="7810500" y="5083175"/>
          <p14:tracePt t="503642" x="7823200" y="5070475"/>
          <p14:tracePt t="503648" x="7832725" y="5064125"/>
          <p14:tracePt t="503661" x="7851775" y="5054600"/>
          <p14:tracePt t="503678" x="7861300" y="5045075"/>
          <p14:tracePt t="503694" x="7877175" y="5022850"/>
          <p14:tracePt t="503712" x="7889875" y="5003800"/>
          <p14:tracePt t="503744" x="7912100" y="4956175"/>
          <p14:tracePt t="503777" x="7950200" y="4889500"/>
          <p14:tracePt t="503794" x="7953375" y="4873625"/>
          <p14:tracePt t="503811" x="7959725" y="4848225"/>
          <p14:tracePt t="503827" x="7959725" y="4832350"/>
          <p14:tracePt t="503844" x="7959725" y="4822825"/>
          <p14:tracePt t="503862" x="7966075" y="4803775"/>
          <p14:tracePt t="503878" x="7969250" y="4791075"/>
          <p14:tracePt t="503895" x="7969250" y="4781550"/>
          <p14:tracePt t="503912" x="7969250" y="4768850"/>
          <p14:tracePt t="503928" x="7969250" y="4752975"/>
          <p14:tracePt t="503944" x="7969250" y="4746625"/>
          <p14:tracePt t="503962" x="7969250" y="4737100"/>
          <p14:tracePt t="504005" x="7962900" y="4737100"/>
          <p14:tracePt t="504020" x="7959725" y="4737100"/>
          <p14:tracePt t="504028" x="7953375" y="4737100"/>
          <p14:tracePt t="504045" x="7943850" y="4737100"/>
          <p14:tracePt t="504062" x="7924800" y="4737100"/>
          <p14:tracePt t="504078" x="7915275" y="4737100"/>
          <p14:tracePt t="504094" x="7905750" y="4737100"/>
          <p14:tracePt t="504110" x="7889875" y="4737100"/>
          <p14:tracePt t="504127" x="7874000" y="4737100"/>
          <p14:tracePt t="504145" x="7864475" y="4737100"/>
          <p14:tracePt t="504161" x="7861300" y="4737100"/>
          <p14:tracePt t="504195" x="7854950" y="4737100"/>
          <p14:tracePt t="504211" x="7851775" y="4737100"/>
          <p14:tracePt t="504228" x="7845425" y="4737100"/>
          <p14:tracePt t="504283" x="7842250" y="4737100"/>
          <p14:tracePt t="504290" x="7835900" y="4737100"/>
          <p14:tracePt t="504297" x="7829550" y="4737100"/>
          <p14:tracePt t="504311" x="7820025" y="4737100"/>
          <p14:tracePt t="504328" x="7807325" y="4737100"/>
          <p14:tracePt t="504344" x="7775575" y="4737100"/>
          <p14:tracePt t="504361" x="7734300" y="4740275"/>
          <p14:tracePt t="504377" x="7689850" y="4752975"/>
          <p14:tracePt t="504394" x="7667625" y="4759325"/>
          <p14:tracePt t="504411" x="7626350" y="4778375"/>
          <p14:tracePt t="504428" x="7616825" y="4784725"/>
          <p14:tracePt t="504445" x="7600950" y="4787900"/>
          <p14:tracePt t="504462" x="7585075" y="4803775"/>
          <p14:tracePt t="504478" x="7575550" y="4813300"/>
          <p14:tracePt t="504494" x="7566025" y="4822825"/>
          <p14:tracePt t="504510" x="7546975" y="4829175"/>
          <p14:tracePt t="504527" x="7534275" y="4829175"/>
          <p14:tracePt t="504544" x="7524750" y="4829175"/>
          <p14:tracePt t="504561" x="7515225" y="4829175"/>
          <p14:tracePt t="504604" x="7515225" y="4835525"/>
          <p14:tracePt t="504618" x="7515225" y="4838700"/>
          <p14:tracePt t="504628" x="7515225" y="4845050"/>
          <p14:tracePt t="504644" x="7515225" y="4854575"/>
          <p14:tracePt t="504660" x="7515225" y="4873625"/>
          <p14:tracePt t="504677" x="7515225" y="4883150"/>
          <p14:tracePt t="504694" x="7515225" y="4892675"/>
          <p14:tracePt t="504711" x="7515225" y="4908550"/>
          <p14:tracePt t="504728" x="7515225" y="4924425"/>
          <p14:tracePt t="504745" x="7515225" y="4937125"/>
          <p14:tracePt t="504761" x="7515225" y="4946650"/>
          <p14:tracePt t="504777" x="7515225" y="4956175"/>
          <p14:tracePt t="504794" x="7515225" y="4972050"/>
          <p14:tracePt t="504810" x="7521575" y="4987925"/>
          <p14:tracePt t="504827" x="7521575" y="4997450"/>
          <p14:tracePt t="504844" x="7521575" y="5006975"/>
          <p14:tracePt t="504861" x="7521575" y="5026025"/>
          <p14:tracePt t="504917" x="7521575" y="5032375"/>
          <p14:tracePt t="504924" x="7527925" y="5032375"/>
          <p14:tracePt t="504939" x="7527925" y="5035550"/>
          <p14:tracePt t="504952" x="7531100" y="5035550"/>
          <p14:tracePt t="504960" x="7531100" y="5041900"/>
          <p14:tracePt t="505218" x="7537450" y="5041900"/>
          <p14:tracePt t="505224" x="7543800" y="5045075"/>
          <p14:tracePt t="505235" x="7546975" y="5045075"/>
          <p14:tracePt t="505261" x="7562850" y="5051425"/>
          <p14:tracePt t="505295" x="7566025" y="5054600"/>
          <p14:tracePt t="505311" x="7572375" y="5054600"/>
          <p14:tracePt t="505344" x="7581900" y="5054600"/>
          <p14:tracePt t="505360" x="7591425" y="5054600"/>
          <p14:tracePt t="505378" x="7607300" y="5054600"/>
          <p14:tracePt t="505395" x="7632700" y="5054600"/>
          <p14:tracePt t="505411" x="7661275" y="5054600"/>
          <p14:tracePt t="505428" x="7677150" y="5054600"/>
          <p14:tracePt t="505445" x="7702550" y="5054600"/>
          <p14:tracePt t="505461" x="7718425" y="5054600"/>
          <p14:tracePt t="505477" x="7727950" y="5054600"/>
          <p14:tracePt t="505494" x="7743825" y="5038725"/>
          <p14:tracePt t="505510" x="7753350" y="5029200"/>
          <p14:tracePt t="505528" x="7769225" y="5026025"/>
          <p14:tracePt t="505544" x="7785100" y="5019675"/>
          <p14:tracePt t="505561" x="7794625" y="5019675"/>
          <p14:tracePt t="505578" x="7794625" y="5010150"/>
          <p14:tracePt t="505594" x="7797800" y="5003800"/>
          <p14:tracePt t="505611" x="7804150" y="5003800"/>
          <p14:tracePt t="505627" x="7807325" y="5000625"/>
          <p14:tracePt t="505644" x="7816850" y="4994275"/>
          <p14:tracePt t="505660" x="7823200" y="4994275"/>
          <p14:tracePt t="505677" x="7832725" y="4994275"/>
          <p14:tracePt t="505694" x="7835900" y="4994275"/>
          <p14:tracePt t="505711" x="7842250" y="4994275"/>
          <p14:tracePt t="505728" x="7848600" y="4994275"/>
          <p14:tracePt t="505744" x="7867650" y="4994275"/>
          <p14:tracePt t="505761" x="7877175" y="4994275"/>
          <p14:tracePt t="505777" x="7886700" y="4994275"/>
          <p14:tracePt t="505794" x="7905750" y="4994275"/>
          <p14:tracePt t="505810" x="7915275" y="4994275"/>
          <p14:tracePt t="505827" x="7931150" y="4994275"/>
          <p14:tracePt t="505844" x="7947025" y="4994275"/>
          <p14:tracePt t="505860" x="7962900" y="4994275"/>
          <p14:tracePt t="505877" x="7972425" y="4991100"/>
          <p14:tracePt t="505894" x="7985125" y="4975225"/>
          <p14:tracePt t="505910" x="7997825" y="4959350"/>
          <p14:tracePt t="505927" x="8013700" y="4949825"/>
          <p14:tracePt t="505944" x="8029575" y="4914900"/>
          <p14:tracePt t="505960" x="8042275" y="4883150"/>
          <p14:tracePt t="505977" x="8042275" y="4864100"/>
          <p14:tracePt t="505994" x="8042275" y="4835525"/>
          <p14:tracePt t="506011" x="8042275" y="4826000"/>
          <p14:tracePt t="506045" x="8042275" y="4819650"/>
          <p14:tracePt t="506061" x="8042275" y="4816475"/>
          <p14:tracePt t="506077" x="8042275" y="4810125"/>
          <p14:tracePt t="506094" x="8029575" y="4803775"/>
          <p14:tracePt t="506110" x="8020050" y="4791075"/>
          <p14:tracePt t="506127" x="8004175" y="4791075"/>
          <p14:tracePt t="506144" x="7991475" y="4778375"/>
          <p14:tracePt t="506160" x="7981950" y="4778375"/>
          <p14:tracePt t="506177" x="7972425" y="4778375"/>
          <p14:tracePt t="506194" x="7950200" y="4775200"/>
          <p14:tracePt t="506210" x="7940675" y="4775200"/>
          <p14:tracePt t="506227" x="7931150" y="4775200"/>
          <p14:tracePt t="506244" x="7915275" y="4775200"/>
          <p14:tracePt t="506261" x="7902575" y="4768850"/>
          <p14:tracePt t="506277" x="7889875" y="4768850"/>
          <p14:tracePt t="506294" x="7877175" y="4768850"/>
          <p14:tracePt t="506311" x="7867650" y="4768850"/>
          <p14:tracePt t="506327" x="7858125" y="4768850"/>
          <p14:tracePt t="506344" x="7858125" y="4765675"/>
          <p14:tracePt t="506360" x="7851775" y="4765675"/>
          <p14:tracePt t="506378" x="7842250" y="4765675"/>
          <p14:tracePt t="506394" x="7826375" y="4743450"/>
          <p14:tracePt t="506411" x="7816850" y="4740275"/>
          <p14:tracePt t="506428" x="7807325" y="4740275"/>
          <p14:tracePt t="506444" x="7791450" y="4730750"/>
          <p14:tracePt t="506461" x="7781925" y="4730750"/>
          <p14:tracePt t="506478" x="7762875" y="4730750"/>
          <p14:tracePt t="506493" x="7753350" y="4724400"/>
          <p14:tracePt t="506510" x="7743825" y="4724400"/>
          <p14:tracePt t="506529" x="7727950" y="4711700"/>
          <p14:tracePt t="506544" x="7699375" y="4692650"/>
          <p14:tracePt t="506561" x="7677150" y="4679950"/>
          <p14:tracePt t="506578" x="7645400" y="4667250"/>
          <p14:tracePt t="506594" x="7632700" y="4657725"/>
          <p14:tracePt t="506610" x="7620000" y="4657725"/>
          <p14:tracePt t="506627" x="7610475" y="4657725"/>
          <p14:tracePt t="506643" x="7591425" y="4654550"/>
          <p14:tracePt t="506677" x="7585075" y="4654550"/>
          <p14:tracePt t="506693" x="7572375" y="4654550"/>
          <p14:tracePt t="506711" x="7566025" y="4654550"/>
          <p14:tracePt t="506801" x="7562850" y="4654550"/>
          <p14:tracePt t="506815" x="7550150" y="4654550"/>
          <p14:tracePt t="506829" x="7546975" y="4654550"/>
          <p14:tracePt t="506843" x="7540625" y="4654550"/>
          <p14:tracePt t="507115" x="7540625" y="4660900"/>
          <p14:tracePt t="507128" x="7540625" y="4664075"/>
          <p14:tracePt t="507157" x="7540625" y="4676775"/>
          <p14:tracePt t="507163" x="7540625" y="4679950"/>
          <p14:tracePt t="507178" x="7540625" y="4686300"/>
          <p14:tracePt t="507193" x="7540625" y="4689475"/>
          <p14:tracePt t="507211" x="7540625" y="4695825"/>
          <p14:tracePt t="507228" x="7540625" y="4705350"/>
          <p14:tracePt t="507313" x="7540625" y="4708525"/>
          <p14:tracePt t="507407" x="7540625" y="4714875"/>
          <p14:tracePt t="507421" x="7540625" y="4724400"/>
          <p14:tracePt t="507442" x="7540625" y="4730750"/>
          <p14:tracePt t="507449" x="7540625" y="4733925"/>
          <p14:tracePt t="507471" x="7540625" y="4740275"/>
          <p14:tracePt t="507485" x="7540625" y="4743450"/>
          <p14:tracePt t="507494" x="7540625" y="4749800"/>
          <p14:tracePt t="507511" x="7540625" y="4752975"/>
          <p14:tracePt t="507527" x="7540625" y="4762500"/>
          <p14:tracePt t="507545" x="7543800" y="4778375"/>
          <p14:tracePt t="507561" x="7546975" y="4784725"/>
          <p14:tracePt t="507577" x="7559675" y="4797425"/>
          <p14:tracePt t="507593" x="7562850" y="4803775"/>
          <p14:tracePt t="507610" x="7569200" y="4810125"/>
          <p14:tracePt t="507627" x="7569200" y="4813300"/>
          <p14:tracePt t="507644" x="7572375" y="4822825"/>
          <p14:tracePt t="507685" x="7572375" y="4829175"/>
          <p14:tracePt t="507705" x="7572375" y="4832350"/>
          <p14:tracePt t="507720" x="7578725" y="4832350"/>
          <p14:tracePt t="507734" x="7585075" y="4838700"/>
          <p14:tracePt t="507749" x="7588250" y="4838700"/>
          <p14:tracePt t="507777" x="7588250" y="4841875"/>
          <p14:tracePt t="507791" x="7594600" y="4841875"/>
          <p14:tracePt t="507907" x="7594600" y="4848225"/>
          <p14:tracePt t="507977" x="7597775" y="4848225"/>
          <p14:tracePt t="508006" x="7607300" y="4848225"/>
          <p14:tracePt t="508034" x="7613650" y="4848225"/>
          <p14:tracePt t="522494" x="7613650" y="4841875"/>
          <p14:tracePt t="522501" x="7613650" y="4829175"/>
          <p14:tracePt t="522509" x="7613650" y="4819650"/>
          <p14:tracePt t="522526" x="7620000" y="4781550"/>
          <p14:tracePt t="522543" x="7620000" y="4727575"/>
          <p14:tracePt t="522559" x="7620000" y="4705350"/>
          <p14:tracePt t="522592" x="7620000" y="4641850"/>
          <p14:tracePt t="522625" x="7610475" y="4591050"/>
          <p14:tracePt t="522642" x="7594600" y="4556125"/>
          <p14:tracePt t="522659" x="7585075" y="4546600"/>
          <p14:tracePt t="522676" x="7575550" y="4530725"/>
          <p14:tracePt t="522692" x="7559675" y="4514850"/>
          <p14:tracePt t="522708" x="7553325" y="4492625"/>
          <p14:tracePt t="522725" x="7546975" y="4483100"/>
          <p14:tracePt t="522742" x="7531100" y="4451350"/>
          <p14:tracePt t="522759" x="7521575" y="4425950"/>
          <p14:tracePt t="522776" x="7496175" y="4400550"/>
          <p14:tracePt t="522793" x="7458075" y="4359275"/>
          <p14:tracePt t="522809" x="7419975" y="4333875"/>
          <p14:tracePt t="522826" x="7394575" y="4302125"/>
          <p14:tracePt t="522842" x="7343775" y="4276725"/>
          <p14:tracePt t="522859" x="7312025" y="4257675"/>
          <p14:tracePt t="522876" x="7289800" y="4244975"/>
          <p14:tracePt t="522893" x="7254875" y="4238625"/>
          <p14:tracePt t="522909" x="7245350" y="4238625"/>
          <p14:tracePt t="522926" x="7235825" y="4238625"/>
          <p14:tracePt t="522942" x="7223125" y="4238625"/>
          <p14:tracePt t="522959" x="7207250" y="4248150"/>
          <p14:tracePt t="522975" x="7197725" y="4251325"/>
          <p14:tracePt t="522992" x="7181850" y="4273550"/>
          <p14:tracePt t="523008" x="7172325" y="4283075"/>
          <p14:tracePt t="523025" x="7156450" y="4292600"/>
          <p14:tracePt t="523042" x="7140575" y="4311650"/>
          <p14:tracePt t="523059" x="7131050" y="4321175"/>
          <p14:tracePt t="523076" x="7121525" y="4330700"/>
          <p14:tracePt t="523092" x="7121525" y="4346575"/>
          <p14:tracePt t="523108" x="7105650" y="4356100"/>
          <p14:tracePt t="523125" x="7105650" y="4371975"/>
          <p14:tracePt t="523142" x="7105650" y="4387850"/>
          <p14:tracePt t="523159" x="7105650" y="4397375"/>
          <p14:tracePt t="523176" x="7105650" y="4406900"/>
          <p14:tracePt t="523193" x="7105650" y="4425950"/>
          <p14:tracePt t="523209" x="7105650" y="4435475"/>
          <p14:tracePt t="523226" x="7102475" y="4448175"/>
          <p14:tracePt t="523242" x="7102475" y="4467225"/>
          <p14:tracePt t="523258" x="7102475" y="4483100"/>
          <p14:tracePt t="523276" x="7102475" y="4505325"/>
          <p14:tracePt t="523293" x="7102475" y="4524375"/>
          <p14:tracePt t="523309" x="7102475" y="4533900"/>
          <p14:tracePt t="523326" x="7102475" y="4543425"/>
          <p14:tracePt t="523343" x="7102475" y="4559300"/>
          <p14:tracePt t="523359" x="7102475" y="4572000"/>
          <p14:tracePt t="523375" x="7102475" y="4584700"/>
          <p14:tracePt t="523392" x="7102475" y="4597400"/>
          <p14:tracePt t="523409" x="7102475" y="4606925"/>
          <p14:tracePt t="523427" x="7118350" y="4625975"/>
          <p14:tracePt t="523443" x="7134225" y="4638675"/>
          <p14:tracePt t="523459" x="7143750" y="4648200"/>
          <p14:tracePt t="523477" x="7150100" y="4664075"/>
          <p14:tracePt t="523492" x="7153275" y="4664075"/>
          <p14:tracePt t="523509" x="7153275" y="4673600"/>
          <p14:tracePt t="523525" x="7169150" y="4673600"/>
          <p14:tracePt t="523542" x="7185025" y="4689475"/>
          <p14:tracePt t="523558" x="7207250" y="4699000"/>
          <p14:tracePt t="523575" x="7251700" y="4711700"/>
          <p14:tracePt t="523593" x="7315200" y="4740275"/>
          <p14:tracePt t="523609" x="7346950" y="4749800"/>
          <p14:tracePt t="523626" x="7375525" y="4768850"/>
          <p14:tracePt t="523642" x="7391400" y="4772025"/>
          <p14:tracePt t="523659" x="7413625" y="4784725"/>
          <p14:tracePt t="523676" x="7429500" y="47942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0" y="0"/>
            <a:ext cx="9144000" cy="6370638"/>
          </a:xfrm>
          <a:prstGeom prst="rect">
            <a:avLst/>
          </a:prstGeom>
          <a:noFill/>
          <a:ln w="9525">
            <a:noFill/>
            <a:miter lim="800000"/>
            <a:headEnd/>
            <a:tailEnd/>
          </a:ln>
        </p:spPr>
        <p:txBody>
          <a:bodyPr anchor="ctr">
            <a:spAutoFit/>
          </a:bodyPr>
          <a:lstStyle/>
          <a:p>
            <a:pPr algn="ctr" eaLnBrk="0" hangingPunct="0">
              <a:defRPr/>
            </a:pPr>
            <a:r>
              <a:rPr lang="fr-CH" sz="2400" i="1" dirty="0" err="1">
                <a:solidFill>
                  <a:srgbClr val="FF0000"/>
                </a:solidFill>
              </a:rPr>
              <a:t>Poaceae</a:t>
            </a:r>
            <a:r>
              <a:rPr lang="fr-CH" sz="2400" i="1" dirty="0">
                <a:solidFill>
                  <a:srgbClr val="FF0000"/>
                </a:solidFill>
              </a:rPr>
              <a:t> </a:t>
            </a:r>
            <a:r>
              <a:rPr lang="fr-CH" sz="2400" dirty="0">
                <a:solidFill>
                  <a:srgbClr val="FF0000"/>
                </a:solidFill>
              </a:rPr>
              <a:t>ou</a:t>
            </a:r>
            <a:r>
              <a:rPr lang="fr-CH" sz="2400" i="1" dirty="0">
                <a:solidFill>
                  <a:srgbClr val="FF0000"/>
                </a:solidFill>
              </a:rPr>
              <a:t> </a:t>
            </a:r>
            <a:r>
              <a:rPr lang="fr-CH" sz="2400" dirty="0">
                <a:solidFill>
                  <a:srgbClr val="FF0000"/>
                </a:solidFill>
              </a:rPr>
              <a:t>Graminées</a:t>
            </a:r>
            <a:r>
              <a:rPr lang="fr-CH" sz="2400" dirty="0">
                <a:solidFill>
                  <a:srgbClr val="FF0000"/>
                </a:solidFill>
                <a:effectLst>
                  <a:outerShdw blurRad="38100" dist="38100" dir="2700000" algn="tl">
                    <a:srgbClr val="C0C0C0"/>
                  </a:outerShdw>
                </a:effectLst>
              </a:rPr>
              <a:t> </a:t>
            </a:r>
          </a:p>
          <a:p>
            <a:pPr algn="just" eaLnBrk="0" hangingPunct="0">
              <a:defRPr/>
            </a:pPr>
            <a:endParaRPr lang="fr-CH" sz="2400" dirty="0">
              <a:solidFill>
                <a:srgbClr val="FF0000"/>
              </a:solidFill>
              <a:effectLst>
                <a:outerShdw blurRad="38100" dist="38100" dir="2700000" algn="tl">
                  <a:srgbClr val="C0C0C0"/>
                </a:outerShdw>
              </a:effectLst>
              <a:cs typeface="Times New Roman" pitchFamily="18" charset="0"/>
            </a:endParaRPr>
          </a:p>
          <a:p>
            <a:pPr algn="just" eaLnBrk="0" hangingPunct="0">
              <a:defRPr/>
            </a:pPr>
            <a:endParaRPr lang="fr-CH" sz="2400" dirty="0">
              <a:solidFill>
                <a:srgbClr val="FF0000"/>
              </a:solidFill>
              <a:effectLst>
                <a:outerShdw blurRad="38100" dist="38100" dir="2700000" algn="tl">
                  <a:srgbClr val="C0C0C0"/>
                </a:outerShdw>
              </a:effectLst>
              <a:cs typeface="Times New Roman" pitchFamily="18" charset="0"/>
            </a:endParaRPr>
          </a:p>
          <a:p>
            <a:pPr algn="just" eaLnBrk="0" hangingPunct="0">
              <a:defRPr/>
            </a:pPr>
            <a:r>
              <a:rPr lang="fr-FR" sz="2400" dirty="0">
                <a:cs typeface="Times New Roman" pitchFamily="18" charset="0"/>
              </a:rPr>
              <a:t>Ce sont des plantes en général herbacées, annuelles ou vivaces à tige cylindrique, creuse et cloisonnée au niveau des </a:t>
            </a:r>
            <a:r>
              <a:rPr lang="fr-FR" sz="2400" dirty="0" err="1">
                <a:cs typeface="Times New Roman" pitchFamily="18" charset="0"/>
              </a:rPr>
              <a:t>noeuds</a:t>
            </a:r>
            <a:r>
              <a:rPr lang="fr-FR" sz="2400" dirty="0">
                <a:cs typeface="Times New Roman" pitchFamily="18" charset="0"/>
              </a:rPr>
              <a:t>, cette tige particulière est le chaume ; généralement non ramifié sauf au niveau du sol où se produit souvent le phénomène du tallage, qui conduit à la formation de touffes caractéristiques. </a:t>
            </a:r>
            <a:endParaRPr lang="fr-FR" sz="2400" dirty="0"/>
          </a:p>
          <a:p>
            <a:pPr algn="just" eaLnBrk="0" hangingPunct="0">
              <a:defRPr/>
            </a:pPr>
            <a:r>
              <a:rPr lang="fr-FR" sz="2400" dirty="0">
                <a:cs typeface="Times New Roman" pitchFamily="18" charset="0"/>
              </a:rPr>
              <a:t>La racine principale avorte, mise en place de racines très ramifiées, notamment grâce à la formation de nombreuses racines adventives naissant à la base des tiges.</a:t>
            </a:r>
            <a:endParaRPr lang="fr-FR" sz="2400" dirty="0"/>
          </a:p>
          <a:p>
            <a:pPr algn="just" eaLnBrk="0" hangingPunct="0">
              <a:defRPr/>
            </a:pPr>
            <a:r>
              <a:rPr lang="fr-FR" sz="2400" dirty="0">
                <a:cs typeface="Times New Roman" pitchFamily="18" charset="0"/>
              </a:rPr>
              <a:t>Les feuilles sont alternes et distiques. Le limbe, en général linéaire à nervation parallèle, se prolonge inférieurement en une gaine fendue. Au niveau de la jonction du limbe et de la gaine, la f. peut présenter ou non une ligule et/ou 2 oreillettes. La  ligule quand elle est présent, prend soit la forme d’un étui membraneux, soit celle d’une ligne de poils, cependant elle est rarement absente.</a:t>
            </a:r>
            <a:endParaRPr lang="fr-FR"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88"/>
    </mc:Choice>
    <mc:Fallback>
      <p:transition spd="slow" advTm="1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27" x="7451725" y="4800600"/>
          <p14:tracePt t="4634" x="7480300" y="4806950"/>
          <p14:tracePt t="4640" x="7527925" y="4813300"/>
          <p14:tracePt t="4654" x="7632700" y="4813300"/>
          <p14:tracePt t="4670" x="7769225" y="4810125"/>
          <p14:tracePt t="4688" x="7886700" y="4791075"/>
          <p14:tracePt t="4721" x="8134350" y="4727575"/>
          <p14:tracePt t="4754" x="8277225" y="4660900"/>
          <p14:tracePt t="4771" x="8308975" y="4641850"/>
          <p14:tracePt t="4788" x="8318500" y="4632325"/>
          <p14:tracePt t="4804" x="8331200" y="4578350"/>
          <p14:tracePt t="4821" x="8321675" y="4540250"/>
          <p14:tracePt t="4838" x="8274050" y="4473575"/>
          <p14:tracePt t="4854" x="8150225" y="4375150"/>
          <p14:tracePt t="4870" x="8032750" y="4267200"/>
          <p14:tracePt t="4888" x="7886700" y="4165600"/>
          <p14:tracePt t="4904" x="7708900" y="4060825"/>
          <p14:tracePt t="4920" x="7553325" y="3984625"/>
          <p14:tracePt t="4938" x="7366000" y="3930650"/>
          <p14:tracePt t="4955" x="7150100" y="3848100"/>
          <p14:tracePt t="4971" x="6972300" y="3790950"/>
          <p14:tracePt t="4988" x="6832600" y="3756025"/>
          <p14:tracePt t="5004" x="6670675" y="3698875"/>
          <p14:tracePt t="5021" x="6559550" y="3644900"/>
          <p14:tracePt t="5037" x="6448425" y="3603625"/>
          <p14:tracePt t="5054" x="6302375" y="3562350"/>
          <p14:tracePt t="5070" x="6203950" y="3536950"/>
          <p14:tracePt t="5088" x="6076950" y="3521075"/>
          <p14:tracePt t="5104" x="5943600" y="3505200"/>
          <p14:tracePt t="5120" x="5851525" y="3505200"/>
          <p14:tracePt t="5138" x="5759450" y="3505200"/>
          <p14:tracePt t="5154" x="5641975" y="3505200"/>
          <p14:tracePt t="5171" x="5578475" y="3505200"/>
          <p14:tracePt t="5187" x="5537200" y="3505200"/>
          <p14:tracePt t="5204" x="5457825" y="3505200"/>
          <p14:tracePt t="5221" x="5407025" y="3505200"/>
          <p14:tracePt t="5239" x="5346700" y="3508375"/>
          <p14:tracePt t="5242" x="5318125" y="3514725"/>
          <p14:tracePt t="5255" x="5254625" y="3530600"/>
          <p14:tracePt t="5271" x="5210175" y="3549650"/>
          <p14:tracePt t="5287" x="5172075" y="3568700"/>
          <p14:tracePt t="5304" x="5118100" y="3613150"/>
          <p14:tracePt t="5320" x="5086350" y="3644900"/>
          <p14:tracePt t="5338" x="5060950" y="3692525"/>
          <p14:tracePt t="5354" x="5016500" y="3787775"/>
          <p14:tracePt t="5370" x="5006975" y="3870325"/>
          <p14:tracePt t="5388" x="5006975" y="3952875"/>
          <p14:tracePt t="5404" x="5013325" y="4083050"/>
          <p14:tracePt t="5421" x="5035550" y="4168775"/>
          <p14:tracePt t="5438" x="5051425" y="4264025"/>
          <p14:tracePt t="5454" x="5073650" y="4387850"/>
          <p14:tracePt t="5470" x="5089525" y="4451350"/>
          <p14:tracePt t="5488" x="5146675" y="4610100"/>
          <p14:tracePt t="5504" x="5194300" y="4692650"/>
          <p14:tracePt t="5520" x="5241925" y="4762500"/>
          <p14:tracePt t="5538" x="5305425" y="4832350"/>
          <p14:tracePt t="5960" x="5235575" y="4806950"/>
          <p14:tracePt t="5976" x="5092700" y="4743450"/>
          <p14:tracePt t="5988" x="4937125" y="4679950"/>
          <p14:tracePt t="6004" x="4746625" y="4594225"/>
          <p14:tracePt t="6020" x="4587875" y="4511675"/>
          <p14:tracePt t="6054" x="4251325" y="4273550"/>
          <p14:tracePt t="6090" x="4073525" y="4105275"/>
          <p14:tracePt t="6106" x="4025900" y="4035425"/>
          <p14:tracePt t="6121" x="3997325" y="3978275"/>
          <p14:tracePt t="6138" x="3978275" y="3908425"/>
          <p14:tracePt t="6154" x="3987800" y="3854450"/>
          <p14:tracePt t="6170" x="4010025" y="3790950"/>
          <p14:tracePt t="6188" x="4067175" y="3651250"/>
          <p14:tracePt t="6204" x="4092575" y="3552825"/>
          <p14:tracePt t="6221" x="4114800" y="3476625"/>
          <p14:tracePt t="6238" x="4143375" y="3384550"/>
          <p14:tracePt t="6254" x="4156075" y="3327400"/>
          <p14:tracePt t="6270" x="4168775" y="3282950"/>
          <p14:tracePt t="6287" x="4187825" y="3235325"/>
          <p14:tracePt t="6304" x="4206875" y="3209925"/>
          <p14:tracePt t="6321" x="4213225" y="3171825"/>
          <p14:tracePt t="6337" x="4213225" y="3124200"/>
          <p14:tracePt t="6354" x="4213225" y="3082925"/>
          <p14:tracePt t="6371" x="4213225" y="3038475"/>
          <p14:tracePt t="6387" x="4210050" y="2974975"/>
          <p14:tracePt t="6404" x="4191000" y="2943225"/>
          <p14:tracePt t="6421" x="4178300" y="2914650"/>
          <p14:tracePt t="6437" x="4162425" y="2886075"/>
          <p14:tracePt t="6454" x="4130675" y="2867025"/>
          <p14:tracePt t="6470" x="4108450" y="2854325"/>
          <p14:tracePt t="6487" x="4064000" y="2838450"/>
          <p14:tracePt t="6504" x="4035425" y="2825750"/>
          <p14:tracePt t="6521" x="3990975" y="2806700"/>
          <p14:tracePt t="6537" x="3949700" y="2806700"/>
          <p14:tracePt t="6554" x="3927475" y="2800350"/>
          <p14:tracePt t="6570" x="3905250" y="2800350"/>
          <p14:tracePt t="6587" x="3863975" y="2800350"/>
          <p14:tracePt t="6604" x="3835400" y="2800350"/>
          <p14:tracePt t="6621" x="3813175" y="2800350"/>
          <p14:tracePt t="6638" x="3771900" y="2800350"/>
          <p14:tracePt t="6654" x="3756025" y="2803525"/>
          <p14:tracePt t="6671" x="3746500" y="2816225"/>
          <p14:tracePt t="6688" x="3724275" y="2832100"/>
          <p14:tracePt t="6704" x="3714750" y="2841625"/>
          <p14:tracePt t="6721" x="3705225" y="2851150"/>
          <p14:tracePt t="6738" x="3692525" y="2867025"/>
          <p14:tracePt t="6755" x="3676650" y="2879725"/>
          <p14:tracePt t="6771" x="3667125" y="2889250"/>
          <p14:tracePt t="6788" x="3651250" y="2901950"/>
          <p14:tracePt t="6804" x="3641725" y="2917825"/>
          <p14:tracePt t="6820" x="3625850" y="2924175"/>
          <p14:tracePt t="6837" x="3609975" y="2936875"/>
          <p14:tracePt t="6854" x="3609975" y="2946400"/>
          <p14:tracePt t="6871" x="3609975" y="2962275"/>
          <p14:tracePt t="6888" x="3622675" y="2978150"/>
          <p14:tracePt t="6904" x="3638550" y="2987675"/>
          <p14:tracePt t="6921" x="3648075" y="2997200"/>
          <p14:tracePt t="6937" x="3663950" y="3019425"/>
          <p14:tracePt t="6953" x="3673475" y="3041650"/>
          <p14:tracePt t="6971" x="3692525" y="3070225"/>
          <p14:tracePt t="6988" x="3717925" y="3114675"/>
          <p14:tracePt t="7003" x="3759200" y="3162300"/>
          <p14:tracePt t="7021" x="3803650" y="3222625"/>
          <p14:tracePt t="7038" x="3879850" y="3314700"/>
          <p14:tracePt t="7054" x="3914775" y="3365500"/>
          <p14:tracePt t="7071" x="3940175" y="3403600"/>
          <p14:tracePt t="7088" x="3965575" y="3451225"/>
          <p14:tracePt t="7104" x="3971925" y="3482975"/>
          <p14:tracePt t="7121" x="3971925" y="3505200"/>
          <p14:tracePt t="7138" x="3956050" y="3546475"/>
          <p14:tracePt t="7154" x="3937000" y="3578225"/>
          <p14:tracePt t="7172" x="3867150" y="3683000"/>
          <p14:tracePt t="7187" x="3825875" y="3775075"/>
          <p14:tracePt t="7204" x="3778250" y="3863975"/>
          <p14:tracePt t="7220" x="3746500" y="3930650"/>
          <p14:tracePt t="7237" x="3692525" y="4048125"/>
          <p14:tracePt t="7254" x="3676650" y="4124325"/>
          <p14:tracePt t="7273" x="3648075" y="4235450"/>
          <p14:tracePt t="7290" x="3641725" y="4298950"/>
          <p14:tracePt t="7305" x="3641725" y="4391025"/>
          <p14:tracePt t="7321" x="3670300" y="4559300"/>
          <p14:tracePt t="7337" x="3695700" y="4657725"/>
          <p14:tracePt t="7353" x="3727450" y="4756150"/>
          <p14:tracePt t="7370" x="3768725" y="4854575"/>
          <p14:tracePt t="7387" x="3825875" y="4984750"/>
          <p14:tracePt t="7404" x="3844925" y="5029200"/>
          <p14:tracePt t="7421" x="3876675" y="5067300"/>
          <p14:tracePt t="7437" x="3908425" y="5099050"/>
          <p14:tracePt t="7454" x="3930650" y="5114925"/>
          <p14:tracePt t="7470" x="3962400" y="5127625"/>
          <p14:tracePt t="7487" x="3990975" y="5149850"/>
          <p14:tracePt t="7505" x="4013200" y="5162550"/>
          <p14:tracePt t="7522" x="4025900" y="5165725"/>
          <p14:tracePt t="7538" x="4035425" y="5165725"/>
          <p14:tracePt t="7554" x="4044950" y="5165725"/>
          <p14:tracePt t="7571" x="4044950" y="51720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5754688"/>
          </a:xfrm>
          <a:prstGeom prst="rect">
            <a:avLst/>
          </a:prstGeom>
          <a:noFill/>
          <a:ln w="9525">
            <a:noFill/>
            <a:miter lim="800000"/>
            <a:headEnd/>
            <a:tailEnd/>
          </a:ln>
        </p:spPr>
        <p:txBody>
          <a:bodyPr anchor="ctr">
            <a:spAutoFit/>
          </a:bodyPr>
          <a:lstStyle/>
          <a:p>
            <a:pPr algn="ctr" eaLnBrk="0" hangingPunct="0">
              <a:defRPr/>
            </a:pPr>
            <a:r>
              <a:rPr lang="fr-CH" sz="2800" i="1" dirty="0" err="1">
                <a:solidFill>
                  <a:srgbClr val="FF0000"/>
                </a:solidFill>
              </a:rPr>
              <a:t>Poaceae</a:t>
            </a:r>
            <a:r>
              <a:rPr lang="fr-CH" sz="2800" i="1" dirty="0">
                <a:solidFill>
                  <a:srgbClr val="FF0000"/>
                </a:solidFill>
              </a:rPr>
              <a:t> </a:t>
            </a:r>
            <a:r>
              <a:rPr lang="fr-CH" sz="2800" dirty="0">
                <a:solidFill>
                  <a:srgbClr val="FF0000"/>
                </a:solidFill>
              </a:rPr>
              <a:t>ou</a:t>
            </a:r>
            <a:r>
              <a:rPr lang="fr-CH" sz="2800" i="1" dirty="0">
                <a:solidFill>
                  <a:srgbClr val="FF0000"/>
                </a:solidFill>
              </a:rPr>
              <a:t> </a:t>
            </a:r>
            <a:r>
              <a:rPr lang="fr-CH" sz="2800" dirty="0">
                <a:solidFill>
                  <a:srgbClr val="FF0000"/>
                </a:solidFill>
              </a:rPr>
              <a:t>Graminées</a:t>
            </a:r>
            <a:r>
              <a:rPr lang="fr-CH" sz="2800" dirty="0">
                <a:solidFill>
                  <a:srgbClr val="FF0000"/>
                </a:solidFill>
                <a:effectLst>
                  <a:outerShdw blurRad="38100" dist="38100" dir="2700000" algn="tl">
                    <a:srgbClr val="C0C0C0"/>
                  </a:outerShdw>
                </a:effectLst>
              </a:rPr>
              <a:t> </a:t>
            </a:r>
          </a:p>
          <a:p>
            <a:pPr algn="just" eaLnBrk="0" hangingPunct="0">
              <a:defRPr/>
            </a:pPr>
            <a:endParaRPr lang="fr-FR" sz="2000" dirty="0">
              <a:cs typeface="Times New Roman" pitchFamily="18" charset="0"/>
            </a:endParaRPr>
          </a:p>
          <a:p>
            <a:pPr algn="just" eaLnBrk="0" hangingPunct="0">
              <a:defRPr/>
            </a:pPr>
            <a:endParaRPr lang="fr-FR" sz="2000" dirty="0">
              <a:cs typeface="Times New Roman" pitchFamily="18" charset="0"/>
            </a:endParaRPr>
          </a:p>
          <a:p>
            <a:pPr algn="just" eaLnBrk="0" hangingPunct="0">
              <a:defRPr/>
            </a:pPr>
            <a:r>
              <a:rPr lang="fr-FR" sz="2000" dirty="0">
                <a:cs typeface="Times New Roman" pitchFamily="18" charset="0"/>
              </a:rPr>
              <a:t>Les fleurs, de petites tailles, sont généralement groupées en inflorescences particulières appelées épillets. Ces derniers sont rarement solitaires. Ils sont </a:t>
            </a:r>
            <a:r>
              <a:rPr lang="fr-FR" sz="2000" dirty="0" err="1">
                <a:cs typeface="Times New Roman" pitchFamily="18" charset="0"/>
              </a:rPr>
              <a:t>svt</a:t>
            </a:r>
            <a:r>
              <a:rPr lang="fr-FR" sz="2000" dirty="0">
                <a:cs typeface="Times New Roman" pitchFamily="18" charset="0"/>
              </a:rPr>
              <a:t>. groupés au niveau d’un rachis (axe principale de l’inflorescence générale) soit en grappes = panicules, soit en épis. Le rachis est de forme variable parfois excavé. A la suite d’avortement, les fl. habituellement </a:t>
            </a:r>
            <a:r>
              <a:rPr lang="fr-FR" sz="2000" dirty="0" err="1">
                <a:cs typeface="Times New Roman" pitchFamily="18" charset="0"/>
              </a:rPr>
              <a:t>hermaph</a:t>
            </a:r>
            <a:r>
              <a:rPr lang="fr-FR" sz="2000" dirty="0">
                <a:cs typeface="Times New Roman" pitchFamily="18" charset="0"/>
              </a:rPr>
              <a:t>., peuvent devenir unisexuées ou complètement stériles. La combinaison et la disposition au sein d’un épillet de ces types de fl. sont caractéristiques. </a:t>
            </a:r>
            <a:endParaRPr lang="fr-FR" sz="2000" dirty="0"/>
          </a:p>
          <a:p>
            <a:pPr algn="just" eaLnBrk="0" hangingPunct="0">
              <a:defRPr/>
            </a:pPr>
            <a:r>
              <a:rPr lang="fr-FR" sz="2000" dirty="0">
                <a:cs typeface="Times New Roman" pitchFamily="18" charset="0"/>
              </a:rPr>
              <a:t>Un épillet typique comporte une paire (rarement plus) d’écailles appelées glumes (G) (une G inférieure = G &lt; externe et une G sup. = G &gt;) avec au-dessus une à plusieurs fl. distiques alternant le long de 2 côtés d’un axe secondaire (</a:t>
            </a:r>
            <a:r>
              <a:rPr lang="fr-FR" sz="2000" dirty="0" err="1">
                <a:cs typeface="Times New Roman" pitchFamily="18" charset="0"/>
              </a:rPr>
              <a:t>rachéole</a:t>
            </a:r>
            <a:r>
              <a:rPr lang="fr-FR" sz="2000" dirty="0">
                <a:cs typeface="Times New Roman" pitchFamily="18" charset="0"/>
              </a:rPr>
              <a:t>) </a:t>
            </a:r>
            <a:r>
              <a:rPr lang="fr-FR" sz="2000" dirty="0" err="1">
                <a:cs typeface="Times New Roman" pitchFamily="18" charset="0"/>
              </a:rPr>
              <a:t>svt</a:t>
            </a:r>
            <a:r>
              <a:rPr lang="fr-FR" sz="2000" dirty="0">
                <a:cs typeface="Times New Roman" pitchFamily="18" charset="0"/>
              </a:rPr>
              <a:t>. en </a:t>
            </a:r>
            <a:r>
              <a:rPr lang="fr-FR" sz="2000" dirty="0" err="1">
                <a:cs typeface="Times New Roman" pitchFamily="18" charset="0"/>
              </a:rPr>
              <a:t>zig-zag</a:t>
            </a:r>
            <a:r>
              <a:rPr lang="fr-FR" sz="2000" dirty="0">
                <a:cs typeface="Times New Roman" pitchFamily="18" charset="0"/>
              </a:rPr>
              <a:t>. A maturité, la </a:t>
            </a:r>
            <a:r>
              <a:rPr lang="fr-FR" sz="2000" dirty="0" err="1">
                <a:cs typeface="Times New Roman" pitchFamily="18" charset="0"/>
              </a:rPr>
              <a:t>rachéole</a:t>
            </a:r>
            <a:r>
              <a:rPr lang="fr-FR" sz="2000" dirty="0">
                <a:cs typeface="Times New Roman" pitchFamily="18" charset="0"/>
              </a:rPr>
              <a:t> se désarticule </a:t>
            </a:r>
            <a:r>
              <a:rPr lang="fr-FR" sz="2000" dirty="0" err="1">
                <a:cs typeface="Times New Roman" pitchFamily="18" charset="0"/>
              </a:rPr>
              <a:t>svt</a:t>
            </a:r>
            <a:r>
              <a:rPr lang="fr-FR" sz="2000" dirty="0">
                <a:cs typeface="Times New Roman" pitchFamily="18" charset="0"/>
              </a:rPr>
              <a:t> au-dessus des G et entre les fl. Les 2 G peuvent être égales ou </a:t>
            </a:r>
            <a:r>
              <a:rPr lang="fr-FR" sz="2000" dirty="0" err="1">
                <a:cs typeface="Times New Roman" pitchFamily="18" charset="0"/>
              </a:rPr>
              <a:t>inégaleset</a:t>
            </a:r>
            <a:r>
              <a:rPr lang="fr-FR" sz="2000" dirty="0">
                <a:cs typeface="Times New Roman" pitchFamily="18" charset="0"/>
              </a:rPr>
              <a:t> sont </a:t>
            </a:r>
            <a:r>
              <a:rPr lang="fr-FR" sz="2000" dirty="0" err="1">
                <a:cs typeface="Times New Roman" pitchFamily="18" charset="0"/>
              </a:rPr>
              <a:t>svt</a:t>
            </a:r>
            <a:r>
              <a:rPr lang="fr-FR" sz="2000" dirty="0">
                <a:cs typeface="Times New Roman" pitchFamily="18" charset="0"/>
              </a:rPr>
              <a:t>. parcourues par un nombre caractéristiques de nervures. Certains genres présentent à la base de l’épillet une des 2 G seulement. Rarement les G sont absentes. Parfois les G sont doublées d’un involucre supplémentaires à la base de 1 ou de plusieurs épillets.</a:t>
            </a:r>
            <a:endParaRPr lang="fr-FR"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6438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91"/>
    </mc:Choice>
    <mc:Fallback>
      <p:transition spd="slow" advTm="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15778</TotalTime>
  <Words>864</Words>
  <Application>Microsoft Office PowerPoint</Application>
  <PresentationFormat>Affichage à l'écran (4:3)</PresentationFormat>
  <Paragraphs>165</Paragraphs>
  <Slides>51</Slides>
  <Notes>0</Notes>
  <HiddenSlides>0</HiddenSlides>
  <MMClips>51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51</vt:i4>
      </vt:variant>
    </vt:vector>
  </HeadingPairs>
  <TitlesOfParts>
    <vt:vector size="55" baseType="lpstr">
      <vt:lpstr>Arial</vt:lpstr>
      <vt:lpstr>Calibri</vt:lpstr>
      <vt:lpstr>Times New Roman</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Poaceae  ou Graminées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OEM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Reimers</dc:creator>
  <cp:lastModifiedBy>ahmed yahyaoui</cp:lastModifiedBy>
  <cp:revision>1354</cp:revision>
  <dcterms:created xsi:type="dcterms:W3CDTF">2001-11-19T16:16:11Z</dcterms:created>
  <dcterms:modified xsi:type="dcterms:W3CDTF">2020-05-16T12:27:12Z</dcterms:modified>
</cp:coreProperties>
</file>